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FF3300"/>
    <a:srgbClr val="99FFCC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40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EE110B-72CE-46B7-B42F-954A6744008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595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A26B3-6E71-4590-A990-00AD4AFC486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73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82819-A8B7-4BA7-B64C-24C1C3844B6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542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A53218-0E59-4655-8C60-D2452BE8F78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557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CC95A0-C75F-4CF1-944A-B616BF65483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202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F0A869-564B-48C9-B44B-8270756926E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44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DAB18-4984-4DE8-8B8A-6884A726523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3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55CB26-5367-42E1-A306-853929FB165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329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BB815D-3C4C-4800-A717-8CF4C00C0A6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776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EB5EF-C31E-44B9-A718-CA761FF1372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623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670EB5-95EB-4B52-BEB9-97D8D96F6C3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19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35F9B0-0B13-4936-B3F4-810A664E627E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0FFFF"/>
            </a:gs>
            <a:gs pos="100000">
              <a:srgbClr val="00FFFF">
                <a:gamma/>
                <a:shade val="46275"/>
                <a:invGamma/>
              </a:srgb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196975"/>
            <a:ext cx="8856662" cy="1470025"/>
          </a:xfrm>
        </p:spPr>
        <p:txBody>
          <a:bodyPr/>
          <a:lstStyle/>
          <a:p>
            <a:r>
              <a:rPr lang="en-GB" sz="8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Water Cycle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>
              <a:buFontTx/>
              <a:buChar char="•"/>
            </a:pPr>
            <a:r>
              <a:rPr lang="en-GB"/>
              <a:t>To understand the processes involved in the water cycle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Water Cycle</a:t>
            </a:r>
            <a:r>
              <a:rPr lang="en-GB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400"/>
              <a:t>Water is constantly moving between sea, air and land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430213" y="1628775"/>
            <a:ext cx="8713787" cy="5184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Freeform 4"/>
          <p:cNvSpPr>
            <a:spLocks/>
          </p:cNvSpPr>
          <p:nvPr/>
        </p:nvSpPr>
        <p:spPr bwMode="auto">
          <a:xfrm>
            <a:off x="250825" y="2565400"/>
            <a:ext cx="8713788" cy="3744913"/>
          </a:xfrm>
          <a:custGeom>
            <a:avLst/>
            <a:gdLst>
              <a:gd name="T0" fmla="*/ 5489 w 5489"/>
              <a:gd name="T1" fmla="*/ 500 h 2359"/>
              <a:gd name="T2" fmla="*/ 4945 w 5489"/>
              <a:gd name="T3" fmla="*/ 91 h 2359"/>
              <a:gd name="T4" fmla="*/ 4128 w 5489"/>
              <a:gd name="T5" fmla="*/ 1044 h 2359"/>
              <a:gd name="T6" fmla="*/ 3720 w 5489"/>
              <a:gd name="T7" fmla="*/ 1089 h 2359"/>
              <a:gd name="T8" fmla="*/ 3538 w 5489"/>
              <a:gd name="T9" fmla="*/ 953 h 2359"/>
              <a:gd name="T10" fmla="*/ 3312 w 5489"/>
              <a:gd name="T11" fmla="*/ 953 h 2359"/>
              <a:gd name="T12" fmla="*/ 2767 w 5489"/>
              <a:gd name="T13" fmla="*/ 1361 h 2359"/>
              <a:gd name="T14" fmla="*/ 1951 w 5489"/>
              <a:gd name="T15" fmla="*/ 1997 h 2359"/>
              <a:gd name="T16" fmla="*/ 0 w 5489"/>
              <a:gd name="T17" fmla="*/ 2359 h 2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489" h="2359">
                <a:moveTo>
                  <a:pt x="5489" y="500"/>
                </a:moveTo>
                <a:cubicBezTo>
                  <a:pt x="5330" y="250"/>
                  <a:pt x="5172" y="0"/>
                  <a:pt x="4945" y="91"/>
                </a:cubicBezTo>
                <a:cubicBezTo>
                  <a:pt x="4718" y="182"/>
                  <a:pt x="4332" y="878"/>
                  <a:pt x="4128" y="1044"/>
                </a:cubicBezTo>
                <a:cubicBezTo>
                  <a:pt x="3924" y="1210"/>
                  <a:pt x="3818" y="1104"/>
                  <a:pt x="3720" y="1089"/>
                </a:cubicBezTo>
                <a:cubicBezTo>
                  <a:pt x="3622" y="1074"/>
                  <a:pt x="3606" y="976"/>
                  <a:pt x="3538" y="953"/>
                </a:cubicBezTo>
                <a:cubicBezTo>
                  <a:pt x="3470" y="930"/>
                  <a:pt x="3440" y="885"/>
                  <a:pt x="3312" y="953"/>
                </a:cubicBezTo>
                <a:cubicBezTo>
                  <a:pt x="3184" y="1021"/>
                  <a:pt x="2994" y="1187"/>
                  <a:pt x="2767" y="1361"/>
                </a:cubicBezTo>
                <a:cubicBezTo>
                  <a:pt x="2540" y="1535"/>
                  <a:pt x="2412" y="1831"/>
                  <a:pt x="1951" y="1997"/>
                </a:cubicBezTo>
                <a:cubicBezTo>
                  <a:pt x="1490" y="2163"/>
                  <a:pt x="325" y="2299"/>
                  <a:pt x="0" y="235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539750" y="1844675"/>
            <a:ext cx="1295400" cy="12239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250825" y="630872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250825" y="6597650"/>
            <a:ext cx="8713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 flipV="1">
            <a:off x="8964613" y="3357563"/>
            <a:ext cx="0" cy="3240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250825" y="6308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250825" y="6308725"/>
            <a:ext cx="8713788" cy="2889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7524750" y="3357563"/>
            <a:ext cx="1439863" cy="29511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7164388" y="3789363"/>
            <a:ext cx="360362" cy="10795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6948488" y="4076700"/>
            <a:ext cx="215900" cy="6477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6804025" y="42211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6732588" y="4292600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7380288" y="3573463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6372225" y="4365625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6011863" y="4365625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5003800" y="4437063"/>
            <a:ext cx="2376488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5508625" y="4076700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5292725" y="42211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Rectangle 22"/>
          <p:cNvSpPr>
            <a:spLocks noChangeArrowheads="1"/>
          </p:cNvSpPr>
          <p:nvPr/>
        </p:nvSpPr>
        <p:spPr bwMode="auto">
          <a:xfrm>
            <a:off x="7019925" y="44370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7235825" y="46529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2" name="Rectangle 24"/>
          <p:cNvSpPr>
            <a:spLocks noChangeArrowheads="1"/>
          </p:cNvSpPr>
          <p:nvPr/>
        </p:nvSpPr>
        <p:spPr bwMode="auto">
          <a:xfrm>
            <a:off x="4572000" y="4797425"/>
            <a:ext cx="3024188" cy="15843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Rectangle 25"/>
          <p:cNvSpPr>
            <a:spLocks noChangeArrowheads="1"/>
          </p:cNvSpPr>
          <p:nvPr/>
        </p:nvSpPr>
        <p:spPr bwMode="auto">
          <a:xfrm>
            <a:off x="3132138" y="5805488"/>
            <a:ext cx="1439862" cy="5032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4" name="AutoShape 26"/>
          <p:cNvSpPr>
            <a:spLocks noChangeArrowheads="1"/>
          </p:cNvSpPr>
          <p:nvPr/>
        </p:nvSpPr>
        <p:spPr bwMode="auto">
          <a:xfrm flipH="1">
            <a:off x="1042988" y="5805488"/>
            <a:ext cx="2089150" cy="503237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5" name="AutoShape 27"/>
          <p:cNvSpPr>
            <a:spLocks noChangeArrowheads="1"/>
          </p:cNvSpPr>
          <p:nvPr/>
        </p:nvSpPr>
        <p:spPr bwMode="auto">
          <a:xfrm flipH="1">
            <a:off x="3492500" y="4581525"/>
            <a:ext cx="1366838" cy="1223963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AutoShape 28"/>
          <p:cNvSpPr>
            <a:spLocks noChangeArrowheads="1"/>
          </p:cNvSpPr>
          <p:nvPr/>
        </p:nvSpPr>
        <p:spPr bwMode="auto">
          <a:xfrm rot="20617605" flipH="1">
            <a:off x="2700338" y="5373688"/>
            <a:ext cx="1871662" cy="504825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Oval 29"/>
          <p:cNvSpPr>
            <a:spLocks noChangeArrowheads="1"/>
          </p:cNvSpPr>
          <p:nvPr/>
        </p:nvSpPr>
        <p:spPr bwMode="auto">
          <a:xfrm>
            <a:off x="7885113" y="2636838"/>
            <a:ext cx="719137" cy="8651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8" name="Oval 30"/>
          <p:cNvSpPr>
            <a:spLocks noChangeArrowheads="1"/>
          </p:cNvSpPr>
          <p:nvPr/>
        </p:nvSpPr>
        <p:spPr bwMode="auto">
          <a:xfrm>
            <a:off x="8243888" y="2997200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9" name="Oval 31"/>
          <p:cNvSpPr>
            <a:spLocks noChangeArrowheads="1"/>
          </p:cNvSpPr>
          <p:nvPr/>
        </p:nvSpPr>
        <p:spPr bwMode="auto">
          <a:xfrm>
            <a:off x="7667625" y="2781300"/>
            <a:ext cx="719138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0" name="Oval 32"/>
          <p:cNvSpPr>
            <a:spLocks noChangeArrowheads="1"/>
          </p:cNvSpPr>
          <p:nvPr/>
        </p:nvSpPr>
        <p:spPr bwMode="auto">
          <a:xfrm>
            <a:off x="8101013" y="2781300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1" name="Oval 33"/>
          <p:cNvSpPr>
            <a:spLocks noChangeArrowheads="1"/>
          </p:cNvSpPr>
          <p:nvPr/>
        </p:nvSpPr>
        <p:spPr bwMode="auto">
          <a:xfrm>
            <a:off x="7524750" y="2997200"/>
            <a:ext cx="719138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2" name="Oval 34"/>
          <p:cNvSpPr>
            <a:spLocks noChangeArrowheads="1"/>
          </p:cNvSpPr>
          <p:nvPr/>
        </p:nvSpPr>
        <p:spPr bwMode="auto">
          <a:xfrm>
            <a:off x="7380288" y="3213100"/>
            <a:ext cx="576262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3" name="Oval 35"/>
          <p:cNvSpPr>
            <a:spLocks noChangeArrowheads="1"/>
          </p:cNvSpPr>
          <p:nvPr/>
        </p:nvSpPr>
        <p:spPr bwMode="auto">
          <a:xfrm>
            <a:off x="7885113" y="2924175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4" name="Oval 36"/>
          <p:cNvSpPr>
            <a:spLocks noChangeArrowheads="1"/>
          </p:cNvSpPr>
          <p:nvPr/>
        </p:nvSpPr>
        <p:spPr bwMode="auto">
          <a:xfrm>
            <a:off x="8604250" y="3213100"/>
            <a:ext cx="358775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5" name="Oval 37"/>
          <p:cNvSpPr>
            <a:spLocks noChangeArrowheads="1"/>
          </p:cNvSpPr>
          <p:nvPr/>
        </p:nvSpPr>
        <p:spPr bwMode="auto">
          <a:xfrm>
            <a:off x="5364163" y="40052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6" name="Oval 38"/>
          <p:cNvSpPr>
            <a:spLocks noChangeArrowheads="1"/>
          </p:cNvSpPr>
          <p:nvPr/>
        </p:nvSpPr>
        <p:spPr bwMode="auto">
          <a:xfrm>
            <a:off x="5940425" y="4292600"/>
            <a:ext cx="863600" cy="2873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7" name="Oval 39"/>
          <p:cNvSpPr>
            <a:spLocks noChangeArrowheads="1"/>
          </p:cNvSpPr>
          <p:nvPr/>
        </p:nvSpPr>
        <p:spPr bwMode="auto">
          <a:xfrm>
            <a:off x="5651500" y="42211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8" name="Oval 40"/>
          <p:cNvSpPr>
            <a:spLocks noChangeArrowheads="1"/>
          </p:cNvSpPr>
          <p:nvPr/>
        </p:nvSpPr>
        <p:spPr bwMode="auto">
          <a:xfrm>
            <a:off x="6516688" y="42211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9" name="Oval 41"/>
          <p:cNvSpPr>
            <a:spLocks noChangeArrowheads="1"/>
          </p:cNvSpPr>
          <p:nvPr/>
        </p:nvSpPr>
        <p:spPr bwMode="auto">
          <a:xfrm>
            <a:off x="6732588" y="40052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0" name="Oval 42"/>
          <p:cNvSpPr>
            <a:spLocks noChangeArrowheads="1"/>
          </p:cNvSpPr>
          <p:nvPr/>
        </p:nvSpPr>
        <p:spPr bwMode="auto">
          <a:xfrm>
            <a:off x="6948488" y="3716338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1" name="Oval 43"/>
          <p:cNvSpPr>
            <a:spLocks noChangeArrowheads="1"/>
          </p:cNvSpPr>
          <p:nvPr/>
        </p:nvSpPr>
        <p:spPr bwMode="auto">
          <a:xfrm>
            <a:off x="7164388" y="3429000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2" name="Oval 44"/>
          <p:cNvSpPr>
            <a:spLocks noChangeArrowheads="1"/>
          </p:cNvSpPr>
          <p:nvPr/>
        </p:nvSpPr>
        <p:spPr bwMode="auto">
          <a:xfrm>
            <a:off x="7380288" y="3213100"/>
            <a:ext cx="5048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3" name="Oval 45"/>
          <p:cNvSpPr>
            <a:spLocks noChangeArrowheads="1"/>
          </p:cNvSpPr>
          <p:nvPr/>
        </p:nvSpPr>
        <p:spPr bwMode="auto">
          <a:xfrm>
            <a:off x="7740650" y="3357563"/>
            <a:ext cx="5048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4" name="Oval 46"/>
          <p:cNvSpPr>
            <a:spLocks noChangeArrowheads="1"/>
          </p:cNvSpPr>
          <p:nvPr/>
        </p:nvSpPr>
        <p:spPr bwMode="auto">
          <a:xfrm>
            <a:off x="5219700" y="4076700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5" name="Oval 47"/>
          <p:cNvSpPr>
            <a:spLocks noChangeArrowheads="1"/>
          </p:cNvSpPr>
          <p:nvPr/>
        </p:nvSpPr>
        <p:spPr bwMode="auto">
          <a:xfrm>
            <a:off x="5076825" y="4149725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6" name="Oval 48"/>
          <p:cNvSpPr>
            <a:spLocks noChangeArrowheads="1"/>
          </p:cNvSpPr>
          <p:nvPr/>
        </p:nvSpPr>
        <p:spPr bwMode="auto">
          <a:xfrm>
            <a:off x="4859338" y="4292600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7" name="Oval 49"/>
          <p:cNvSpPr>
            <a:spLocks noChangeArrowheads="1"/>
          </p:cNvSpPr>
          <p:nvPr/>
        </p:nvSpPr>
        <p:spPr bwMode="auto">
          <a:xfrm>
            <a:off x="4716463" y="44370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8" name="Oval 50"/>
          <p:cNvSpPr>
            <a:spLocks noChangeArrowheads="1"/>
          </p:cNvSpPr>
          <p:nvPr/>
        </p:nvSpPr>
        <p:spPr bwMode="auto">
          <a:xfrm>
            <a:off x="5292725" y="40052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9" name="Oval 51"/>
          <p:cNvSpPr>
            <a:spLocks noChangeArrowheads="1"/>
          </p:cNvSpPr>
          <p:nvPr/>
        </p:nvSpPr>
        <p:spPr bwMode="auto">
          <a:xfrm rot="2471897">
            <a:off x="4572000" y="4508500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0" name="Oval 52"/>
          <p:cNvSpPr>
            <a:spLocks noChangeArrowheads="1"/>
          </p:cNvSpPr>
          <p:nvPr/>
        </p:nvSpPr>
        <p:spPr bwMode="auto">
          <a:xfrm rot="2471897">
            <a:off x="4356100" y="46529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1" name="Oval 53"/>
          <p:cNvSpPr>
            <a:spLocks noChangeArrowheads="1"/>
          </p:cNvSpPr>
          <p:nvPr/>
        </p:nvSpPr>
        <p:spPr bwMode="auto">
          <a:xfrm rot="2471897">
            <a:off x="4211638" y="4797425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2" name="Oval 54"/>
          <p:cNvSpPr>
            <a:spLocks noChangeArrowheads="1"/>
          </p:cNvSpPr>
          <p:nvPr/>
        </p:nvSpPr>
        <p:spPr bwMode="auto">
          <a:xfrm rot="4348789">
            <a:off x="3969544" y="4191794"/>
            <a:ext cx="719137" cy="28797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3" name="Oval 55"/>
          <p:cNvSpPr>
            <a:spLocks noChangeArrowheads="1"/>
          </p:cNvSpPr>
          <p:nvPr/>
        </p:nvSpPr>
        <p:spPr bwMode="auto">
          <a:xfrm rot="5043822">
            <a:off x="1870869" y="4185444"/>
            <a:ext cx="719137" cy="39592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4" name="AutoShape 56"/>
          <p:cNvSpPr>
            <a:spLocks noChangeArrowheads="1"/>
          </p:cNvSpPr>
          <p:nvPr/>
        </p:nvSpPr>
        <p:spPr bwMode="auto">
          <a:xfrm flipV="1">
            <a:off x="250825" y="5734050"/>
            <a:ext cx="2952750" cy="574675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5" name="AutoShape 57"/>
          <p:cNvSpPr>
            <a:spLocks noChangeArrowheads="1"/>
          </p:cNvSpPr>
          <p:nvPr/>
        </p:nvSpPr>
        <p:spPr bwMode="auto">
          <a:xfrm flipV="1">
            <a:off x="5795963" y="4005263"/>
            <a:ext cx="1223962" cy="36036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6" name="Oval 58"/>
          <p:cNvSpPr>
            <a:spLocks noChangeArrowheads="1"/>
          </p:cNvSpPr>
          <p:nvPr/>
        </p:nvSpPr>
        <p:spPr bwMode="auto">
          <a:xfrm rot="1857826">
            <a:off x="5940425" y="4149725"/>
            <a:ext cx="50482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7" name="Oval 59"/>
          <p:cNvSpPr>
            <a:spLocks noChangeArrowheads="1"/>
          </p:cNvSpPr>
          <p:nvPr/>
        </p:nvSpPr>
        <p:spPr bwMode="auto">
          <a:xfrm rot="-2080929">
            <a:off x="6443663" y="4149725"/>
            <a:ext cx="50482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8" name="Oval 60"/>
          <p:cNvSpPr>
            <a:spLocks noChangeArrowheads="1"/>
          </p:cNvSpPr>
          <p:nvPr/>
        </p:nvSpPr>
        <p:spPr bwMode="auto">
          <a:xfrm rot="185876">
            <a:off x="6156325" y="4221163"/>
            <a:ext cx="50482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9" name="Rectangle 61"/>
          <p:cNvSpPr>
            <a:spLocks noChangeArrowheads="1"/>
          </p:cNvSpPr>
          <p:nvPr/>
        </p:nvSpPr>
        <p:spPr bwMode="auto">
          <a:xfrm rot="-2034250">
            <a:off x="2987675" y="4797425"/>
            <a:ext cx="2952750" cy="714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0" name="AutoShape 62"/>
          <p:cNvSpPr>
            <a:spLocks noChangeArrowheads="1"/>
          </p:cNvSpPr>
          <p:nvPr/>
        </p:nvSpPr>
        <p:spPr bwMode="auto">
          <a:xfrm rot="36213252">
            <a:off x="3090069" y="5563394"/>
            <a:ext cx="101600" cy="30321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1" name="Rectangle 63"/>
          <p:cNvSpPr>
            <a:spLocks noChangeArrowheads="1"/>
          </p:cNvSpPr>
          <p:nvPr/>
        </p:nvSpPr>
        <p:spPr bwMode="auto">
          <a:xfrm rot="-1981432">
            <a:off x="2994025" y="4989513"/>
            <a:ext cx="2663825" cy="3603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2" name="Rectangle 64"/>
          <p:cNvSpPr>
            <a:spLocks noChangeArrowheads="1"/>
          </p:cNvSpPr>
          <p:nvPr/>
        </p:nvSpPr>
        <p:spPr bwMode="auto">
          <a:xfrm rot="-1981432">
            <a:off x="3132138" y="4365625"/>
            <a:ext cx="2663825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3" name="Rectangle 65"/>
          <p:cNvSpPr>
            <a:spLocks noChangeArrowheads="1"/>
          </p:cNvSpPr>
          <p:nvPr/>
        </p:nvSpPr>
        <p:spPr bwMode="auto">
          <a:xfrm>
            <a:off x="5651500" y="4005263"/>
            <a:ext cx="576263" cy="714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Water Cycle</a:t>
            </a:r>
            <a:r>
              <a:rPr lang="en-GB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400"/>
              <a:t>Water is constantly moving between sea, air and land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430213" y="1628775"/>
            <a:ext cx="8713787" cy="5184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Freeform 4"/>
          <p:cNvSpPr>
            <a:spLocks/>
          </p:cNvSpPr>
          <p:nvPr/>
        </p:nvSpPr>
        <p:spPr bwMode="auto">
          <a:xfrm>
            <a:off x="250825" y="2565400"/>
            <a:ext cx="8713788" cy="3744913"/>
          </a:xfrm>
          <a:custGeom>
            <a:avLst/>
            <a:gdLst>
              <a:gd name="T0" fmla="*/ 5489 w 5489"/>
              <a:gd name="T1" fmla="*/ 500 h 2359"/>
              <a:gd name="T2" fmla="*/ 4945 w 5489"/>
              <a:gd name="T3" fmla="*/ 91 h 2359"/>
              <a:gd name="T4" fmla="*/ 4128 w 5489"/>
              <a:gd name="T5" fmla="*/ 1044 h 2359"/>
              <a:gd name="T6" fmla="*/ 3720 w 5489"/>
              <a:gd name="T7" fmla="*/ 1089 h 2359"/>
              <a:gd name="T8" fmla="*/ 3538 w 5489"/>
              <a:gd name="T9" fmla="*/ 953 h 2359"/>
              <a:gd name="T10" fmla="*/ 3312 w 5489"/>
              <a:gd name="T11" fmla="*/ 953 h 2359"/>
              <a:gd name="T12" fmla="*/ 2767 w 5489"/>
              <a:gd name="T13" fmla="*/ 1361 h 2359"/>
              <a:gd name="T14" fmla="*/ 1951 w 5489"/>
              <a:gd name="T15" fmla="*/ 1997 h 2359"/>
              <a:gd name="T16" fmla="*/ 0 w 5489"/>
              <a:gd name="T17" fmla="*/ 2359 h 2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489" h="2359">
                <a:moveTo>
                  <a:pt x="5489" y="500"/>
                </a:moveTo>
                <a:cubicBezTo>
                  <a:pt x="5330" y="250"/>
                  <a:pt x="5172" y="0"/>
                  <a:pt x="4945" y="91"/>
                </a:cubicBezTo>
                <a:cubicBezTo>
                  <a:pt x="4718" y="182"/>
                  <a:pt x="4332" y="878"/>
                  <a:pt x="4128" y="1044"/>
                </a:cubicBezTo>
                <a:cubicBezTo>
                  <a:pt x="3924" y="1210"/>
                  <a:pt x="3818" y="1104"/>
                  <a:pt x="3720" y="1089"/>
                </a:cubicBezTo>
                <a:cubicBezTo>
                  <a:pt x="3622" y="1074"/>
                  <a:pt x="3606" y="976"/>
                  <a:pt x="3538" y="953"/>
                </a:cubicBezTo>
                <a:cubicBezTo>
                  <a:pt x="3470" y="930"/>
                  <a:pt x="3440" y="885"/>
                  <a:pt x="3312" y="953"/>
                </a:cubicBezTo>
                <a:cubicBezTo>
                  <a:pt x="3184" y="1021"/>
                  <a:pt x="2994" y="1187"/>
                  <a:pt x="2767" y="1361"/>
                </a:cubicBezTo>
                <a:cubicBezTo>
                  <a:pt x="2540" y="1535"/>
                  <a:pt x="2412" y="1831"/>
                  <a:pt x="1951" y="1997"/>
                </a:cubicBezTo>
                <a:cubicBezTo>
                  <a:pt x="1490" y="2163"/>
                  <a:pt x="325" y="2299"/>
                  <a:pt x="0" y="235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539750" y="1844675"/>
            <a:ext cx="1295400" cy="12239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250825" y="630872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250825" y="6597650"/>
            <a:ext cx="8713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 flipV="1">
            <a:off x="8964613" y="3357563"/>
            <a:ext cx="0" cy="3240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250825" y="6308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250825" y="6308725"/>
            <a:ext cx="8713788" cy="2889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7524750" y="3357563"/>
            <a:ext cx="1439863" cy="29511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7164388" y="3789363"/>
            <a:ext cx="360362" cy="10795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6948488" y="4076700"/>
            <a:ext cx="215900" cy="6477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6804025" y="42211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6732588" y="4292600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7380288" y="3573463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6372225" y="4365625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6011863" y="4365625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5003800" y="4437063"/>
            <a:ext cx="2376488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Rectangle 20"/>
          <p:cNvSpPr>
            <a:spLocks noChangeArrowheads="1"/>
          </p:cNvSpPr>
          <p:nvPr/>
        </p:nvSpPr>
        <p:spPr bwMode="auto">
          <a:xfrm>
            <a:off x="5508625" y="4076700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Rectangle 21"/>
          <p:cNvSpPr>
            <a:spLocks noChangeArrowheads="1"/>
          </p:cNvSpPr>
          <p:nvPr/>
        </p:nvSpPr>
        <p:spPr bwMode="auto">
          <a:xfrm>
            <a:off x="5292725" y="42211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7019925" y="44370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7235825" y="46529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4572000" y="4797425"/>
            <a:ext cx="3024188" cy="15843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3132138" y="5805488"/>
            <a:ext cx="1439862" cy="5032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8" name="AutoShape 26"/>
          <p:cNvSpPr>
            <a:spLocks noChangeArrowheads="1"/>
          </p:cNvSpPr>
          <p:nvPr/>
        </p:nvSpPr>
        <p:spPr bwMode="auto">
          <a:xfrm flipH="1">
            <a:off x="1042988" y="5805488"/>
            <a:ext cx="2089150" cy="503237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9" name="AutoShape 27"/>
          <p:cNvSpPr>
            <a:spLocks noChangeArrowheads="1"/>
          </p:cNvSpPr>
          <p:nvPr/>
        </p:nvSpPr>
        <p:spPr bwMode="auto">
          <a:xfrm flipH="1">
            <a:off x="3492500" y="4581525"/>
            <a:ext cx="1366838" cy="1223963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0" name="AutoShape 28"/>
          <p:cNvSpPr>
            <a:spLocks noChangeArrowheads="1"/>
          </p:cNvSpPr>
          <p:nvPr/>
        </p:nvSpPr>
        <p:spPr bwMode="auto">
          <a:xfrm rot="20617605" flipH="1">
            <a:off x="2700338" y="5373688"/>
            <a:ext cx="1871662" cy="504825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1" name="Oval 29"/>
          <p:cNvSpPr>
            <a:spLocks noChangeArrowheads="1"/>
          </p:cNvSpPr>
          <p:nvPr/>
        </p:nvSpPr>
        <p:spPr bwMode="auto">
          <a:xfrm>
            <a:off x="7885113" y="2636838"/>
            <a:ext cx="719137" cy="8651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2" name="Oval 30"/>
          <p:cNvSpPr>
            <a:spLocks noChangeArrowheads="1"/>
          </p:cNvSpPr>
          <p:nvPr/>
        </p:nvSpPr>
        <p:spPr bwMode="auto">
          <a:xfrm>
            <a:off x="8243888" y="2997200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3" name="Oval 31"/>
          <p:cNvSpPr>
            <a:spLocks noChangeArrowheads="1"/>
          </p:cNvSpPr>
          <p:nvPr/>
        </p:nvSpPr>
        <p:spPr bwMode="auto">
          <a:xfrm>
            <a:off x="7667625" y="2781300"/>
            <a:ext cx="719138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4" name="Oval 32"/>
          <p:cNvSpPr>
            <a:spLocks noChangeArrowheads="1"/>
          </p:cNvSpPr>
          <p:nvPr/>
        </p:nvSpPr>
        <p:spPr bwMode="auto">
          <a:xfrm>
            <a:off x="8101013" y="2781300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5" name="Oval 33"/>
          <p:cNvSpPr>
            <a:spLocks noChangeArrowheads="1"/>
          </p:cNvSpPr>
          <p:nvPr/>
        </p:nvSpPr>
        <p:spPr bwMode="auto">
          <a:xfrm>
            <a:off x="7524750" y="2997200"/>
            <a:ext cx="719138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6" name="Oval 34"/>
          <p:cNvSpPr>
            <a:spLocks noChangeArrowheads="1"/>
          </p:cNvSpPr>
          <p:nvPr/>
        </p:nvSpPr>
        <p:spPr bwMode="auto">
          <a:xfrm>
            <a:off x="7380288" y="3213100"/>
            <a:ext cx="576262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Oval 35"/>
          <p:cNvSpPr>
            <a:spLocks noChangeArrowheads="1"/>
          </p:cNvSpPr>
          <p:nvPr/>
        </p:nvSpPr>
        <p:spPr bwMode="auto">
          <a:xfrm>
            <a:off x="7885113" y="2924175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8" name="Oval 36"/>
          <p:cNvSpPr>
            <a:spLocks noChangeArrowheads="1"/>
          </p:cNvSpPr>
          <p:nvPr/>
        </p:nvSpPr>
        <p:spPr bwMode="auto">
          <a:xfrm>
            <a:off x="8604250" y="3213100"/>
            <a:ext cx="358775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9" name="Oval 37"/>
          <p:cNvSpPr>
            <a:spLocks noChangeArrowheads="1"/>
          </p:cNvSpPr>
          <p:nvPr/>
        </p:nvSpPr>
        <p:spPr bwMode="auto">
          <a:xfrm>
            <a:off x="5364163" y="40052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0" name="Oval 38"/>
          <p:cNvSpPr>
            <a:spLocks noChangeArrowheads="1"/>
          </p:cNvSpPr>
          <p:nvPr/>
        </p:nvSpPr>
        <p:spPr bwMode="auto">
          <a:xfrm>
            <a:off x="5940425" y="4292600"/>
            <a:ext cx="863600" cy="2873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1" name="Oval 39"/>
          <p:cNvSpPr>
            <a:spLocks noChangeArrowheads="1"/>
          </p:cNvSpPr>
          <p:nvPr/>
        </p:nvSpPr>
        <p:spPr bwMode="auto">
          <a:xfrm>
            <a:off x="5651500" y="42211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2" name="Oval 40"/>
          <p:cNvSpPr>
            <a:spLocks noChangeArrowheads="1"/>
          </p:cNvSpPr>
          <p:nvPr/>
        </p:nvSpPr>
        <p:spPr bwMode="auto">
          <a:xfrm>
            <a:off x="6516688" y="42211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3" name="Oval 41"/>
          <p:cNvSpPr>
            <a:spLocks noChangeArrowheads="1"/>
          </p:cNvSpPr>
          <p:nvPr/>
        </p:nvSpPr>
        <p:spPr bwMode="auto">
          <a:xfrm>
            <a:off x="6732588" y="40052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4" name="Oval 42"/>
          <p:cNvSpPr>
            <a:spLocks noChangeArrowheads="1"/>
          </p:cNvSpPr>
          <p:nvPr/>
        </p:nvSpPr>
        <p:spPr bwMode="auto">
          <a:xfrm>
            <a:off x="6948488" y="3716338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5" name="Oval 43"/>
          <p:cNvSpPr>
            <a:spLocks noChangeArrowheads="1"/>
          </p:cNvSpPr>
          <p:nvPr/>
        </p:nvSpPr>
        <p:spPr bwMode="auto">
          <a:xfrm>
            <a:off x="7164388" y="3429000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6" name="Oval 44"/>
          <p:cNvSpPr>
            <a:spLocks noChangeArrowheads="1"/>
          </p:cNvSpPr>
          <p:nvPr/>
        </p:nvSpPr>
        <p:spPr bwMode="auto">
          <a:xfrm>
            <a:off x="7380288" y="3213100"/>
            <a:ext cx="5048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7" name="Oval 45"/>
          <p:cNvSpPr>
            <a:spLocks noChangeArrowheads="1"/>
          </p:cNvSpPr>
          <p:nvPr/>
        </p:nvSpPr>
        <p:spPr bwMode="auto">
          <a:xfrm>
            <a:off x="7740650" y="3357563"/>
            <a:ext cx="5048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8" name="Oval 46"/>
          <p:cNvSpPr>
            <a:spLocks noChangeArrowheads="1"/>
          </p:cNvSpPr>
          <p:nvPr/>
        </p:nvSpPr>
        <p:spPr bwMode="auto">
          <a:xfrm>
            <a:off x="5219700" y="4076700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9" name="Oval 47"/>
          <p:cNvSpPr>
            <a:spLocks noChangeArrowheads="1"/>
          </p:cNvSpPr>
          <p:nvPr/>
        </p:nvSpPr>
        <p:spPr bwMode="auto">
          <a:xfrm>
            <a:off x="5076825" y="4149725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0" name="Oval 48"/>
          <p:cNvSpPr>
            <a:spLocks noChangeArrowheads="1"/>
          </p:cNvSpPr>
          <p:nvPr/>
        </p:nvSpPr>
        <p:spPr bwMode="auto">
          <a:xfrm>
            <a:off x="4859338" y="4292600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1" name="Oval 49"/>
          <p:cNvSpPr>
            <a:spLocks noChangeArrowheads="1"/>
          </p:cNvSpPr>
          <p:nvPr/>
        </p:nvSpPr>
        <p:spPr bwMode="auto">
          <a:xfrm>
            <a:off x="4716463" y="44370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2" name="Oval 50"/>
          <p:cNvSpPr>
            <a:spLocks noChangeArrowheads="1"/>
          </p:cNvSpPr>
          <p:nvPr/>
        </p:nvSpPr>
        <p:spPr bwMode="auto">
          <a:xfrm>
            <a:off x="5292725" y="40052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3" name="Oval 51"/>
          <p:cNvSpPr>
            <a:spLocks noChangeArrowheads="1"/>
          </p:cNvSpPr>
          <p:nvPr/>
        </p:nvSpPr>
        <p:spPr bwMode="auto">
          <a:xfrm rot="2471897">
            <a:off x="4572000" y="4508500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4" name="Oval 52"/>
          <p:cNvSpPr>
            <a:spLocks noChangeArrowheads="1"/>
          </p:cNvSpPr>
          <p:nvPr/>
        </p:nvSpPr>
        <p:spPr bwMode="auto">
          <a:xfrm rot="2471897">
            <a:off x="4356100" y="46529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5" name="Oval 53"/>
          <p:cNvSpPr>
            <a:spLocks noChangeArrowheads="1"/>
          </p:cNvSpPr>
          <p:nvPr/>
        </p:nvSpPr>
        <p:spPr bwMode="auto">
          <a:xfrm rot="2471897">
            <a:off x="4211638" y="4797425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6" name="Oval 54"/>
          <p:cNvSpPr>
            <a:spLocks noChangeArrowheads="1"/>
          </p:cNvSpPr>
          <p:nvPr/>
        </p:nvSpPr>
        <p:spPr bwMode="auto">
          <a:xfrm rot="4348789">
            <a:off x="3969544" y="4191794"/>
            <a:ext cx="719137" cy="28797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7" name="Oval 55"/>
          <p:cNvSpPr>
            <a:spLocks noChangeArrowheads="1"/>
          </p:cNvSpPr>
          <p:nvPr/>
        </p:nvSpPr>
        <p:spPr bwMode="auto">
          <a:xfrm rot="5043822">
            <a:off x="1870869" y="4185444"/>
            <a:ext cx="719137" cy="39592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8" name="AutoShape 56"/>
          <p:cNvSpPr>
            <a:spLocks noChangeArrowheads="1"/>
          </p:cNvSpPr>
          <p:nvPr/>
        </p:nvSpPr>
        <p:spPr bwMode="auto">
          <a:xfrm flipV="1">
            <a:off x="250825" y="5734050"/>
            <a:ext cx="2952750" cy="574675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9" name="AutoShape 57"/>
          <p:cNvSpPr>
            <a:spLocks noChangeArrowheads="1"/>
          </p:cNvSpPr>
          <p:nvPr/>
        </p:nvSpPr>
        <p:spPr bwMode="auto">
          <a:xfrm flipV="1">
            <a:off x="5795963" y="4005263"/>
            <a:ext cx="1223962" cy="36036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0" name="Oval 58"/>
          <p:cNvSpPr>
            <a:spLocks noChangeArrowheads="1"/>
          </p:cNvSpPr>
          <p:nvPr/>
        </p:nvSpPr>
        <p:spPr bwMode="auto">
          <a:xfrm rot="1857826">
            <a:off x="5940425" y="4149725"/>
            <a:ext cx="50482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1" name="Oval 59"/>
          <p:cNvSpPr>
            <a:spLocks noChangeArrowheads="1"/>
          </p:cNvSpPr>
          <p:nvPr/>
        </p:nvSpPr>
        <p:spPr bwMode="auto">
          <a:xfrm rot="-2080929">
            <a:off x="6443663" y="4149725"/>
            <a:ext cx="50482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2" name="Oval 60"/>
          <p:cNvSpPr>
            <a:spLocks noChangeArrowheads="1"/>
          </p:cNvSpPr>
          <p:nvPr/>
        </p:nvSpPr>
        <p:spPr bwMode="auto">
          <a:xfrm rot="185876">
            <a:off x="6156325" y="4221163"/>
            <a:ext cx="50482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3" name="Rectangle 61"/>
          <p:cNvSpPr>
            <a:spLocks noChangeArrowheads="1"/>
          </p:cNvSpPr>
          <p:nvPr/>
        </p:nvSpPr>
        <p:spPr bwMode="auto">
          <a:xfrm rot="-2034250">
            <a:off x="2987675" y="4797425"/>
            <a:ext cx="2952750" cy="714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4" name="AutoShape 62"/>
          <p:cNvSpPr>
            <a:spLocks noChangeArrowheads="1"/>
          </p:cNvSpPr>
          <p:nvPr/>
        </p:nvSpPr>
        <p:spPr bwMode="auto">
          <a:xfrm rot="36213252">
            <a:off x="3090069" y="5563394"/>
            <a:ext cx="101600" cy="30321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5" name="Rectangle 63"/>
          <p:cNvSpPr>
            <a:spLocks noChangeArrowheads="1"/>
          </p:cNvSpPr>
          <p:nvPr/>
        </p:nvSpPr>
        <p:spPr bwMode="auto">
          <a:xfrm rot="-1981432">
            <a:off x="2994025" y="4989513"/>
            <a:ext cx="2663825" cy="3603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6" name="Rectangle 64"/>
          <p:cNvSpPr>
            <a:spLocks noChangeArrowheads="1"/>
          </p:cNvSpPr>
          <p:nvPr/>
        </p:nvSpPr>
        <p:spPr bwMode="auto">
          <a:xfrm rot="-1981432">
            <a:off x="3132138" y="4365625"/>
            <a:ext cx="2663825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7" name="Rectangle 65"/>
          <p:cNvSpPr>
            <a:spLocks noChangeArrowheads="1"/>
          </p:cNvSpPr>
          <p:nvPr/>
        </p:nvSpPr>
        <p:spPr bwMode="auto">
          <a:xfrm>
            <a:off x="5651500" y="4005263"/>
            <a:ext cx="576263" cy="714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8" name="AutoShape 66"/>
          <p:cNvSpPr>
            <a:spLocks noChangeArrowheads="1"/>
          </p:cNvSpPr>
          <p:nvPr/>
        </p:nvSpPr>
        <p:spPr bwMode="auto">
          <a:xfrm>
            <a:off x="827088" y="3357563"/>
            <a:ext cx="503237" cy="2159000"/>
          </a:xfrm>
          <a:prstGeom prst="downArrow">
            <a:avLst>
              <a:gd name="adj1" fmla="val 50000"/>
              <a:gd name="adj2" fmla="val 10725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9" name="Text Box 67"/>
          <p:cNvSpPr txBox="1">
            <a:spLocks noChangeArrowheads="1"/>
          </p:cNvSpPr>
          <p:nvPr/>
        </p:nvSpPr>
        <p:spPr bwMode="auto">
          <a:xfrm>
            <a:off x="2051050" y="2133600"/>
            <a:ext cx="40338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/>
              <a:t>The sun shines and the sea is heated</a:t>
            </a:r>
          </a:p>
        </p:txBody>
      </p:sp>
      <p:sp>
        <p:nvSpPr>
          <p:cNvPr id="23620" name="Text Box 68"/>
          <p:cNvSpPr txBox="1">
            <a:spLocks noChangeArrowheads="1"/>
          </p:cNvSpPr>
          <p:nvPr/>
        </p:nvSpPr>
        <p:spPr bwMode="auto">
          <a:xfrm rot="16200000">
            <a:off x="-246063" y="3206751"/>
            <a:ext cx="26654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/>
              <a:t>heat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Water Cycle</a:t>
            </a:r>
            <a:r>
              <a:rPr lang="en-GB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400"/>
              <a:t>Water is constantly moving between sea, air and land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430213" y="1628775"/>
            <a:ext cx="8713787" cy="5184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Freeform 4"/>
          <p:cNvSpPr>
            <a:spLocks/>
          </p:cNvSpPr>
          <p:nvPr/>
        </p:nvSpPr>
        <p:spPr bwMode="auto">
          <a:xfrm>
            <a:off x="250825" y="2565400"/>
            <a:ext cx="8713788" cy="3744913"/>
          </a:xfrm>
          <a:custGeom>
            <a:avLst/>
            <a:gdLst>
              <a:gd name="T0" fmla="*/ 5489 w 5489"/>
              <a:gd name="T1" fmla="*/ 500 h 2359"/>
              <a:gd name="T2" fmla="*/ 4945 w 5489"/>
              <a:gd name="T3" fmla="*/ 91 h 2359"/>
              <a:gd name="T4" fmla="*/ 4128 w 5489"/>
              <a:gd name="T5" fmla="*/ 1044 h 2359"/>
              <a:gd name="T6" fmla="*/ 3720 w 5489"/>
              <a:gd name="T7" fmla="*/ 1089 h 2359"/>
              <a:gd name="T8" fmla="*/ 3538 w 5489"/>
              <a:gd name="T9" fmla="*/ 953 h 2359"/>
              <a:gd name="T10" fmla="*/ 3312 w 5489"/>
              <a:gd name="T11" fmla="*/ 953 h 2359"/>
              <a:gd name="T12" fmla="*/ 2767 w 5489"/>
              <a:gd name="T13" fmla="*/ 1361 h 2359"/>
              <a:gd name="T14" fmla="*/ 1951 w 5489"/>
              <a:gd name="T15" fmla="*/ 1997 h 2359"/>
              <a:gd name="T16" fmla="*/ 0 w 5489"/>
              <a:gd name="T17" fmla="*/ 2359 h 2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489" h="2359">
                <a:moveTo>
                  <a:pt x="5489" y="500"/>
                </a:moveTo>
                <a:cubicBezTo>
                  <a:pt x="5330" y="250"/>
                  <a:pt x="5172" y="0"/>
                  <a:pt x="4945" y="91"/>
                </a:cubicBezTo>
                <a:cubicBezTo>
                  <a:pt x="4718" y="182"/>
                  <a:pt x="4332" y="878"/>
                  <a:pt x="4128" y="1044"/>
                </a:cubicBezTo>
                <a:cubicBezTo>
                  <a:pt x="3924" y="1210"/>
                  <a:pt x="3818" y="1104"/>
                  <a:pt x="3720" y="1089"/>
                </a:cubicBezTo>
                <a:cubicBezTo>
                  <a:pt x="3622" y="1074"/>
                  <a:pt x="3606" y="976"/>
                  <a:pt x="3538" y="953"/>
                </a:cubicBezTo>
                <a:cubicBezTo>
                  <a:pt x="3470" y="930"/>
                  <a:pt x="3440" y="885"/>
                  <a:pt x="3312" y="953"/>
                </a:cubicBezTo>
                <a:cubicBezTo>
                  <a:pt x="3184" y="1021"/>
                  <a:pt x="2994" y="1187"/>
                  <a:pt x="2767" y="1361"/>
                </a:cubicBezTo>
                <a:cubicBezTo>
                  <a:pt x="2540" y="1535"/>
                  <a:pt x="2412" y="1831"/>
                  <a:pt x="1951" y="1997"/>
                </a:cubicBezTo>
                <a:cubicBezTo>
                  <a:pt x="1490" y="2163"/>
                  <a:pt x="325" y="2299"/>
                  <a:pt x="0" y="235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539750" y="1844675"/>
            <a:ext cx="1295400" cy="12239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250825" y="630872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250825" y="6597650"/>
            <a:ext cx="8713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V="1">
            <a:off x="8964613" y="3357563"/>
            <a:ext cx="0" cy="3240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250825" y="6308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250825" y="6308725"/>
            <a:ext cx="8713788" cy="2889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7524750" y="3357563"/>
            <a:ext cx="1439863" cy="29511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7164388" y="3789363"/>
            <a:ext cx="360362" cy="10795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6948488" y="4076700"/>
            <a:ext cx="215900" cy="6477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6804025" y="42211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6732588" y="4292600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7380288" y="3573463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6372225" y="4365625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6011863" y="4365625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5003800" y="4437063"/>
            <a:ext cx="2376488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5508625" y="4076700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5292725" y="42211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Rectangle 22"/>
          <p:cNvSpPr>
            <a:spLocks noChangeArrowheads="1"/>
          </p:cNvSpPr>
          <p:nvPr/>
        </p:nvSpPr>
        <p:spPr bwMode="auto">
          <a:xfrm>
            <a:off x="7019925" y="44370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auto">
          <a:xfrm>
            <a:off x="7235825" y="46529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0" name="Rectangle 24"/>
          <p:cNvSpPr>
            <a:spLocks noChangeArrowheads="1"/>
          </p:cNvSpPr>
          <p:nvPr/>
        </p:nvSpPr>
        <p:spPr bwMode="auto">
          <a:xfrm>
            <a:off x="4572000" y="4797425"/>
            <a:ext cx="3024188" cy="15843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Rectangle 25"/>
          <p:cNvSpPr>
            <a:spLocks noChangeArrowheads="1"/>
          </p:cNvSpPr>
          <p:nvPr/>
        </p:nvSpPr>
        <p:spPr bwMode="auto">
          <a:xfrm>
            <a:off x="3132138" y="5805488"/>
            <a:ext cx="1439862" cy="5032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2" name="AutoShape 26"/>
          <p:cNvSpPr>
            <a:spLocks noChangeArrowheads="1"/>
          </p:cNvSpPr>
          <p:nvPr/>
        </p:nvSpPr>
        <p:spPr bwMode="auto">
          <a:xfrm flipH="1">
            <a:off x="1042988" y="5805488"/>
            <a:ext cx="2089150" cy="503237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AutoShape 27"/>
          <p:cNvSpPr>
            <a:spLocks noChangeArrowheads="1"/>
          </p:cNvSpPr>
          <p:nvPr/>
        </p:nvSpPr>
        <p:spPr bwMode="auto">
          <a:xfrm flipH="1">
            <a:off x="3492500" y="4581525"/>
            <a:ext cx="1366838" cy="1223963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AutoShape 28"/>
          <p:cNvSpPr>
            <a:spLocks noChangeArrowheads="1"/>
          </p:cNvSpPr>
          <p:nvPr/>
        </p:nvSpPr>
        <p:spPr bwMode="auto">
          <a:xfrm rot="20617605" flipH="1">
            <a:off x="2700338" y="5373688"/>
            <a:ext cx="1871662" cy="504825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5" name="Oval 29"/>
          <p:cNvSpPr>
            <a:spLocks noChangeArrowheads="1"/>
          </p:cNvSpPr>
          <p:nvPr/>
        </p:nvSpPr>
        <p:spPr bwMode="auto">
          <a:xfrm>
            <a:off x="7885113" y="2636838"/>
            <a:ext cx="719137" cy="8651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6" name="Oval 30"/>
          <p:cNvSpPr>
            <a:spLocks noChangeArrowheads="1"/>
          </p:cNvSpPr>
          <p:nvPr/>
        </p:nvSpPr>
        <p:spPr bwMode="auto">
          <a:xfrm>
            <a:off x="8243888" y="2997200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7" name="Oval 31"/>
          <p:cNvSpPr>
            <a:spLocks noChangeArrowheads="1"/>
          </p:cNvSpPr>
          <p:nvPr/>
        </p:nvSpPr>
        <p:spPr bwMode="auto">
          <a:xfrm>
            <a:off x="7667625" y="2781300"/>
            <a:ext cx="719138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Oval 32"/>
          <p:cNvSpPr>
            <a:spLocks noChangeArrowheads="1"/>
          </p:cNvSpPr>
          <p:nvPr/>
        </p:nvSpPr>
        <p:spPr bwMode="auto">
          <a:xfrm>
            <a:off x="8101013" y="2781300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Oval 33"/>
          <p:cNvSpPr>
            <a:spLocks noChangeArrowheads="1"/>
          </p:cNvSpPr>
          <p:nvPr/>
        </p:nvSpPr>
        <p:spPr bwMode="auto">
          <a:xfrm>
            <a:off x="7524750" y="2997200"/>
            <a:ext cx="719138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0" name="Oval 34"/>
          <p:cNvSpPr>
            <a:spLocks noChangeArrowheads="1"/>
          </p:cNvSpPr>
          <p:nvPr/>
        </p:nvSpPr>
        <p:spPr bwMode="auto">
          <a:xfrm>
            <a:off x="7380288" y="3213100"/>
            <a:ext cx="576262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1" name="Oval 35"/>
          <p:cNvSpPr>
            <a:spLocks noChangeArrowheads="1"/>
          </p:cNvSpPr>
          <p:nvPr/>
        </p:nvSpPr>
        <p:spPr bwMode="auto">
          <a:xfrm>
            <a:off x="7885113" y="2924175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2" name="Oval 36"/>
          <p:cNvSpPr>
            <a:spLocks noChangeArrowheads="1"/>
          </p:cNvSpPr>
          <p:nvPr/>
        </p:nvSpPr>
        <p:spPr bwMode="auto">
          <a:xfrm>
            <a:off x="8604250" y="3213100"/>
            <a:ext cx="358775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3" name="Oval 37"/>
          <p:cNvSpPr>
            <a:spLocks noChangeArrowheads="1"/>
          </p:cNvSpPr>
          <p:nvPr/>
        </p:nvSpPr>
        <p:spPr bwMode="auto">
          <a:xfrm>
            <a:off x="5364163" y="40052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4" name="Oval 38"/>
          <p:cNvSpPr>
            <a:spLocks noChangeArrowheads="1"/>
          </p:cNvSpPr>
          <p:nvPr/>
        </p:nvSpPr>
        <p:spPr bwMode="auto">
          <a:xfrm>
            <a:off x="5940425" y="4292600"/>
            <a:ext cx="863600" cy="2873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5" name="Oval 39"/>
          <p:cNvSpPr>
            <a:spLocks noChangeArrowheads="1"/>
          </p:cNvSpPr>
          <p:nvPr/>
        </p:nvSpPr>
        <p:spPr bwMode="auto">
          <a:xfrm>
            <a:off x="5651500" y="42211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6" name="Oval 40"/>
          <p:cNvSpPr>
            <a:spLocks noChangeArrowheads="1"/>
          </p:cNvSpPr>
          <p:nvPr/>
        </p:nvSpPr>
        <p:spPr bwMode="auto">
          <a:xfrm>
            <a:off x="6516688" y="42211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7" name="Oval 41"/>
          <p:cNvSpPr>
            <a:spLocks noChangeArrowheads="1"/>
          </p:cNvSpPr>
          <p:nvPr/>
        </p:nvSpPr>
        <p:spPr bwMode="auto">
          <a:xfrm>
            <a:off x="6732588" y="40052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8" name="Oval 42"/>
          <p:cNvSpPr>
            <a:spLocks noChangeArrowheads="1"/>
          </p:cNvSpPr>
          <p:nvPr/>
        </p:nvSpPr>
        <p:spPr bwMode="auto">
          <a:xfrm>
            <a:off x="6948488" y="3716338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9" name="Oval 43"/>
          <p:cNvSpPr>
            <a:spLocks noChangeArrowheads="1"/>
          </p:cNvSpPr>
          <p:nvPr/>
        </p:nvSpPr>
        <p:spPr bwMode="auto">
          <a:xfrm>
            <a:off x="7164388" y="3429000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0" name="Oval 44"/>
          <p:cNvSpPr>
            <a:spLocks noChangeArrowheads="1"/>
          </p:cNvSpPr>
          <p:nvPr/>
        </p:nvSpPr>
        <p:spPr bwMode="auto">
          <a:xfrm>
            <a:off x="7380288" y="3213100"/>
            <a:ext cx="5048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1" name="Oval 45"/>
          <p:cNvSpPr>
            <a:spLocks noChangeArrowheads="1"/>
          </p:cNvSpPr>
          <p:nvPr/>
        </p:nvSpPr>
        <p:spPr bwMode="auto">
          <a:xfrm>
            <a:off x="7740650" y="3357563"/>
            <a:ext cx="5048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2" name="Oval 46"/>
          <p:cNvSpPr>
            <a:spLocks noChangeArrowheads="1"/>
          </p:cNvSpPr>
          <p:nvPr/>
        </p:nvSpPr>
        <p:spPr bwMode="auto">
          <a:xfrm>
            <a:off x="5219700" y="4076700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3" name="Oval 47"/>
          <p:cNvSpPr>
            <a:spLocks noChangeArrowheads="1"/>
          </p:cNvSpPr>
          <p:nvPr/>
        </p:nvSpPr>
        <p:spPr bwMode="auto">
          <a:xfrm>
            <a:off x="5076825" y="4149725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4" name="Oval 48"/>
          <p:cNvSpPr>
            <a:spLocks noChangeArrowheads="1"/>
          </p:cNvSpPr>
          <p:nvPr/>
        </p:nvSpPr>
        <p:spPr bwMode="auto">
          <a:xfrm>
            <a:off x="4859338" y="4292600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5" name="Oval 49"/>
          <p:cNvSpPr>
            <a:spLocks noChangeArrowheads="1"/>
          </p:cNvSpPr>
          <p:nvPr/>
        </p:nvSpPr>
        <p:spPr bwMode="auto">
          <a:xfrm>
            <a:off x="4716463" y="44370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6" name="Oval 50"/>
          <p:cNvSpPr>
            <a:spLocks noChangeArrowheads="1"/>
          </p:cNvSpPr>
          <p:nvPr/>
        </p:nvSpPr>
        <p:spPr bwMode="auto">
          <a:xfrm>
            <a:off x="5292725" y="40052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7" name="Oval 51"/>
          <p:cNvSpPr>
            <a:spLocks noChangeArrowheads="1"/>
          </p:cNvSpPr>
          <p:nvPr/>
        </p:nvSpPr>
        <p:spPr bwMode="auto">
          <a:xfrm rot="2471897">
            <a:off x="4572000" y="4508500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8" name="Oval 52"/>
          <p:cNvSpPr>
            <a:spLocks noChangeArrowheads="1"/>
          </p:cNvSpPr>
          <p:nvPr/>
        </p:nvSpPr>
        <p:spPr bwMode="auto">
          <a:xfrm rot="2471897">
            <a:off x="4356100" y="46529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9" name="Oval 53"/>
          <p:cNvSpPr>
            <a:spLocks noChangeArrowheads="1"/>
          </p:cNvSpPr>
          <p:nvPr/>
        </p:nvSpPr>
        <p:spPr bwMode="auto">
          <a:xfrm rot="2471897">
            <a:off x="4211638" y="4797425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0" name="Oval 54"/>
          <p:cNvSpPr>
            <a:spLocks noChangeArrowheads="1"/>
          </p:cNvSpPr>
          <p:nvPr/>
        </p:nvSpPr>
        <p:spPr bwMode="auto">
          <a:xfrm rot="4348789">
            <a:off x="3969544" y="4191794"/>
            <a:ext cx="719137" cy="28797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1" name="Oval 55"/>
          <p:cNvSpPr>
            <a:spLocks noChangeArrowheads="1"/>
          </p:cNvSpPr>
          <p:nvPr/>
        </p:nvSpPr>
        <p:spPr bwMode="auto">
          <a:xfrm rot="5043822">
            <a:off x="1870869" y="4185444"/>
            <a:ext cx="719137" cy="39592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2" name="AutoShape 56"/>
          <p:cNvSpPr>
            <a:spLocks noChangeArrowheads="1"/>
          </p:cNvSpPr>
          <p:nvPr/>
        </p:nvSpPr>
        <p:spPr bwMode="auto">
          <a:xfrm flipV="1">
            <a:off x="250825" y="5734050"/>
            <a:ext cx="2952750" cy="574675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3" name="AutoShape 57"/>
          <p:cNvSpPr>
            <a:spLocks noChangeArrowheads="1"/>
          </p:cNvSpPr>
          <p:nvPr/>
        </p:nvSpPr>
        <p:spPr bwMode="auto">
          <a:xfrm flipV="1">
            <a:off x="5795963" y="4005263"/>
            <a:ext cx="1223962" cy="36036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4" name="Oval 58"/>
          <p:cNvSpPr>
            <a:spLocks noChangeArrowheads="1"/>
          </p:cNvSpPr>
          <p:nvPr/>
        </p:nvSpPr>
        <p:spPr bwMode="auto">
          <a:xfrm rot="1857826">
            <a:off x="5940425" y="4149725"/>
            <a:ext cx="50482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5" name="Oval 59"/>
          <p:cNvSpPr>
            <a:spLocks noChangeArrowheads="1"/>
          </p:cNvSpPr>
          <p:nvPr/>
        </p:nvSpPr>
        <p:spPr bwMode="auto">
          <a:xfrm rot="-2080929">
            <a:off x="6443663" y="4149725"/>
            <a:ext cx="50482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6" name="Oval 60"/>
          <p:cNvSpPr>
            <a:spLocks noChangeArrowheads="1"/>
          </p:cNvSpPr>
          <p:nvPr/>
        </p:nvSpPr>
        <p:spPr bwMode="auto">
          <a:xfrm rot="185876">
            <a:off x="6156325" y="4221163"/>
            <a:ext cx="50482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7" name="Rectangle 61"/>
          <p:cNvSpPr>
            <a:spLocks noChangeArrowheads="1"/>
          </p:cNvSpPr>
          <p:nvPr/>
        </p:nvSpPr>
        <p:spPr bwMode="auto">
          <a:xfrm rot="-2034250">
            <a:off x="2987675" y="4797425"/>
            <a:ext cx="2952750" cy="714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8" name="AutoShape 62"/>
          <p:cNvSpPr>
            <a:spLocks noChangeArrowheads="1"/>
          </p:cNvSpPr>
          <p:nvPr/>
        </p:nvSpPr>
        <p:spPr bwMode="auto">
          <a:xfrm rot="36213252">
            <a:off x="3090069" y="5563394"/>
            <a:ext cx="101600" cy="30321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9" name="Rectangle 63"/>
          <p:cNvSpPr>
            <a:spLocks noChangeArrowheads="1"/>
          </p:cNvSpPr>
          <p:nvPr/>
        </p:nvSpPr>
        <p:spPr bwMode="auto">
          <a:xfrm rot="-1981432">
            <a:off x="2994025" y="4989513"/>
            <a:ext cx="2663825" cy="3603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40" name="Rectangle 64"/>
          <p:cNvSpPr>
            <a:spLocks noChangeArrowheads="1"/>
          </p:cNvSpPr>
          <p:nvPr/>
        </p:nvSpPr>
        <p:spPr bwMode="auto">
          <a:xfrm rot="-1981432">
            <a:off x="3132138" y="4365625"/>
            <a:ext cx="2663825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41" name="Rectangle 65"/>
          <p:cNvSpPr>
            <a:spLocks noChangeArrowheads="1"/>
          </p:cNvSpPr>
          <p:nvPr/>
        </p:nvSpPr>
        <p:spPr bwMode="auto">
          <a:xfrm>
            <a:off x="5651500" y="4005263"/>
            <a:ext cx="576263" cy="714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42" name="Oval 66"/>
          <p:cNvSpPr>
            <a:spLocks noChangeArrowheads="1"/>
          </p:cNvSpPr>
          <p:nvPr/>
        </p:nvSpPr>
        <p:spPr bwMode="auto">
          <a:xfrm>
            <a:off x="2700338" y="20605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43" name="Oval 67"/>
          <p:cNvSpPr>
            <a:spLocks noChangeArrowheads="1"/>
          </p:cNvSpPr>
          <p:nvPr/>
        </p:nvSpPr>
        <p:spPr bwMode="auto">
          <a:xfrm>
            <a:off x="2916238" y="22764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44" name="Oval 68"/>
          <p:cNvSpPr>
            <a:spLocks noChangeArrowheads="1"/>
          </p:cNvSpPr>
          <p:nvPr/>
        </p:nvSpPr>
        <p:spPr bwMode="auto">
          <a:xfrm>
            <a:off x="3132138" y="24923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45" name="Oval 69"/>
          <p:cNvSpPr>
            <a:spLocks noChangeArrowheads="1"/>
          </p:cNvSpPr>
          <p:nvPr/>
        </p:nvSpPr>
        <p:spPr bwMode="auto">
          <a:xfrm>
            <a:off x="3348038" y="2205038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46" name="Oval 70"/>
          <p:cNvSpPr>
            <a:spLocks noChangeArrowheads="1"/>
          </p:cNvSpPr>
          <p:nvPr/>
        </p:nvSpPr>
        <p:spPr bwMode="auto">
          <a:xfrm>
            <a:off x="2411413" y="24923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47" name="Oval 71"/>
          <p:cNvSpPr>
            <a:spLocks noChangeArrowheads="1"/>
          </p:cNvSpPr>
          <p:nvPr/>
        </p:nvSpPr>
        <p:spPr bwMode="auto">
          <a:xfrm>
            <a:off x="1979613" y="22764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48" name="Oval 72"/>
          <p:cNvSpPr>
            <a:spLocks noChangeArrowheads="1"/>
          </p:cNvSpPr>
          <p:nvPr/>
        </p:nvSpPr>
        <p:spPr bwMode="auto">
          <a:xfrm>
            <a:off x="7092950" y="1916113"/>
            <a:ext cx="719138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49" name="Oval 73"/>
          <p:cNvSpPr>
            <a:spLocks noChangeArrowheads="1"/>
          </p:cNvSpPr>
          <p:nvPr/>
        </p:nvSpPr>
        <p:spPr bwMode="auto">
          <a:xfrm>
            <a:off x="7235825" y="17002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50" name="Oval 74"/>
          <p:cNvSpPr>
            <a:spLocks noChangeArrowheads="1"/>
          </p:cNvSpPr>
          <p:nvPr/>
        </p:nvSpPr>
        <p:spPr bwMode="auto">
          <a:xfrm>
            <a:off x="7451725" y="19161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51" name="Oval 75"/>
          <p:cNvSpPr>
            <a:spLocks noChangeArrowheads="1"/>
          </p:cNvSpPr>
          <p:nvPr/>
        </p:nvSpPr>
        <p:spPr bwMode="auto">
          <a:xfrm>
            <a:off x="7308850" y="2060575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52" name="Oval 76"/>
          <p:cNvSpPr>
            <a:spLocks noChangeArrowheads="1"/>
          </p:cNvSpPr>
          <p:nvPr/>
        </p:nvSpPr>
        <p:spPr bwMode="auto">
          <a:xfrm>
            <a:off x="7812088" y="1773238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53" name="Oval 77"/>
          <p:cNvSpPr>
            <a:spLocks noChangeArrowheads="1"/>
          </p:cNvSpPr>
          <p:nvPr/>
        </p:nvSpPr>
        <p:spPr bwMode="auto">
          <a:xfrm>
            <a:off x="7740650" y="19161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54" name="Oval 78"/>
          <p:cNvSpPr>
            <a:spLocks noChangeArrowheads="1"/>
          </p:cNvSpPr>
          <p:nvPr/>
        </p:nvSpPr>
        <p:spPr bwMode="auto">
          <a:xfrm>
            <a:off x="2339975" y="2060575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55" name="Oval 79"/>
          <p:cNvSpPr>
            <a:spLocks noChangeArrowheads="1"/>
          </p:cNvSpPr>
          <p:nvPr/>
        </p:nvSpPr>
        <p:spPr bwMode="auto">
          <a:xfrm>
            <a:off x="2843213" y="19161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56" name="Oval 80"/>
          <p:cNvSpPr>
            <a:spLocks noChangeArrowheads="1"/>
          </p:cNvSpPr>
          <p:nvPr/>
        </p:nvSpPr>
        <p:spPr bwMode="auto">
          <a:xfrm>
            <a:off x="3276600" y="1989138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57" name="Oval 81"/>
          <p:cNvSpPr>
            <a:spLocks noChangeArrowheads="1"/>
          </p:cNvSpPr>
          <p:nvPr/>
        </p:nvSpPr>
        <p:spPr bwMode="auto">
          <a:xfrm>
            <a:off x="2916238" y="2636838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58" name="AutoShape 82"/>
          <p:cNvSpPr>
            <a:spLocks noChangeArrowheads="1"/>
          </p:cNvSpPr>
          <p:nvPr/>
        </p:nvSpPr>
        <p:spPr bwMode="auto">
          <a:xfrm>
            <a:off x="827088" y="3357563"/>
            <a:ext cx="503237" cy="2159000"/>
          </a:xfrm>
          <a:prstGeom prst="downArrow">
            <a:avLst>
              <a:gd name="adj1" fmla="val 50000"/>
              <a:gd name="adj2" fmla="val 10725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59" name="AutoShape 83"/>
          <p:cNvSpPr>
            <a:spLocks noChangeArrowheads="1"/>
          </p:cNvSpPr>
          <p:nvPr/>
        </p:nvSpPr>
        <p:spPr bwMode="auto">
          <a:xfrm rot="10800000">
            <a:off x="2627313" y="3357563"/>
            <a:ext cx="503237" cy="2159000"/>
          </a:xfrm>
          <a:prstGeom prst="downArrow">
            <a:avLst>
              <a:gd name="adj1" fmla="val 50000"/>
              <a:gd name="adj2" fmla="val 107256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60" name="Text Box 84"/>
          <p:cNvSpPr txBox="1">
            <a:spLocks noChangeArrowheads="1"/>
          </p:cNvSpPr>
          <p:nvPr/>
        </p:nvSpPr>
        <p:spPr bwMode="auto">
          <a:xfrm rot="16200000">
            <a:off x="1704182" y="4207669"/>
            <a:ext cx="2303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/>
              <a:t>Evaporation</a:t>
            </a:r>
          </a:p>
        </p:txBody>
      </p:sp>
      <p:sp>
        <p:nvSpPr>
          <p:cNvPr id="24661" name="Text Box 85"/>
          <p:cNvSpPr txBox="1">
            <a:spLocks noChangeArrowheads="1"/>
          </p:cNvSpPr>
          <p:nvPr/>
        </p:nvSpPr>
        <p:spPr bwMode="auto">
          <a:xfrm>
            <a:off x="3348038" y="2420938"/>
            <a:ext cx="3240087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/>
              <a:t>The water evaporates and forms clouds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5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Water Cycle</a:t>
            </a:r>
            <a:r>
              <a:rPr lang="en-GB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400"/>
              <a:t>Water is constantly moving between sea, air and land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430213" y="1628775"/>
            <a:ext cx="8713787" cy="5184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Freeform 4"/>
          <p:cNvSpPr>
            <a:spLocks/>
          </p:cNvSpPr>
          <p:nvPr/>
        </p:nvSpPr>
        <p:spPr bwMode="auto">
          <a:xfrm>
            <a:off x="250825" y="2565400"/>
            <a:ext cx="8713788" cy="3744913"/>
          </a:xfrm>
          <a:custGeom>
            <a:avLst/>
            <a:gdLst>
              <a:gd name="T0" fmla="*/ 5489 w 5489"/>
              <a:gd name="T1" fmla="*/ 500 h 2359"/>
              <a:gd name="T2" fmla="*/ 4945 w 5489"/>
              <a:gd name="T3" fmla="*/ 91 h 2359"/>
              <a:gd name="T4" fmla="*/ 4128 w 5489"/>
              <a:gd name="T5" fmla="*/ 1044 h 2359"/>
              <a:gd name="T6" fmla="*/ 3720 w 5489"/>
              <a:gd name="T7" fmla="*/ 1089 h 2359"/>
              <a:gd name="T8" fmla="*/ 3538 w 5489"/>
              <a:gd name="T9" fmla="*/ 953 h 2359"/>
              <a:gd name="T10" fmla="*/ 3312 w 5489"/>
              <a:gd name="T11" fmla="*/ 953 h 2359"/>
              <a:gd name="T12" fmla="*/ 2767 w 5489"/>
              <a:gd name="T13" fmla="*/ 1361 h 2359"/>
              <a:gd name="T14" fmla="*/ 1951 w 5489"/>
              <a:gd name="T15" fmla="*/ 1997 h 2359"/>
              <a:gd name="T16" fmla="*/ 0 w 5489"/>
              <a:gd name="T17" fmla="*/ 2359 h 2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489" h="2359">
                <a:moveTo>
                  <a:pt x="5489" y="500"/>
                </a:moveTo>
                <a:cubicBezTo>
                  <a:pt x="5330" y="250"/>
                  <a:pt x="5172" y="0"/>
                  <a:pt x="4945" y="91"/>
                </a:cubicBezTo>
                <a:cubicBezTo>
                  <a:pt x="4718" y="182"/>
                  <a:pt x="4332" y="878"/>
                  <a:pt x="4128" y="1044"/>
                </a:cubicBezTo>
                <a:cubicBezTo>
                  <a:pt x="3924" y="1210"/>
                  <a:pt x="3818" y="1104"/>
                  <a:pt x="3720" y="1089"/>
                </a:cubicBezTo>
                <a:cubicBezTo>
                  <a:pt x="3622" y="1074"/>
                  <a:pt x="3606" y="976"/>
                  <a:pt x="3538" y="953"/>
                </a:cubicBezTo>
                <a:cubicBezTo>
                  <a:pt x="3470" y="930"/>
                  <a:pt x="3440" y="885"/>
                  <a:pt x="3312" y="953"/>
                </a:cubicBezTo>
                <a:cubicBezTo>
                  <a:pt x="3184" y="1021"/>
                  <a:pt x="2994" y="1187"/>
                  <a:pt x="2767" y="1361"/>
                </a:cubicBezTo>
                <a:cubicBezTo>
                  <a:pt x="2540" y="1535"/>
                  <a:pt x="2412" y="1831"/>
                  <a:pt x="1951" y="1997"/>
                </a:cubicBezTo>
                <a:cubicBezTo>
                  <a:pt x="1490" y="2163"/>
                  <a:pt x="325" y="2299"/>
                  <a:pt x="0" y="235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539750" y="1844675"/>
            <a:ext cx="1295400" cy="12239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250825" y="630872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250825" y="6597650"/>
            <a:ext cx="8713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 flipV="1">
            <a:off x="8964613" y="3357563"/>
            <a:ext cx="0" cy="3240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250825" y="6308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250825" y="6308725"/>
            <a:ext cx="8713788" cy="2889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7524750" y="3357563"/>
            <a:ext cx="1439863" cy="29511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7164388" y="3789363"/>
            <a:ext cx="360362" cy="10795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6948488" y="4076700"/>
            <a:ext cx="215900" cy="6477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6804025" y="42211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6732588" y="4292600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7380288" y="3573463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6372225" y="4365625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6011863" y="4365625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5003800" y="4437063"/>
            <a:ext cx="2376488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0" name="Rectangle 20"/>
          <p:cNvSpPr>
            <a:spLocks noChangeArrowheads="1"/>
          </p:cNvSpPr>
          <p:nvPr/>
        </p:nvSpPr>
        <p:spPr bwMode="auto">
          <a:xfrm>
            <a:off x="5508625" y="4076700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1" name="Rectangle 21"/>
          <p:cNvSpPr>
            <a:spLocks noChangeArrowheads="1"/>
          </p:cNvSpPr>
          <p:nvPr/>
        </p:nvSpPr>
        <p:spPr bwMode="auto">
          <a:xfrm>
            <a:off x="5292725" y="42211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7019925" y="44370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3" name="Rectangle 23"/>
          <p:cNvSpPr>
            <a:spLocks noChangeArrowheads="1"/>
          </p:cNvSpPr>
          <p:nvPr/>
        </p:nvSpPr>
        <p:spPr bwMode="auto">
          <a:xfrm>
            <a:off x="7235825" y="46529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4572000" y="4797425"/>
            <a:ext cx="3024188" cy="15843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5" name="Rectangle 25"/>
          <p:cNvSpPr>
            <a:spLocks noChangeArrowheads="1"/>
          </p:cNvSpPr>
          <p:nvPr/>
        </p:nvSpPr>
        <p:spPr bwMode="auto">
          <a:xfrm>
            <a:off x="3132138" y="5805488"/>
            <a:ext cx="1439862" cy="5032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6" name="AutoShape 26"/>
          <p:cNvSpPr>
            <a:spLocks noChangeArrowheads="1"/>
          </p:cNvSpPr>
          <p:nvPr/>
        </p:nvSpPr>
        <p:spPr bwMode="auto">
          <a:xfrm flipH="1">
            <a:off x="1042988" y="5805488"/>
            <a:ext cx="2089150" cy="503237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7" name="AutoShape 27"/>
          <p:cNvSpPr>
            <a:spLocks noChangeArrowheads="1"/>
          </p:cNvSpPr>
          <p:nvPr/>
        </p:nvSpPr>
        <p:spPr bwMode="auto">
          <a:xfrm flipH="1">
            <a:off x="3492500" y="4581525"/>
            <a:ext cx="1366838" cy="1223963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8" name="AutoShape 28"/>
          <p:cNvSpPr>
            <a:spLocks noChangeArrowheads="1"/>
          </p:cNvSpPr>
          <p:nvPr/>
        </p:nvSpPr>
        <p:spPr bwMode="auto">
          <a:xfrm rot="20617605" flipH="1">
            <a:off x="2700338" y="5373688"/>
            <a:ext cx="1871662" cy="504825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9" name="Oval 29"/>
          <p:cNvSpPr>
            <a:spLocks noChangeArrowheads="1"/>
          </p:cNvSpPr>
          <p:nvPr/>
        </p:nvSpPr>
        <p:spPr bwMode="auto">
          <a:xfrm>
            <a:off x="7885113" y="2636838"/>
            <a:ext cx="719137" cy="8651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0" name="Oval 30"/>
          <p:cNvSpPr>
            <a:spLocks noChangeArrowheads="1"/>
          </p:cNvSpPr>
          <p:nvPr/>
        </p:nvSpPr>
        <p:spPr bwMode="auto">
          <a:xfrm>
            <a:off x="8243888" y="2997200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1" name="Oval 31"/>
          <p:cNvSpPr>
            <a:spLocks noChangeArrowheads="1"/>
          </p:cNvSpPr>
          <p:nvPr/>
        </p:nvSpPr>
        <p:spPr bwMode="auto">
          <a:xfrm>
            <a:off x="7667625" y="2781300"/>
            <a:ext cx="719138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2" name="Oval 32"/>
          <p:cNvSpPr>
            <a:spLocks noChangeArrowheads="1"/>
          </p:cNvSpPr>
          <p:nvPr/>
        </p:nvSpPr>
        <p:spPr bwMode="auto">
          <a:xfrm>
            <a:off x="8101013" y="2781300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3" name="Oval 33"/>
          <p:cNvSpPr>
            <a:spLocks noChangeArrowheads="1"/>
          </p:cNvSpPr>
          <p:nvPr/>
        </p:nvSpPr>
        <p:spPr bwMode="auto">
          <a:xfrm>
            <a:off x="7524750" y="2997200"/>
            <a:ext cx="719138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4" name="Oval 34"/>
          <p:cNvSpPr>
            <a:spLocks noChangeArrowheads="1"/>
          </p:cNvSpPr>
          <p:nvPr/>
        </p:nvSpPr>
        <p:spPr bwMode="auto">
          <a:xfrm>
            <a:off x="7380288" y="3213100"/>
            <a:ext cx="576262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5" name="Oval 35"/>
          <p:cNvSpPr>
            <a:spLocks noChangeArrowheads="1"/>
          </p:cNvSpPr>
          <p:nvPr/>
        </p:nvSpPr>
        <p:spPr bwMode="auto">
          <a:xfrm>
            <a:off x="7885113" y="2924175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6" name="Oval 36"/>
          <p:cNvSpPr>
            <a:spLocks noChangeArrowheads="1"/>
          </p:cNvSpPr>
          <p:nvPr/>
        </p:nvSpPr>
        <p:spPr bwMode="auto">
          <a:xfrm>
            <a:off x="8604250" y="3213100"/>
            <a:ext cx="358775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7" name="Oval 37"/>
          <p:cNvSpPr>
            <a:spLocks noChangeArrowheads="1"/>
          </p:cNvSpPr>
          <p:nvPr/>
        </p:nvSpPr>
        <p:spPr bwMode="auto">
          <a:xfrm>
            <a:off x="5364163" y="40052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8" name="Oval 38"/>
          <p:cNvSpPr>
            <a:spLocks noChangeArrowheads="1"/>
          </p:cNvSpPr>
          <p:nvPr/>
        </p:nvSpPr>
        <p:spPr bwMode="auto">
          <a:xfrm>
            <a:off x="5940425" y="4292600"/>
            <a:ext cx="863600" cy="2873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9" name="Oval 39"/>
          <p:cNvSpPr>
            <a:spLocks noChangeArrowheads="1"/>
          </p:cNvSpPr>
          <p:nvPr/>
        </p:nvSpPr>
        <p:spPr bwMode="auto">
          <a:xfrm>
            <a:off x="5651500" y="42211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40" name="Oval 40"/>
          <p:cNvSpPr>
            <a:spLocks noChangeArrowheads="1"/>
          </p:cNvSpPr>
          <p:nvPr/>
        </p:nvSpPr>
        <p:spPr bwMode="auto">
          <a:xfrm>
            <a:off x="6516688" y="42211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41" name="Oval 41"/>
          <p:cNvSpPr>
            <a:spLocks noChangeArrowheads="1"/>
          </p:cNvSpPr>
          <p:nvPr/>
        </p:nvSpPr>
        <p:spPr bwMode="auto">
          <a:xfrm>
            <a:off x="6732588" y="40052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42" name="Oval 42"/>
          <p:cNvSpPr>
            <a:spLocks noChangeArrowheads="1"/>
          </p:cNvSpPr>
          <p:nvPr/>
        </p:nvSpPr>
        <p:spPr bwMode="auto">
          <a:xfrm>
            <a:off x="6948488" y="3716338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43" name="Oval 43"/>
          <p:cNvSpPr>
            <a:spLocks noChangeArrowheads="1"/>
          </p:cNvSpPr>
          <p:nvPr/>
        </p:nvSpPr>
        <p:spPr bwMode="auto">
          <a:xfrm>
            <a:off x="7164388" y="3429000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44" name="Oval 44"/>
          <p:cNvSpPr>
            <a:spLocks noChangeArrowheads="1"/>
          </p:cNvSpPr>
          <p:nvPr/>
        </p:nvSpPr>
        <p:spPr bwMode="auto">
          <a:xfrm>
            <a:off x="7380288" y="3213100"/>
            <a:ext cx="5048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45" name="Oval 45"/>
          <p:cNvSpPr>
            <a:spLocks noChangeArrowheads="1"/>
          </p:cNvSpPr>
          <p:nvPr/>
        </p:nvSpPr>
        <p:spPr bwMode="auto">
          <a:xfrm>
            <a:off x="7740650" y="3357563"/>
            <a:ext cx="5048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46" name="Oval 46"/>
          <p:cNvSpPr>
            <a:spLocks noChangeArrowheads="1"/>
          </p:cNvSpPr>
          <p:nvPr/>
        </p:nvSpPr>
        <p:spPr bwMode="auto">
          <a:xfrm>
            <a:off x="5219700" y="4076700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47" name="Oval 47"/>
          <p:cNvSpPr>
            <a:spLocks noChangeArrowheads="1"/>
          </p:cNvSpPr>
          <p:nvPr/>
        </p:nvSpPr>
        <p:spPr bwMode="auto">
          <a:xfrm>
            <a:off x="5076825" y="4149725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48" name="Oval 48"/>
          <p:cNvSpPr>
            <a:spLocks noChangeArrowheads="1"/>
          </p:cNvSpPr>
          <p:nvPr/>
        </p:nvSpPr>
        <p:spPr bwMode="auto">
          <a:xfrm>
            <a:off x="4859338" y="4292600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49" name="Oval 49"/>
          <p:cNvSpPr>
            <a:spLocks noChangeArrowheads="1"/>
          </p:cNvSpPr>
          <p:nvPr/>
        </p:nvSpPr>
        <p:spPr bwMode="auto">
          <a:xfrm>
            <a:off x="4716463" y="44370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50" name="Oval 50"/>
          <p:cNvSpPr>
            <a:spLocks noChangeArrowheads="1"/>
          </p:cNvSpPr>
          <p:nvPr/>
        </p:nvSpPr>
        <p:spPr bwMode="auto">
          <a:xfrm>
            <a:off x="5292725" y="40052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51" name="Oval 51"/>
          <p:cNvSpPr>
            <a:spLocks noChangeArrowheads="1"/>
          </p:cNvSpPr>
          <p:nvPr/>
        </p:nvSpPr>
        <p:spPr bwMode="auto">
          <a:xfrm rot="2471897">
            <a:off x="4572000" y="4508500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52" name="Oval 52"/>
          <p:cNvSpPr>
            <a:spLocks noChangeArrowheads="1"/>
          </p:cNvSpPr>
          <p:nvPr/>
        </p:nvSpPr>
        <p:spPr bwMode="auto">
          <a:xfrm rot="2471897">
            <a:off x="4356100" y="46529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53" name="Oval 53"/>
          <p:cNvSpPr>
            <a:spLocks noChangeArrowheads="1"/>
          </p:cNvSpPr>
          <p:nvPr/>
        </p:nvSpPr>
        <p:spPr bwMode="auto">
          <a:xfrm rot="2471897">
            <a:off x="4211638" y="4797425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54" name="Oval 54"/>
          <p:cNvSpPr>
            <a:spLocks noChangeArrowheads="1"/>
          </p:cNvSpPr>
          <p:nvPr/>
        </p:nvSpPr>
        <p:spPr bwMode="auto">
          <a:xfrm rot="4348789">
            <a:off x="3969544" y="4191794"/>
            <a:ext cx="719137" cy="28797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55" name="Oval 55"/>
          <p:cNvSpPr>
            <a:spLocks noChangeArrowheads="1"/>
          </p:cNvSpPr>
          <p:nvPr/>
        </p:nvSpPr>
        <p:spPr bwMode="auto">
          <a:xfrm rot="5043822">
            <a:off x="1870869" y="4185444"/>
            <a:ext cx="719137" cy="39592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56" name="AutoShape 56"/>
          <p:cNvSpPr>
            <a:spLocks noChangeArrowheads="1"/>
          </p:cNvSpPr>
          <p:nvPr/>
        </p:nvSpPr>
        <p:spPr bwMode="auto">
          <a:xfrm flipV="1">
            <a:off x="250825" y="5734050"/>
            <a:ext cx="2952750" cy="574675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57" name="AutoShape 57"/>
          <p:cNvSpPr>
            <a:spLocks noChangeArrowheads="1"/>
          </p:cNvSpPr>
          <p:nvPr/>
        </p:nvSpPr>
        <p:spPr bwMode="auto">
          <a:xfrm flipV="1">
            <a:off x="5795963" y="4005263"/>
            <a:ext cx="1223962" cy="36036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58" name="Oval 58"/>
          <p:cNvSpPr>
            <a:spLocks noChangeArrowheads="1"/>
          </p:cNvSpPr>
          <p:nvPr/>
        </p:nvSpPr>
        <p:spPr bwMode="auto">
          <a:xfrm rot="1857826">
            <a:off x="5940425" y="4149725"/>
            <a:ext cx="50482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59" name="Oval 59"/>
          <p:cNvSpPr>
            <a:spLocks noChangeArrowheads="1"/>
          </p:cNvSpPr>
          <p:nvPr/>
        </p:nvSpPr>
        <p:spPr bwMode="auto">
          <a:xfrm rot="-2080929">
            <a:off x="6443663" y="4149725"/>
            <a:ext cx="50482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60" name="Oval 60"/>
          <p:cNvSpPr>
            <a:spLocks noChangeArrowheads="1"/>
          </p:cNvSpPr>
          <p:nvPr/>
        </p:nvSpPr>
        <p:spPr bwMode="auto">
          <a:xfrm rot="185876">
            <a:off x="6156325" y="4221163"/>
            <a:ext cx="50482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61" name="Rectangle 61"/>
          <p:cNvSpPr>
            <a:spLocks noChangeArrowheads="1"/>
          </p:cNvSpPr>
          <p:nvPr/>
        </p:nvSpPr>
        <p:spPr bwMode="auto">
          <a:xfrm rot="-2034250">
            <a:off x="2987675" y="4797425"/>
            <a:ext cx="2952750" cy="714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62" name="AutoShape 62"/>
          <p:cNvSpPr>
            <a:spLocks noChangeArrowheads="1"/>
          </p:cNvSpPr>
          <p:nvPr/>
        </p:nvSpPr>
        <p:spPr bwMode="auto">
          <a:xfrm rot="36213252">
            <a:off x="3090069" y="5563394"/>
            <a:ext cx="101600" cy="30321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63" name="Rectangle 63"/>
          <p:cNvSpPr>
            <a:spLocks noChangeArrowheads="1"/>
          </p:cNvSpPr>
          <p:nvPr/>
        </p:nvSpPr>
        <p:spPr bwMode="auto">
          <a:xfrm rot="-1981432">
            <a:off x="2994025" y="4989513"/>
            <a:ext cx="2663825" cy="3603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64" name="Rectangle 64"/>
          <p:cNvSpPr>
            <a:spLocks noChangeArrowheads="1"/>
          </p:cNvSpPr>
          <p:nvPr/>
        </p:nvSpPr>
        <p:spPr bwMode="auto">
          <a:xfrm rot="-1981432">
            <a:off x="3132138" y="4365625"/>
            <a:ext cx="2663825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65" name="Rectangle 65"/>
          <p:cNvSpPr>
            <a:spLocks noChangeArrowheads="1"/>
          </p:cNvSpPr>
          <p:nvPr/>
        </p:nvSpPr>
        <p:spPr bwMode="auto">
          <a:xfrm>
            <a:off x="5651500" y="4005263"/>
            <a:ext cx="576263" cy="714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66" name="Oval 66"/>
          <p:cNvSpPr>
            <a:spLocks noChangeArrowheads="1"/>
          </p:cNvSpPr>
          <p:nvPr/>
        </p:nvSpPr>
        <p:spPr bwMode="auto">
          <a:xfrm>
            <a:off x="2700338" y="20605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67" name="Oval 67"/>
          <p:cNvSpPr>
            <a:spLocks noChangeArrowheads="1"/>
          </p:cNvSpPr>
          <p:nvPr/>
        </p:nvSpPr>
        <p:spPr bwMode="auto">
          <a:xfrm>
            <a:off x="2916238" y="22764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68" name="Oval 68"/>
          <p:cNvSpPr>
            <a:spLocks noChangeArrowheads="1"/>
          </p:cNvSpPr>
          <p:nvPr/>
        </p:nvSpPr>
        <p:spPr bwMode="auto">
          <a:xfrm>
            <a:off x="3132138" y="24923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69" name="Oval 69"/>
          <p:cNvSpPr>
            <a:spLocks noChangeArrowheads="1"/>
          </p:cNvSpPr>
          <p:nvPr/>
        </p:nvSpPr>
        <p:spPr bwMode="auto">
          <a:xfrm>
            <a:off x="3348038" y="2205038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70" name="Oval 70"/>
          <p:cNvSpPr>
            <a:spLocks noChangeArrowheads="1"/>
          </p:cNvSpPr>
          <p:nvPr/>
        </p:nvSpPr>
        <p:spPr bwMode="auto">
          <a:xfrm>
            <a:off x="2411413" y="24923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71" name="Oval 71"/>
          <p:cNvSpPr>
            <a:spLocks noChangeArrowheads="1"/>
          </p:cNvSpPr>
          <p:nvPr/>
        </p:nvSpPr>
        <p:spPr bwMode="auto">
          <a:xfrm>
            <a:off x="1979613" y="22764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72" name="Oval 72"/>
          <p:cNvSpPr>
            <a:spLocks noChangeArrowheads="1"/>
          </p:cNvSpPr>
          <p:nvPr/>
        </p:nvSpPr>
        <p:spPr bwMode="auto">
          <a:xfrm>
            <a:off x="7092950" y="1916113"/>
            <a:ext cx="719138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73" name="Oval 73"/>
          <p:cNvSpPr>
            <a:spLocks noChangeArrowheads="1"/>
          </p:cNvSpPr>
          <p:nvPr/>
        </p:nvSpPr>
        <p:spPr bwMode="auto">
          <a:xfrm>
            <a:off x="7235825" y="17002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74" name="Oval 74"/>
          <p:cNvSpPr>
            <a:spLocks noChangeArrowheads="1"/>
          </p:cNvSpPr>
          <p:nvPr/>
        </p:nvSpPr>
        <p:spPr bwMode="auto">
          <a:xfrm>
            <a:off x="7451725" y="19161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75" name="Oval 75"/>
          <p:cNvSpPr>
            <a:spLocks noChangeArrowheads="1"/>
          </p:cNvSpPr>
          <p:nvPr/>
        </p:nvSpPr>
        <p:spPr bwMode="auto">
          <a:xfrm>
            <a:off x="7308850" y="2060575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76" name="Oval 76"/>
          <p:cNvSpPr>
            <a:spLocks noChangeArrowheads="1"/>
          </p:cNvSpPr>
          <p:nvPr/>
        </p:nvSpPr>
        <p:spPr bwMode="auto">
          <a:xfrm>
            <a:off x="7812088" y="1773238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77" name="Oval 77"/>
          <p:cNvSpPr>
            <a:spLocks noChangeArrowheads="1"/>
          </p:cNvSpPr>
          <p:nvPr/>
        </p:nvSpPr>
        <p:spPr bwMode="auto">
          <a:xfrm>
            <a:off x="7740650" y="19161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78" name="Oval 78"/>
          <p:cNvSpPr>
            <a:spLocks noChangeArrowheads="1"/>
          </p:cNvSpPr>
          <p:nvPr/>
        </p:nvSpPr>
        <p:spPr bwMode="auto">
          <a:xfrm>
            <a:off x="2339975" y="2060575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79" name="Oval 79"/>
          <p:cNvSpPr>
            <a:spLocks noChangeArrowheads="1"/>
          </p:cNvSpPr>
          <p:nvPr/>
        </p:nvSpPr>
        <p:spPr bwMode="auto">
          <a:xfrm>
            <a:off x="2843213" y="19161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80" name="Oval 80"/>
          <p:cNvSpPr>
            <a:spLocks noChangeArrowheads="1"/>
          </p:cNvSpPr>
          <p:nvPr/>
        </p:nvSpPr>
        <p:spPr bwMode="auto">
          <a:xfrm>
            <a:off x="3276600" y="1989138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81" name="Oval 81"/>
          <p:cNvSpPr>
            <a:spLocks noChangeArrowheads="1"/>
          </p:cNvSpPr>
          <p:nvPr/>
        </p:nvSpPr>
        <p:spPr bwMode="auto">
          <a:xfrm>
            <a:off x="2916238" y="2636838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82" name="AutoShape 82"/>
          <p:cNvSpPr>
            <a:spLocks noChangeArrowheads="1"/>
          </p:cNvSpPr>
          <p:nvPr/>
        </p:nvSpPr>
        <p:spPr bwMode="auto">
          <a:xfrm>
            <a:off x="827088" y="3357563"/>
            <a:ext cx="503237" cy="2159000"/>
          </a:xfrm>
          <a:prstGeom prst="downArrow">
            <a:avLst>
              <a:gd name="adj1" fmla="val 50000"/>
              <a:gd name="adj2" fmla="val 10725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83" name="AutoShape 83"/>
          <p:cNvSpPr>
            <a:spLocks noChangeArrowheads="1"/>
          </p:cNvSpPr>
          <p:nvPr/>
        </p:nvSpPr>
        <p:spPr bwMode="auto">
          <a:xfrm rot="10800000">
            <a:off x="2627313" y="3357563"/>
            <a:ext cx="503237" cy="2159000"/>
          </a:xfrm>
          <a:prstGeom prst="downArrow">
            <a:avLst>
              <a:gd name="adj1" fmla="val 50000"/>
              <a:gd name="adj2" fmla="val 107256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684" name="Group 84"/>
          <p:cNvGrpSpPr>
            <a:grpSpLocks/>
          </p:cNvGrpSpPr>
          <p:nvPr/>
        </p:nvGrpSpPr>
        <p:grpSpPr bwMode="auto">
          <a:xfrm>
            <a:off x="3995738" y="1916113"/>
            <a:ext cx="1512887" cy="577850"/>
            <a:chOff x="2971" y="1162"/>
            <a:chExt cx="1360" cy="454"/>
          </a:xfrm>
        </p:grpSpPr>
        <p:sp>
          <p:nvSpPr>
            <p:cNvPr id="25685" name="AutoShape 85"/>
            <p:cNvSpPr>
              <a:spLocks noChangeArrowheads="1"/>
            </p:cNvSpPr>
            <p:nvPr/>
          </p:nvSpPr>
          <p:spPr bwMode="auto">
            <a:xfrm rot="16200000">
              <a:off x="3492" y="641"/>
              <a:ext cx="317" cy="1360"/>
            </a:xfrm>
            <a:prstGeom prst="downArrow">
              <a:avLst>
                <a:gd name="adj1" fmla="val 50000"/>
                <a:gd name="adj2" fmla="val 107256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86" name="AutoShape 86"/>
            <p:cNvSpPr>
              <a:spLocks noChangeArrowheads="1"/>
            </p:cNvSpPr>
            <p:nvPr/>
          </p:nvSpPr>
          <p:spPr bwMode="auto">
            <a:xfrm rot="-3189965">
              <a:off x="3765" y="1230"/>
              <a:ext cx="136" cy="635"/>
            </a:xfrm>
            <a:prstGeom prst="downArrow">
              <a:avLst>
                <a:gd name="adj1" fmla="val 50000"/>
                <a:gd name="adj2" fmla="val 116728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687" name="Group 87"/>
          <p:cNvGrpSpPr>
            <a:grpSpLocks/>
          </p:cNvGrpSpPr>
          <p:nvPr/>
        </p:nvGrpSpPr>
        <p:grpSpPr bwMode="auto">
          <a:xfrm>
            <a:off x="5795963" y="1844675"/>
            <a:ext cx="1512887" cy="647700"/>
            <a:chOff x="2971" y="1162"/>
            <a:chExt cx="1360" cy="454"/>
          </a:xfrm>
        </p:grpSpPr>
        <p:sp>
          <p:nvSpPr>
            <p:cNvPr id="25688" name="AutoShape 88"/>
            <p:cNvSpPr>
              <a:spLocks noChangeArrowheads="1"/>
            </p:cNvSpPr>
            <p:nvPr/>
          </p:nvSpPr>
          <p:spPr bwMode="auto">
            <a:xfrm rot="16200000">
              <a:off x="3492" y="641"/>
              <a:ext cx="317" cy="1360"/>
            </a:xfrm>
            <a:prstGeom prst="downArrow">
              <a:avLst>
                <a:gd name="adj1" fmla="val 50000"/>
                <a:gd name="adj2" fmla="val 107256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89" name="AutoShape 89"/>
            <p:cNvSpPr>
              <a:spLocks noChangeArrowheads="1"/>
            </p:cNvSpPr>
            <p:nvPr/>
          </p:nvSpPr>
          <p:spPr bwMode="auto">
            <a:xfrm rot="-3189965">
              <a:off x="3765" y="1230"/>
              <a:ext cx="136" cy="635"/>
            </a:xfrm>
            <a:prstGeom prst="downArrow">
              <a:avLst>
                <a:gd name="adj1" fmla="val 50000"/>
                <a:gd name="adj2" fmla="val 116728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90" name="Text Box 90"/>
          <p:cNvSpPr txBox="1">
            <a:spLocks noChangeArrowheads="1"/>
          </p:cNvSpPr>
          <p:nvPr/>
        </p:nvSpPr>
        <p:spPr bwMode="auto">
          <a:xfrm>
            <a:off x="3924300" y="1916113"/>
            <a:ext cx="2089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/>
              <a:t>Condensation</a:t>
            </a:r>
          </a:p>
        </p:txBody>
      </p:sp>
      <p:sp>
        <p:nvSpPr>
          <p:cNvPr id="25691" name="Text Box 91"/>
          <p:cNvSpPr txBox="1">
            <a:spLocks noChangeArrowheads="1"/>
          </p:cNvSpPr>
          <p:nvPr/>
        </p:nvSpPr>
        <p:spPr bwMode="auto">
          <a:xfrm>
            <a:off x="3203575" y="2924175"/>
            <a:ext cx="4392613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 b="1"/>
              <a:t>As air rises it cools and condenses.  It reaches the ground as rain, snow, sleet or hail.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Water Cycle</a:t>
            </a:r>
            <a:r>
              <a:rPr lang="en-GB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400"/>
              <a:t>Water is constantly moving between sea, air and land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430213" y="1628775"/>
            <a:ext cx="8713787" cy="5184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Freeform 4"/>
          <p:cNvSpPr>
            <a:spLocks/>
          </p:cNvSpPr>
          <p:nvPr/>
        </p:nvSpPr>
        <p:spPr bwMode="auto">
          <a:xfrm>
            <a:off x="250825" y="2565400"/>
            <a:ext cx="8713788" cy="3744913"/>
          </a:xfrm>
          <a:custGeom>
            <a:avLst/>
            <a:gdLst>
              <a:gd name="T0" fmla="*/ 5489 w 5489"/>
              <a:gd name="T1" fmla="*/ 500 h 2359"/>
              <a:gd name="T2" fmla="*/ 4945 w 5489"/>
              <a:gd name="T3" fmla="*/ 91 h 2359"/>
              <a:gd name="T4" fmla="*/ 4128 w 5489"/>
              <a:gd name="T5" fmla="*/ 1044 h 2359"/>
              <a:gd name="T6" fmla="*/ 3720 w 5489"/>
              <a:gd name="T7" fmla="*/ 1089 h 2359"/>
              <a:gd name="T8" fmla="*/ 3538 w 5489"/>
              <a:gd name="T9" fmla="*/ 953 h 2359"/>
              <a:gd name="T10" fmla="*/ 3312 w 5489"/>
              <a:gd name="T11" fmla="*/ 953 h 2359"/>
              <a:gd name="T12" fmla="*/ 2767 w 5489"/>
              <a:gd name="T13" fmla="*/ 1361 h 2359"/>
              <a:gd name="T14" fmla="*/ 1951 w 5489"/>
              <a:gd name="T15" fmla="*/ 1997 h 2359"/>
              <a:gd name="T16" fmla="*/ 0 w 5489"/>
              <a:gd name="T17" fmla="*/ 2359 h 2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489" h="2359">
                <a:moveTo>
                  <a:pt x="5489" y="500"/>
                </a:moveTo>
                <a:cubicBezTo>
                  <a:pt x="5330" y="250"/>
                  <a:pt x="5172" y="0"/>
                  <a:pt x="4945" y="91"/>
                </a:cubicBezTo>
                <a:cubicBezTo>
                  <a:pt x="4718" y="182"/>
                  <a:pt x="4332" y="878"/>
                  <a:pt x="4128" y="1044"/>
                </a:cubicBezTo>
                <a:cubicBezTo>
                  <a:pt x="3924" y="1210"/>
                  <a:pt x="3818" y="1104"/>
                  <a:pt x="3720" y="1089"/>
                </a:cubicBezTo>
                <a:cubicBezTo>
                  <a:pt x="3622" y="1074"/>
                  <a:pt x="3606" y="976"/>
                  <a:pt x="3538" y="953"/>
                </a:cubicBezTo>
                <a:cubicBezTo>
                  <a:pt x="3470" y="930"/>
                  <a:pt x="3440" y="885"/>
                  <a:pt x="3312" y="953"/>
                </a:cubicBezTo>
                <a:cubicBezTo>
                  <a:pt x="3184" y="1021"/>
                  <a:pt x="2994" y="1187"/>
                  <a:pt x="2767" y="1361"/>
                </a:cubicBezTo>
                <a:cubicBezTo>
                  <a:pt x="2540" y="1535"/>
                  <a:pt x="2412" y="1831"/>
                  <a:pt x="1951" y="1997"/>
                </a:cubicBezTo>
                <a:cubicBezTo>
                  <a:pt x="1490" y="2163"/>
                  <a:pt x="325" y="2299"/>
                  <a:pt x="0" y="235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539750" y="1844675"/>
            <a:ext cx="1295400" cy="12239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250825" y="630872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250825" y="6597650"/>
            <a:ext cx="8713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V="1">
            <a:off x="8964613" y="3357563"/>
            <a:ext cx="0" cy="3240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250825" y="6308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250825" y="6308725"/>
            <a:ext cx="8713788" cy="2889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7524750" y="3573463"/>
            <a:ext cx="1439863" cy="29511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7164388" y="3789363"/>
            <a:ext cx="360362" cy="10795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6948488" y="4076700"/>
            <a:ext cx="215900" cy="6477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6804025" y="42211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6732588" y="4292600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7380288" y="3573463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6372225" y="4365625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6011863" y="4365625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5003800" y="4437063"/>
            <a:ext cx="2376488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5508625" y="4076700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5292725" y="42211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7019925" y="44370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7235825" y="46529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4572000" y="4797425"/>
            <a:ext cx="3024188" cy="15843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9" name="Rectangle 25"/>
          <p:cNvSpPr>
            <a:spLocks noChangeArrowheads="1"/>
          </p:cNvSpPr>
          <p:nvPr/>
        </p:nvSpPr>
        <p:spPr bwMode="auto">
          <a:xfrm>
            <a:off x="3132138" y="5805488"/>
            <a:ext cx="1439862" cy="5032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0" name="AutoShape 26"/>
          <p:cNvSpPr>
            <a:spLocks noChangeArrowheads="1"/>
          </p:cNvSpPr>
          <p:nvPr/>
        </p:nvSpPr>
        <p:spPr bwMode="auto">
          <a:xfrm flipH="1">
            <a:off x="1042988" y="5805488"/>
            <a:ext cx="2089150" cy="503237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1" name="AutoShape 27"/>
          <p:cNvSpPr>
            <a:spLocks noChangeArrowheads="1"/>
          </p:cNvSpPr>
          <p:nvPr/>
        </p:nvSpPr>
        <p:spPr bwMode="auto">
          <a:xfrm flipH="1">
            <a:off x="3492500" y="4581525"/>
            <a:ext cx="1366838" cy="1223963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2" name="AutoShape 28"/>
          <p:cNvSpPr>
            <a:spLocks noChangeArrowheads="1"/>
          </p:cNvSpPr>
          <p:nvPr/>
        </p:nvSpPr>
        <p:spPr bwMode="auto">
          <a:xfrm rot="20617605" flipH="1">
            <a:off x="2700338" y="5373688"/>
            <a:ext cx="1871662" cy="504825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3" name="Oval 29"/>
          <p:cNvSpPr>
            <a:spLocks noChangeArrowheads="1"/>
          </p:cNvSpPr>
          <p:nvPr/>
        </p:nvSpPr>
        <p:spPr bwMode="auto">
          <a:xfrm>
            <a:off x="7885113" y="2636838"/>
            <a:ext cx="719137" cy="8651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4" name="Oval 30"/>
          <p:cNvSpPr>
            <a:spLocks noChangeArrowheads="1"/>
          </p:cNvSpPr>
          <p:nvPr/>
        </p:nvSpPr>
        <p:spPr bwMode="auto">
          <a:xfrm>
            <a:off x="8243888" y="2997200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5" name="Oval 31"/>
          <p:cNvSpPr>
            <a:spLocks noChangeArrowheads="1"/>
          </p:cNvSpPr>
          <p:nvPr/>
        </p:nvSpPr>
        <p:spPr bwMode="auto">
          <a:xfrm>
            <a:off x="7667625" y="2781300"/>
            <a:ext cx="719138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6" name="Oval 32"/>
          <p:cNvSpPr>
            <a:spLocks noChangeArrowheads="1"/>
          </p:cNvSpPr>
          <p:nvPr/>
        </p:nvSpPr>
        <p:spPr bwMode="auto">
          <a:xfrm>
            <a:off x="8101013" y="2781300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7" name="Oval 33"/>
          <p:cNvSpPr>
            <a:spLocks noChangeArrowheads="1"/>
          </p:cNvSpPr>
          <p:nvPr/>
        </p:nvSpPr>
        <p:spPr bwMode="auto">
          <a:xfrm>
            <a:off x="7524750" y="2997200"/>
            <a:ext cx="719138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8" name="Oval 34"/>
          <p:cNvSpPr>
            <a:spLocks noChangeArrowheads="1"/>
          </p:cNvSpPr>
          <p:nvPr/>
        </p:nvSpPr>
        <p:spPr bwMode="auto">
          <a:xfrm>
            <a:off x="7380288" y="3213100"/>
            <a:ext cx="576262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9" name="Oval 35"/>
          <p:cNvSpPr>
            <a:spLocks noChangeArrowheads="1"/>
          </p:cNvSpPr>
          <p:nvPr/>
        </p:nvSpPr>
        <p:spPr bwMode="auto">
          <a:xfrm>
            <a:off x="7885113" y="2924175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60" name="Oval 36"/>
          <p:cNvSpPr>
            <a:spLocks noChangeArrowheads="1"/>
          </p:cNvSpPr>
          <p:nvPr/>
        </p:nvSpPr>
        <p:spPr bwMode="auto">
          <a:xfrm>
            <a:off x="8604250" y="3213100"/>
            <a:ext cx="358775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61" name="Oval 37"/>
          <p:cNvSpPr>
            <a:spLocks noChangeArrowheads="1"/>
          </p:cNvSpPr>
          <p:nvPr/>
        </p:nvSpPr>
        <p:spPr bwMode="auto">
          <a:xfrm>
            <a:off x="5364163" y="40052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62" name="Oval 38"/>
          <p:cNvSpPr>
            <a:spLocks noChangeArrowheads="1"/>
          </p:cNvSpPr>
          <p:nvPr/>
        </p:nvSpPr>
        <p:spPr bwMode="auto">
          <a:xfrm>
            <a:off x="5940425" y="4292600"/>
            <a:ext cx="863600" cy="2873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63" name="Oval 39"/>
          <p:cNvSpPr>
            <a:spLocks noChangeArrowheads="1"/>
          </p:cNvSpPr>
          <p:nvPr/>
        </p:nvSpPr>
        <p:spPr bwMode="auto">
          <a:xfrm>
            <a:off x="5651500" y="42211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64" name="Oval 40"/>
          <p:cNvSpPr>
            <a:spLocks noChangeArrowheads="1"/>
          </p:cNvSpPr>
          <p:nvPr/>
        </p:nvSpPr>
        <p:spPr bwMode="auto">
          <a:xfrm>
            <a:off x="6516688" y="42211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65" name="Oval 41"/>
          <p:cNvSpPr>
            <a:spLocks noChangeArrowheads="1"/>
          </p:cNvSpPr>
          <p:nvPr/>
        </p:nvSpPr>
        <p:spPr bwMode="auto">
          <a:xfrm>
            <a:off x="6732588" y="40052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66" name="Oval 42"/>
          <p:cNvSpPr>
            <a:spLocks noChangeArrowheads="1"/>
          </p:cNvSpPr>
          <p:nvPr/>
        </p:nvSpPr>
        <p:spPr bwMode="auto">
          <a:xfrm>
            <a:off x="6948488" y="3716338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67" name="Oval 43"/>
          <p:cNvSpPr>
            <a:spLocks noChangeArrowheads="1"/>
          </p:cNvSpPr>
          <p:nvPr/>
        </p:nvSpPr>
        <p:spPr bwMode="auto">
          <a:xfrm>
            <a:off x="7164388" y="3429000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68" name="Oval 44"/>
          <p:cNvSpPr>
            <a:spLocks noChangeArrowheads="1"/>
          </p:cNvSpPr>
          <p:nvPr/>
        </p:nvSpPr>
        <p:spPr bwMode="auto">
          <a:xfrm>
            <a:off x="7380288" y="3213100"/>
            <a:ext cx="5048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69" name="Oval 45"/>
          <p:cNvSpPr>
            <a:spLocks noChangeArrowheads="1"/>
          </p:cNvSpPr>
          <p:nvPr/>
        </p:nvSpPr>
        <p:spPr bwMode="auto">
          <a:xfrm>
            <a:off x="7740650" y="3357563"/>
            <a:ext cx="5048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0" name="Oval 46"/>
          <p:cNvSpPr>
            <a:spLocks noChangeArrowheads="1"/>
          </p:cNvSpPr>
          <p:nvPr/>
        </p:nvSpPr>
        <p:spPr bwMode="auto">
          <a:xfrm>
            <a:off x="5219700" y="4076700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1" name="Oval 47"/>
          <p:cNvSpPr>
            <a:spLocks noChangeArrowheads="1"/>
          </p:cNvSpPr>
          <p:nvPr/>
        </p:nvSpPr>
        <p:spPr bwMode="auto">
          <a:xfrm>
            <a:off x="5076825" y="4149725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2" name="Oval 48"/>
          <p:cNvSpPr>
            <a:spLocks noChangeArrowheads="1"/>
          </p:cNvSpPr>
          <p:nvPr/>
        </p:nvSpPr>
        <p:spPr bwMode="auto">
          <a:xfrm>
            <a:off x="4859338" y="4292600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3" name="Oval 49"/>
          <p:cNvSpPr>
            <a:spLocks noChangeArrowheads="1"/>
          </p:cNvSpPr>
          <p:nvPr/>
        </p:nvSpPr>
        <p:spPr bwMode="auto">
          <a:xfrm>
            <a:off x="4716463" y="44370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4" name="Oval 50"/>
          <p:cNvSpPr>
            <a:spLocks noChangeArrowheads="1"/>
          </p:cNvSpPr>
          <p:nvPr/>
        </p:nvSpPr>
        <p:spPr bwMode="auto">
          <a:xfrm>
            <a:off x="5292725" y="40052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5" name="Oval 51"/>
          <p:cNvSpPr>
            <a:spLocks noChangeArrowheads="1"/>
          </p:cNvSpPr>
          <p:nvPr/>
        </p:nvSpPr>
        <p:spPr bwMode="auto">
          <a:xfrm rot="2471897">
            <a:off x="4572000" y="4508500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6" name="Oval 52"/>
          <p:cNvSpPr>
            <a:spLocks noChangeArrowheads="1"/>
          </p:cNvSpPr>
          <p:nvPr/>
        </p:nvSpPr>
        <p:spPr bwMode="auto">
          <a:xfrm rot="2471897">
            <a:off x="4356100" y="46529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7" name="Oval 53"/>
          <p:cNvSpPr>
            <a:spLocks noChangeArrowheads="1"/>
          </p:cNvSpPr>
          <p:nvPr/>
        </p:nvSpPr>
        <p:spPr bwMode="auto">
          <a:xfrm rot="2471897">
            <a:off x="4211638" y="4797425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8" name="Oval 54"/>
          <p:cNvSpPr>
            <a:spLocks noChangeArrowheads="1"/>
          </p:cNvSpPr>
          <p:nvPr/>
        </p:nvSpPr>
        <p:spPr bwMode="auto">
          <a:xfrm rot="4348789">
            <a:off x="3969544" y="4191794"/>
            <a:ext cx="719137" cy="28797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9" name="Oval 55"/>
          <p:cNvSpPr>
            <a:spLocks noChangeArrowheads="1"/>
          </p:cNvSpPr>
          <p:nvPr/>
        </p:nvSpPr>
        <p:spPr bwMode="auto">
          <a:xfrm rot="5043822">
            <a:off x="1870869" y="4185444"/>
            <a:ext cx="719137" cy="39592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0" name="AutoShape 56"/>
          <p:cNvSpPr>
            <a:spLocks noChangeArrowheads="1"/>
          </p:cNvSpPr>
          <p:nvPr/>
        </p:nvSpPr>
        <p:spPr bwMode="auto">
          <a:xfrm flipV="1">
            <a:off x="250825" y="5734050"/>
            <a:ext cx="2952750" cy="574675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1" name="AutoShape 57"/>
          <p:cNvSpPr>
            <a:spLocks noChangeArrowheads="1"/>
          </p:cNvSpPr>
          <p:nvPr/>
        </p:nvSpPr>
        <p:spPr bwMode="auto">
          <a:xfrm flipV="1">
            <a:off x="5795963" y="4005263"/>
            <a:ext cx="1223962" cy="36036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2" name="Oval 58"/>
          <p:cNvSpPr>
            <a:spLocks noChangeArrowheads="1"/>
          </p:cNvSpPr>
          <p:nvPr/>
        </p:nvSpPr>
        <p:spPr bwMode="auto">
          <a:xfrm rot="1857826">
            <a:off x="5940425" y="4149725"/>
            <a:ext cx="50482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3" name="Oval 59"/>
          <p:cNvSpPr>
            <a:spLocks noChangeArrowheads="1"/>
          </p:cNvSpPr>
          <p:nvPr/>
        </p:nvSpPr>
        <p:spPr bwMode="auto">
          <a:xfrm rot="-2080929">
            <a:off x="6443663" y="4149725"/>
            <a:ext cx="50482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4" name="Oval 60"/>
          <p:cNvSpPr>
            <a:spLocks noChangeArrowheads="1"/>
          </p:cNvSpPr>
          <p:nvPr/>
        </p:nvSpPr>
        <p:spPr bwMode="auto">
          <a:xfrm rot="185876">
            <a:off x="6156325" y="4221163"/>
            <a:ext cx="50482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5" name="Rectangle 61"/>
          <p:cNvSpPr>
            <a:spLocks noChangeArrowheads="1"/>
          </p:cNvSpPr>
          <p:nvPr/>
        </p:nvSpPr>
        <p:spPr bwMode="auto">
          <a:xfrm rot="-2034250">
            <a:off x="2987675" y="4797425"/>
            <a:ext cx="2952750" cy="714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6" name="AutoShape 62"/>
          <p:cNvSpPr>
            <a:spLocks noChangeArrowheads="1"/>
          </p:cNvSpPr>
          <p:nvPr/>
        </p:nvSpPr>
        <p:spPr bwMode="auto">
          <a:xfrm rot="36213252">
            <a:off x="3090069" y="5563394"/>
            <a:ext cx="101600" cy="30321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7" name="Rectangle 63"/>
          <p:cNvSpPr>
            <a:spLocks noChangeArrowheads="1"/>
          </p:cNvSpPr>
          <p:nvPr/>
        </p:nvSpPr>
        <p:spPr bwMode="auto">
          <a:xfrm rot="-1981432">
            <a:off x="2994025" y="4989513"/>
            <a:ext cx="2663825" cy="3603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8" name="Rectangle 64"/>
          <p:cNvSpPr>
            <a:spLocks noChangeArrowheads="1"/>
          </p:cNvSpPr>
          <p:nvPr/>
        </p:nvSpPr>
        <p:spPr bwMode="auto">
          <a:xfrm rot="-1981432">
            <a:off x="3132138" y="4365625"/>
            <a:ext cx="2663825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9" name="Rectangle 65"/>
          <p:cNvSpPr>
            <a:spLocks noChangeArrowheads="1"/>
          </p:cNvSpPr>
          <p:nvPr/>
        </p:nvSpPr>
        <p:spPr bwMode="auto">
          <a:xfrm>
            <a:off x="5651500" y="4005263"/>
            <a:ext cx="576263" cy="714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90" name="Oval 66"/>
          <p:cNvSpPr>
            <a:spLocks noChangeArrowheads="1"/>
          </p:cNvSpPr>
          <p:nvPr/>
        </p:nvSpPr>
        <p:spPr bwMode="auto">
          <a:xfrm>
            <a:off x="2700338" y="20605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91" name="Oval 67"/>
          <p:cNvSpPr>
            <a:spLocks noChangeArrowheads="1"/>
          </p:cNvSpPr>
          <p:nvPr/>
        </p:nvSpPr>
        <p:spPr bwMode="auto">
          <a:xfrm>
            <a:off x="2916238" y="22764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92" name="Oval 68"/>
          <p:cNvSpPr>
            <a:spLocks noChangeArrowheads="1"/>
          </p:cNvSpPr>
          <p:nvPr/>
        </p:nvSpPr>
        <p:spPr bwMode="auto">
          <a:xfrm>
            <a:off x="3132138" y="24923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93" name="Oval 69"/>
          <p:cNvSpPr>
            <a:spLocks noChangeArrowheads="1"/>
          </p:cNvSpPr>
          <p:nvPr/>
        </p:nvSpPr>
        <p:spPr bwMode="auto">
          <a:xfrm>
            <a:off x="3348038" y="2205038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94" name="Oval 70"/>
          <p:cNvSpPr>
            <a:spLocks noChangeArrowheads="1"/>
          </p:cNvSpPr>
          <p:nvPr/>
        </p:nvSpPr>
        <p:spPr bwMode="auto">
          <a:xfrm>
            <a:off x="2411413" y="24923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95" name="Oval 71"/>
          <p:cNvSpPr>
            <a:spLocks noChangeArrowheads="1"/>
          </p:cNvSpPr>
          <p:nvPr/>
        </p:nvSpPr>
        <p:spPr bwMode="auto">
          <a:xfrm>
            <a:off x="1979613" y="22764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96" name="Oval 72"/>
          <p:cNvSpPr>
            <a:spLocks noChangeArrowheads="1"/>
          </p:cNvSpPr>
          <p:nvPr/>
        </p:nvSpPr>
        <p:spPr bwMode="auto">
          <a:xfrm>
            <a:off x="7092950" y="1916113"/>
            <a:ext cx="719138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97" name="Oval 73"/>
          <p:cNvSpPr>
            <a:spLocks noChangeArrowheads="1"/>
          </p:cNvSpPr>
          <p:nvPr/>
        </p:nvSpPr>
        <p:spPr bwMode="auto">
          <a:xfrm>
            <a:off x="7235825" y="17002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98" name="Oval 74"/>
          <p:cNvSpPr>
            <a:spLocks noChangeArrowheads="1"/>
          </p:cNvSpPr>
          <p:nvPr/>
        </p:nvSpPr>
        <p:spPr bwMode="auto">
          <a:xfrm>
            <a:off x="7451725" y="19161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99" name="Oval 75"/>
          <p:cNvSpPr>
            <a:spLocks noChangeArrowheads="1"/>
          </p:cNvSpPr>
          <p:nvPr/>
        </p:nvSpPr>
        <p:spPr bwMode="auto">
          <a:xfrm>
            <a:off x="7308850" y="2060575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00" name="Oval 76"/>
          <p:cNvSpPr>
            <a:spLocks noChangeArrowheads="1"/>
          </p:cNvSpPr>
          <p:nvPr/>
        </p:nvSpPr>
        <p:spPr bwMode="auto">
          <a:xfrm>
            <a:off x="7812088" y="1773238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01" name="Oval 77"/>
          <p:cNvSpPr>
            <a:spLocks noChangeArrowheads="1"/>
          </p:cNvSpPr>
          <p:nvPr/>
        </p:nvSpPr>
        <p:spPr bwMode="auto">
          <a:xfrm>
            <a:off x="7740650" y="19161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02" name="Oval 78"/>
          <p:cNvSpPr>
            <a:spLocks noChangeArrowheads="1"/>
          </p:cNvSpPr>
          <p:nvPr/>
        </p:nvSpPr>
        <p:spPr bwMode="auto">
          <a:xfrm>
            <a:off x="2339975" y="2060575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03" name="Oval 79"/>
          <p:cNvSpPr>
            <a:spLocks noChangeArrowheads="1"/>
          </p:cNvSpPr>
          <p:nvPr/>
        </p:nvSpPr>
        <p:spPr bwMode="auto">
          <a:xfrm>
            <a:off x="2843213" y="19161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04" name="Oval 80"/>
          <p:cNvSpPr>
            <a:spLocks noChangeArrowheads="1"/>
          </p:cNvSpPr>
          <p:nvPr/>
        </p:nvSpPr>
        <p:spPr bwMode="auto">
          <a:xfrm>
            <a:off x="3276600" y="1989138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05" name="Oval 81"/>
          <p:cNvSpPr>
            <a:spLocks noChangeArrowheads="1"/>
          </p:cNvSpPr>
          <p:nvPr/>
        </p:nvSpPr>
        <p:spPr bwMode="auto">
          <a:xfrm>
            <a:off x="2916238" y="2636838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06" name="AutoShape 82"/>
          <p:cNvSpPr>
            <a:spLocks noChangeArrowheads="1"/>
          </p:cNvSpPr>
          <p:nvPr/>
        </p:nvSpPr>
        <p:spPr bwMode="auto">
          <a:xfrm>
            <a:off x="827088" y="3357563"/>
            <a:ext cx="503237" cy="2159000"/>
          </a:xfrm>
          <a:prstGeom prst="downArrow">
            <a:avLst>
              <a:gd name="adj1" fmla="val 50000"/>
              <a:gd name="adj2" fmla="val 10725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07" name="AutoShape 83"/>
          <p:cNvSpPr>
            <a:spLocks noChangeArrowheads="1"/>
          </p:cNvSpPr>
          <p:nvPr/>
        </p:nvSpPr>
        <p:spPr bwMode="auto">
          <a:xfrm rot="10800000">
            <a:off x="2627313" y="3357563"/>
            <a:ext cx="503237" cy="2159000"/>
          </a:xfrm>
          <a:prstGeom prst="downArrow">
            <a:avLst>
              <a:gd name="adj1" fmla="val 50000"/>
              <a:gd name="adj2" fmla="val 107256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6708" name="Group 84"/>
          <p:cNvGrpSpPr>
            <a:grpSpLocks/>
          </p:cNvGrpSpPr>
          <p:nvPr/>
        </p:nvGrpSpPr>
        <p:grpSpPr bwMode="auto">
          <a:xfrm>
            <a:off x="3995738" y="2060575"/>
            <a:ext cx="1223962" cy="433388"/>
            <a:chOff x="2971" y="1162"/>
            <a:chExt cx="1360" cy="454"/>
          </a:xfrm>
        </p:grpSpPr>
        <p:sp>
          <p:nvSpPr>
            <p:cNvPr id="26709" name="AutoShape 85"/>
            <p:cNvSpPr>
              <a:spLocks noChangeArrowheads="1"/>
            </p:cNvSpPr>
            <p:nvPr/>
          </p:nvSpPr>
          <p:spPr bwMode="auto">
            <a:xfrm rot="16200000">
              <a:off x="3492" y="641"/>
              <a:ext cx="317" cy="1360"/>
            </a:xfrm>
            <a:prstGeom prst="downArrow">
              <a:avLst>
                <a:gd name="adj1" fmla="val 50000"/>
                <a:gd name="adj2" fmla="val 107256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0" name="AutoShape 86"/>
            <p:cNvSpPr>
              <a:spLocks noChangeArrowheads="1"/>
            </p:cNvSpPr>
            <p:nvPr/>
          </p:nvSpPr>
          <p:spPr bwMode="auto">
            <a:xfrm rot="-3189965">
              <a:off x="3765" y="1230"/>
              <a:ext cx="136" cy="635"/>
            </a:xfrm>
            <a:prstGeom prst="downArrow">
              <a:avLst>
                <a:gd name="adj1" fmla="val 50000"/>
                <a:gd name="adj2" fmla="val 116728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711" name="Group 87"/>
          <p:cNvGrpSpPr>
            <a:grpSpLocks/>
          </p:cNvGrpSpPr>
          <p:nvPr/>
        </p:nvGrpSpPr>
        <p:grpSpPr bwMode="auto">
          <a:xfrm>
            <a:off x="5795963" y="1844675"/>
            <a:ext cx="1223962" cy="433388"/>
            <a:chOff x="2971" y="1162"/>
            <a:chExt cx="1360" cy="454"/>
          </a:xfrm>
        </p:grpSpPr>
        <p:sp>
          <p:nvSpPr>
            <p:cNvPr id="26712" name="AutoShape 88"/>
            <p:cNvSpPr>
              <a:spLocks noChangeArrowheads="1"/>
            </p:cNvSpPr>
            <p:nvPr/>
          </p:nvSpPr>
          <p:spPr bwMode="auto">
            <a:xfrm rot="16200000">
              <a:off x="3492" y="641"/>
              <a:ext cx="317" cy="1360"/>
            </a:xfrm>
            <a:prstGeom prst="downArrow">
              <a:avLst>
                <a:gd name="adj1" fmla="val 50000"/>
                <a:gd name="adj2" fmla="val 107256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3" name="AutoShape 89"/>
            <p:cNvSpPr>
              <a:spLocks noChangeArrowheads="1"/>
            </p:cNvSpPr>
            <p:nvPr/>
          </p:nvSpPr>
          <p:spPr bwMode="auto">
            <a:xfrm rot="-3189965">
              <a:off x="3765" y="1230"/>
              <a:ext cx="136" cy="635"/>
            </a:xfrm>
            <a:prstGeom prst="downArrow">
              <a:avLst>
                <a:gd name="adj1" fmla="val 50000"/>
                <a:gd name="adj2" fmla="val 116728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714" name="Group 90"/>
          <p:cNvGrpSpPr>
            <a:grpSpLocks/>
          </p:cNvGrpSpPr>
          <p:nvPr/>
        </p:nvGrpSpPr>
        <p:grpSpPr bwMode="auto">
          <a:xfrm>
            <a:off x="7308850" y="2349500"/>
            <a:ext cx="1079500" cy="646113"/>
            <a:chOff x="4604" y="1480"/>
            <a:chExt cx="680" cy="407"/>
          </a:xfrm>
        </p:grpSpPr>
        <p:sp>
          <p:nvSpPr>
            <p:cNvPr id="26715" name="Oval 91"/>
            <p:cNvSpPr>
              <a:spLocks noChangeArrowheads="1"/>
            </p:cNvSpPr>
            <p:nvPr/>
          </p:nvSpPr>
          <p:spPr bwMode="auto">
            <a:xfrm>
              <a:off x="4604" y="1570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6" name="Oval 92"/>
            <p:cNvSpPr>
              <a:spLocks noChangeArrowheads="1"/>
            </p:cNvSpPr>
            <p:nvPr/>
          </p:nvSpPr>
          <p:spPr bwMode="auto">
            <a:xfrm>
              <a:off x="4876" y="1616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7" name="Oval 93"/>
            <p:cNvSpPr>
              <a:spLocks noChangeArrowheads="1"/>
            </p:cNvSpPr>
            <p:nvPr/>
          </p:nvSpPr>
          <p:spPr bwMode="auto">
            <a:xfrm>
              <a:off x="4740" y="1706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8" name="Oval 94"/>
            <p:cNvSpPr>
              <a:spLocks noChangeArrowheads="1"/>
            </p:cNvSpPr>
            <p:nvPr/>
          </p:nvSpPr>
          <p:spPr bwMode="auto">
            <a:xfrm>
              <a:off x="5239" y="1480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9" name="Oval 95"/>
            <p:cNvSpPr>
              <a:spLocks noChangeArrowheads="1"/>
            </p:cNvSpPr>
            <p:nvPr/>
          </p:nvSpPr>
          <p:spPr bwMode="auto">
            <a:xfrm>
              <a:off x="5012" y="1570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0" name="Oval 96"/>
            <p:cNvSpPr>
              <a:spLocks noChangeArrowheads="1"/>
            </p:cNvSpPr>
            <p:nvPr/>
          </p:nvSpPr>
          <p:spPr bwMode="auto">
            <a:xfrm>
              <a:off x="5103" y="1525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1" name="Oval 97"/>
            <p:cNvSpPr>
              <a:spLocks noChangeArrowheads="1"/>
            </p:cNvSpPr>
            <p:nvPr/>
          </p:nvSpPr>
          <p:spPr bwMode="auto">
            <a:xfrm>
              <a:off x="4740" y="1570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2" name="Oval 98"/>
            <p:cNvSpPr>
              <a:spLocks noChangeArrowheads="1"/>
            </p:cNvSpPr>
            <p:nvPr/>
          </p:nvSpPr>
          <p:spPr bwMode="auto">
            <a:xfrm>
              <a:off x="4604" y="1706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3" name="Oval 99"/>
            <p:cNvSpPr>
              <a:spLocks noChangeArrowheads="1"/>
            </p:cNvSpPr>
            <p:nvPr/>
          </p:nvSpPr>
          <p:spPr bwMode="auto">
            <a:xfrm>
              <a:off x="4694" y="1842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4" name="Oval 100"/>
            <p:cNvSpPr>
              <a:spLocks noChangeArrowheads="1"/>
            </p:cNvSpPr>
            <p:nvPr/>
          </p:nvSpPr>
          <p:spPr bwMode="auto">
            <a:xfrm>
              <a:off x="4830" y="1752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5" name="Oval 101"/>
            <p:cNvSpPr>
              <a:spLocks noChangeArrowheads="1"/>
            </p:cNvSpPr>
            <p:nvPr/>
          </p:nvSpPr>
          <p:spPr bwMode="auto">
            <a:xfrm>
              <a:off x="4967" y="1661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726" name="Text Box 102"/>
          <p:cNvSpPr txBox="1">
            <a:spLocks noChangeArrowheads="1"/>
          </p:cNvSpPr>
          <p:nvPr/>
        </p:nvSpPr>
        <p:spPr bwMode="auto">
          <a:xfrm>
            <a:off x="6948488" y="3933825"/>
            <a:ext cx="1944687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/>
              <a:t>The snow melts and flows</a:t>
            </a:r>
          </a:p>
        </p:txBody>
      </p:sp>
      <p:sp>
        <p:nvSpPr>
          <p:cNvPr id="26727" name="Text Box 103"/>
          <p:cNvSpPr txBox="1">
            <a:spLocks noChangeArrowheads="1"/>
          </p:cNvSpPr>
          <p:nvPr/>
        </p:nvSpPr>
        <p:spPr bwMode="auto">
          <a:xfrm rot="-2150274">
            <a:off x="2916238" y="4797425"/>
            <a:ext cx="3816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/>
              <a:t>Rivers flow to the sea</a:t>
            </a:r>
          </a:p>
        </p:txBody>
      </p:sp>
      <p:sp>
        <p:nvSpPr>
          <p:cNvPr id="26728" name="Text Box 104"/>
          <p:cNvSpPr txBox="1">
            <a:spLocks noChangeArrowheads="1"/>
          </p:cNvSpPr>
          <p:nvPr/>
        </p:nvSpPr>
        <p:spPr bwMode="auto">
          <a:xfrm>
            <a:off x="5867400" y="3213100"/>
            <a:ext cx="11525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/>
              <a:t>Lakes form</a:t>
            </a:r>
          </a:p>
        </p:txBody>
      </p:sp>
      <p:sp>
        <p:nvSpPr>
          <p:cNvPr id="26729" name="Text Box 105"/>
          <p:cNvSpPr txBox="1">
            <a:spLocks noChangeArrowheads="1"/>
          </p:cNvSpPr>
          <p:nvPr/>
        </p:nvSpPr>
        <p:spPr bwMode="auto">
          <a:xfrm>
            <a:off x="7092950" y="1916113"/>
            <a:ext cx="2051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/>
              <a:t>Snow forms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" grpId="0"/>
      <p:bldP spid="267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Water Cycle</a:t>
            </a:r>
            <a:r>
              <a:rPr lang="en-GB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400"/>
              <a:t>Water is constantly moving between sea, air and land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430213" y="1628775"/>
            <a:ext cx="8713787" cy="5184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Freeform 4"/>
          <p:cNvSpPr>
            <a:spLocks/>
          </p:cNvSpPr>
          <p:nvPr/>
        </p:nvSpPr>
        <p:spPr bwMode="auto">
          <a:xfrm>
            <a:off x="250825" y="2565400"/>
            <a:ext cx="8713788" cy="3744913"/>
          </a:xfrm>
          <a:custGeom>
            <a:avLst/>
            <a:gdLst>
              <a:gd name="T0" fmla="*/ 5489 w 5489"/>
              <a:gd name="T1" fmla="*/ 500 h 2359"/>
              <a:gd name="T2" fmla="*/ 4945 w 5489"/>
              <a:gd name="T3" fmla="*/ 91 h 2359"/>
              <a:gd name="T4" fmla="*/ 4128 w 5489"/>
              <a:gd name="T5" fmla="*/ 1044 h 2359"/>
              <a:gd name="T6" fmla="*/ 3720 w 5489"/>
              <a:gd name="T7" fmla="*/ 1089 h 2359"/>
              <a:gd name="T8" fmla="*/ 3538 w 5489"/>
              <a:gd name="T9" fmla="*/ 953 h 2359"/>
              <a:gd name="T10" fmla="*/ 3312 w 5489"/>
              <a:gd name="T11" fmla="*/ 953 h 2359"/>
              <a:gd name="T12" fmla="*/ 2767 w 5489"/>
              <a:gd name="T13" fmla="*/ 1361 h 2359"/>
              <a:gd name="T14" fmla="*/ 1951 w 5489"/>
              <a:gd name="T15" fmla="*/ 1997 h 2359"/>
              <a:gd name="T16" fmla="*/ 0 w 5489"/>
              <a:gd name="T17" fmla="*/ 2359 h 2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489" h="2359">
                <a:moveTo>
                  <a:pt x="5489" y="500"/>
                </a:moveTo>
                <a:cubicBezTo>
                  <a:pt x="5330" y="250"/>
                  <a:pt x="5172" y="0"/>
                  <a:pt x="4945" y="91"/>
                </a:cubicBezTo>
                <a:cubicBezTo>
                  <a:pt x="4718" y="182"/>
                  <a:pt x="4332" y="878"/>
                  <a:pt x="4128" y="1044"/>
                </a:cubicBezTo>
                <a:cubicBezTo>
                  <a:pt x="3924" y="1210"/>
                  <a:pt x="3818" y="1104"/>
                  <a:pt x="3720" y="1089"/>
                </a:cubicBezTo>
                <a:cubicBezTo>
                  <a:pt x="3622" y="1074"/>
                  <a:pt x="3606" y="976"/>
                  <a:pt x="3538" y="953"/>
                </a:cubicBezTo>
                <a:cubicBezTo>
                  <a:pt x="3470" y="930"/>
                  <a:pt x="3440" y="885"/>
                  <a:pt x="3312" y="953"/>
                </a:cubicBezTo>
                <a:cubicBezTo>
                  <a:pt x="3184" y="1021"/>
                  <a:pt x="2994" y="1187"/>
                  <a:pt x="2767" y="1361"/>
                </a:cubicBezTo>
                <a:cubicBezTo>
                  <a:pt x="2540" y="1535"/>
                  <a:pt x="2412" y="1831"/>
                  <a:pt x="1951" y="1997"/>
                </a:cubicBezTo>
                <a:cubicBezTo>
                  <a:pt x="1490" y="2163"/>
                  <a:pt x="325" y="2299"/>
                  <a:pt x="0" y="235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539750" y="1844675"/>
            <a:ext cx="1295400" cy="12239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250825" y="630872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50825" y="6597650"/>
            <a:ext cx="8713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V="1">
            <a:off x="8964613" y="3357563"/>
            <a:ext cx="0" cy="3240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250825" y="6308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250825" y="6308725"/>
            <a:ext cx="8713788" cy="2889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7524750" y="3357563"/>
            <a:ext cx="1439863" cy="29511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7164388" y="3789363"/>
            <a:ext cx="360362" cy="10795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6948488" y="4076700"/>
            <a:ext cx="215900" cy="6477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6804025" y="42211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6732588" y="4292600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7380288" y="3573463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6372225" y="4365625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6011863" y="4365625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Rectangle 19"/>
          <p:cNvSpPr>
            <a:spLocks noChangeArrowheads="1"/>
          </p:cNvSpPr>
          <p:nvPr/>
        </p:nvSpPr>
        <p:spPr bwMode="auto">
          <a:xfrm>
            <a:off x="5003800" y="4437063"/>
            <a:ext cx="2376488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Rectangle 20"/>
          <p:cNvSpPr>
            <a:spLocks noChangeArrowheads="1"/>
          </p:cNvSpPr>
          <p:nvPr/>
        </p:nvSpPr>
        <p:spPr bwMode="auto">
          <a:xfrm>
            <a:off x="5508625" y="4076700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9" name="Rectangle 21"/>
          <p:cNvSpPr>
            <a:spLocks noChangeArrowheads="1"/>
          </p:cNvSpPr>
          <p:nvPr/>
        </p:nvSpPr>
        <p:spPr bwMode="auto">
          <a:xfrm>
            <a:off x="5292725" y="42211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7019925" y="44370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1" name="Rectangle 23"/>
          <p:cNvSpPr>
            <a:spLocks noChangeArrowheads="1"/>
          </p:cNvSpPr>
          <p:nvPr/>
        </p:nvSpPr>
        <p:spPr bwMode="auto">
          <a:xfrm>
            <a:off x="7235825" y="46529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2" name="Rectangle 24"/>
          <p:cNvSpPr>
            <a:spLocks noChangeArrowheads="1"/>
          </p:cNvSpPr>
          <p:nvPr/>
        </p:nvSpPr>
        <p:spPr bwMode="auto">
          <a:xfrm>
            <a:off x="4572000" y="4797425"/>
            <a:ext cx="3024188" cy="15843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3" name="Rectangle 25"/>
          <p:cNvSpPr>
            <a:spLocks noChangeArrowheads="1"/>
          </p:cNvSpPr>
          <p:nvPr/>
        </p:nvSpPr>
        <p:spPr bwMode="auto">
          <a:xfrm>
            <a:off x="3132138" y="5805488"/>
            <a:ext cx="1439862" cy="5032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4" name="AutoShape 26"/>
          <p:cNvSpPr>
            <a:spLocks noChangeArrowheads="1"/>
          </p:cNvSpPr>
          <p:nvPr/>
        </p:nvSpPr>
        <p:spPr bwMode="auto">
          <a:xfrm flipH="1">
            <a:off x="1042988" y="5805488"/>
            <a:ext cx="2089150" cy="503237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5" name="AutoShape 27"/>
          <p:cNvSpPr>
            <a:spLocks noChangeArrowheads="1"/>
          </p:cNvSpPr>
          <p:nvPr/>
        </p:nvSpPr>
        <p:spPr bwMode="auto">
          <a:xfrm flipH="1">
            <a:off x="3492500" y="4581525"/>
            <a:ext cx="1366838" cy="1223963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6" name="AutoShape 28"/>
          <p:cNvSpPr>
            <a:spLocks noChangeArrowheads="1"/>
          </p:cNvSpPr>
          <p:nvPr/>
        </p:nvSpPr>
        <p:spPr bwMode="auto">
          <a:xfrm rot="20617605" flipH="1">
            <a:off x="2700338" y="5373688"/>
            <a:ext cx="1871662" cy="504825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7" name="Oval 29"/>
          <p:cNvSpPr>
            <a:spLocks noChangeArrowheads="1"/>
          </p:cNvSpPr>
          <p:nvPr/>
        </p:nvSpPr>
        <p:spPr bwMode="auto">
          <a:xfrm>
            <a:off x="7885113" y="2636838"/>
            <a:ext cx="719137" cy="8651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8" name="Oval 30"/>
          <p:cNvSpPr>
            <a:spLocks noChangeArrowheads="1"/>
          </p:cNvSpPr>
          <p:nvPr/>
        </p:nvSpPr>
        <p:spPr bwMode="auto">
          <a:xfrm>
            <a:off x="8243888" y="2997200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9" name="Oval 31"/>
          <p:cNvSpPr>
            <a:spLocks noChangeArrowheads="1"/>
          </p:cNvSpPr>
          <p:nvPr/>
        </p:nvSpPr>
        <p:spPr bwMode="auto">
          <a:xfrm>
            <a:off x="7667625" y="2781300"/>
            <a:ext cx="719138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0" name="Oval 32"/>
          <p:cNvSpPr>
            <a:spLocks noChangeArrowheads="1"/>
          </p:cNvSpPr>
          <p:nvPr/>
        </p:nvSpPr>
        <p:spPr bwMode="auto">
          <a:xfrm>
            <a:off x="8101013" y="2781300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1" name="Oval 33"/>
          <p:cNvSpPr>
            <a:spLocks noChangeArrowheads="1"/>
          </p:cNvSpPr>
          <p:nvPr/>
        </p:nvSpPr>
        <p:spPr bwMode="auto">
          <a:xfrm>
            <a:off x="7524750" y="2997200"/>
            <a:ext cx="719138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2" name="Oval 34"/>
          <p:cNvSpPr>
            <a:spLocks noChangeArrowheads="1"/>
          </p:cNvSpPr>
          <p:nvPr/>
        </p:nvSpPr>
        <p:spPr bwMode="auto">
          <a:xfrm>
            <a:off x="7380288" y="3213100"/>
            <a:ext cx="576262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3" name="Oval 35"/>
          <p:cNvSpPr>
            <a:spLocks noChangeArrowheads="1"/>
          </p:cNvSpPr>
          <p:nvPr/>
        </p:nvSpPr>
        <p:spPr bwMode="auto">
          <a:xfrm>
            <a:off x="7885113" y="2924175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4" name="Oval 36"/>
          <p:cNvSpPr>
            <a:spLocks noChangeArrowheads="1"/>
          </p:cNvSpPr>
          <p:nvPr/>
        </p:nvSpPr>
        <p:spPr bwMode="auto">
          <a:xfrm>
            <a:off x="8604250" y="3213100"/>
            <a:ext cx="358775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5" name="Oval 37"/>
          <p:cNvSpPr>
            <a:spLocks noChangeArrowheads="1"/>
          </p:cNvSpPr>
          <p:nvPr/>
        </p:nvSpPr>
        <p:spPr bwMode="auto">
          <a:xfrm>
            <a:off x="5364163" y="40052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6" name="Oval 38"/>
          <p:cNvSpPr>
            <a:spLocks noChangeArrowheads="1"/>
          </p:cNvSpPr>
          <p:nvPr/>
        </p:nvSpPr>
        <p:spPr bwMode="auto">
          <a:xfrm>
            <a:off x="5940425" y="4292600"/>
            <a:ext cx="863600" cy="2873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7" name="Oval 39"/>
          <p:cNvSpPr>
            <a:spLocks noChangeArrowheads="1"/>
          </p:cNvSpPr>
          <p:nvPr/>
        </p:nvSpPr>
        <p:spPr bwMode="auto">
          <a:xfrm>
            <a:off x="5651500" y="42211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8" name="Oval 40"/>
          <p:cNvSpPr>
            <a:spLocks noChangeArrowheads="1"/>
          </p:cNvSpPr>
          <p:nvPr/>
        </p:nvSpPr>
        <p:spPr bwMode="auto">
          <a:xfrm>
            <a:off x="6516688" y="42211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9" name="Oval 41"/>
          <p:cNvSpPr>
            <a:spLocks noChangeArrowheads="1"/>
          </p:cNvSpPr>
          <p:nvPr/>
        </p:nvSpPr>
        <p:spPr bwMode="auto">
          <a:xfrm>
            <a:off x="6732588" y="40052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0" name="Oval 42"/>
          <p:cNvSpPr>
            <a:spLocks noChangeArrowheads="1"/>
          </p:cNvSpPr>
          <p:nvPr/>
        </p:nvSpPr>
        <p:spPr bwMode="auto">
          <a:xfrm>
            <a:off x="6948488" y="3716338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1" name="Oval 43"/>
          <p:cNvSpPr>
            <a:spLocks noChangeArrowheads="1"/>
          </p:cNvSpPr>
          <p:nvPr/>
        </p:nvSpPr>
        <p:spPr bwMode="auto">
          <a:xfrm>
            <a:off x="7164388" y="3429000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2" name="Oval 44"/>
          <p:cNvSpPr>
            <a:spLocks noChangeArrowheads="1"/>
          </p:cNvSpPr>
          <p:nvPr/>
        </p:nvSpPr>
        <p:spPr bwMode="auto">
          <a:xfrm>
            <a:off x="7380288" y="3213100"/>
            <a:ext cx="5048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3" name="Oval 45"/>
          <p:cNvSpPr>
            <a:spLocks noChangeArrowheads="1"/>
          </p:cNvSpPr>
          <p:nvPr/>
        </p:nvSpPr>
        <p:spPr bwMode="auto">
          <a:xfrm>
            <a:off x="7740650" y="3357563"/>
            <a:ext cx="5048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4" name="Oval 46"/>
          <p:cNvSpPr>
            <a:spLocks noChangeArrowheads="1"/>
          </p:cNvSpPr>
          <p:nvPr/>
        </p:nvSpPr>
        <p:spPr bwMode="auto">
          <a:xfrm>
            <a:off x="5219700" y="4076700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5" name="Oval 47"/>
          <p:cNvSpPr>
            <a:spLocks noChangeArrowheads="1"/>
          </p:cNvSpPr>
          <p:nvPr/>
        </p:nvSpPr>
        <p:spPr bwMode="auto">
          <a:xfrm>
            <a:off x="5076825" y="4149725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6" name="Oval 48"/>
          <p:cNvSpPr>
            <a:spLocks noChangeArrowheads="1"/>
          </p:cNvSpPr>
          <p:nvPr/>
        </p:nvSpPr>
        <p:spPr bwMode="auto">
          <a:xfrm>
            <a:off x="4859338" y="4292600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7" name="Oval 49"/>
          <p:cNvSpPr>
            <a:spLocks noChangeArrowheads="1"/>
          </p:cNvSpPr>
          <p:nvPr/>
        </p:nvSpPr>
        <p:spPr bwMode="auto">
          <a:xfrm>
            <a:off x="4716463" y="44370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8" name="Oval 50"/>
          <p:cNvSpPr>
            <a:spLocks noChangeArrowheads="1"/>
          </p:cNvSpPr>
          <p:nvPr/>
        </p:nvSpPr>
        <p:spPr bwMode="auto">
          <a:xfrm>
            <a:off x="5292725" y="40052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9" name="Oval 51"/>
          <p:cNvSpPr>
            <a:spLocks noChangeArrowheads="1"/>
          </p:cNvSpPr>
          <p:nvPr/>
        </p:nvSpPr>
        <p:spPr bwMode="auto">
          <a:xfrm rot="2471897">
            <a:off x="4572000" y="4508500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0" name="Oval 52"/>
          <p:cNvSpPr>
            <a:spLocks noChangeArrowheads="1"/>
          </p:cNvSpPr>
          <p:nvPr/>
        </p:nvSpPr>
        <p:spPr bwMode="auto">
          <a:xfrm rot="2471897">
            <a:off x="4356100" y="46529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1" name="Oval 53"/>
          <p:cNvSpPr>
            <a:spLocks noChangeArrowheads="1"/>
          </p:cNvSpPr>
          <p:nvPr/>
        </p:nvSpPr>
        <p:spPr bwMode="auto">
          <a:xfrm rot="2471897">
            <a:off x="4211638" y="4797425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2" name="Oval 54"/>
          <p:cNvSpPr>
            <a:spLocks noChangeArrowheads="1"/>
          </p:cNvSpPr>
          <p:nvPr/>
        </p:nvSpPr>
        <p:spPr bwMode="auto">
          <a:xfrm rot="4348789">
            <a:off x="3969544" y="4191794"/>
            <a:ext cx="719137" cy="28797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3" name="Oval 55"/>
          <p:cNvSpPr>
            <a:spLocks noChangeArrowheads="1"/>
          </p:cNvSpPr>
          <p:nvPr/>
        </p:nvSpPr>
        <p:spPr bwMode="auto">
          <a:xfrm rot="5043822">
            <a:off x="1870869" y="4185444"/>
            <a:ext cx="719137" cy="39592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4" name="AutoShape 56"/>
          <p:cNvSpPr>
            <a:spLocks noChangeArrowheads="1"/>
          </p:cNvSpPr>
          <p:nvPr/>
        </p:nvSpPr>
        <p:spPr bwMode="auto">
          <a:xfrm flipV="1">
            <a:off x="250825" y="5734050"/>
            <a:ext cx="2952750" cy="574675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5" name="AutoShape 57"/>
          <p:cNvSpPr>
            <a:spLocks noChangeArrowheads="1"/>
          </p:cNvSpPr>
          <p:nvPr/>
        </p:nvSpPr>
        <p:spPr bwMode="auto">
          <a:xfrm flipV="1">
            <a:off x="5795963" y="4005263"/>
            <a:ext cx="1223962" cy="36036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6" name="Oval 58"/>
          <p:cNvSpPr>
            <a:spLocks noChangeArrowheads="1"/>
          </p:cNvSpPr>
          <p:nvPr/>
        </p:nvSpPr>
        <p:spPr bwMode="auto">
          <a:xfrm rot="1857826">
            <a:off x="5940425" y="4149725"/>
            <a:ext cx="50482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7" name="Oval 59"/>
          <p:cNvSpPr>
            <a:spLocks noChangeArrowheads="1"/>
          </p:cNvSpPr>
          <p:nvPr/>
        </p:nvSpPr>
        <p:spPr bwMode="auto">
          <a:xfrm rot="-2080929">
            <a:off x="6443663" y="4149725"/>
            <a:ext cx="50482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8" name="Oval 60"/>
          <p:cNvSpPr>
            <a:spLocks noChangeArrowheads="1"/>
          </p:cNvSpPr>
          <p:nvPr/>
        </p:nvSpPr>
        <p:spPr bwMode="auto">
          <a:xfrm rot="185876">
            <a:off x="6156325" y="4221163"/>
            <a:ext cx="50482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9" name="Rectangle 61"/>
          <p:cNvSpPr>
            <a:spLocks noChangeArrowheads="1"/>
          </p:cNvSpPr>
          <p:nvPr/>
        </p:nvSpPr>
        <p:spPr bwMode="auto">
          <a:xfrm rot="-2034250">
            <a:off x="2987675" y="4797425"/>
            <a:ext cx="2952750" cy="714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0" name="AutoShape 62"/>
          <p:cNvSpPr>
            <a:spLocks noChangeArrowheads="1"/>
          </p:cNvSpPr>
          <p:nvPr/>
        </p:nvSpPr>
        <p:spPr bwMode="auto">
          <a:xfrm rot="36213252">
            <a:off x="3090069" y="5563394"/>
            <a:ext cx="101600" cy="30321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1" name="Rectangle 63"/>
          <p:cNvSpPr>
            <a:spLocks noChangeArrowheads="1"/>
          </p:cNvSpPr>
          <p:nvPr/>
        </p:nvSpPr>
        <p:spPr bwMode="auto">
          <a:xfrm rot="-1981432">
            <a:off x="2994025" y="4989513"/>
            <a:ext cx="2663825" cy="3603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2" name="Rectangle 64"/>
          <p:cNvSpPr>
            <a:spLocks noChangeArrowheads="1"/>
          </p:cNvSpPr>
          <p:nvPr/>
        </p:nvSpPr>
        <p:spPr bwMode="auto">
          <a:xfrm rot="-1981432">
            <a:off x="3132138" y="4365625"/>
            <a:ext cx="2663825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3" name="Rectangle 65"/>
          <p:cNvSpPr>
            <a:spLocks noChangeArrowheads="1"/>
          </p:cNvSpPr>
          <p:nvPr/>
        </p:nvSpPr>
        <p:spPr bwMode="auto">
          <a:xfrm>
            <a:off x="5651500" y="4005263"/>
            <a:ext cx="576263" cy="714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4" name="Oval 66"/>
          <p:cNvSpPr>
            <a:spLocks noChangeArrowheads="1"/>
          </p:cNvSpPr>
          <p:nvPr/>
        </p:nvSpPr>
        <p:spPr bwMode="auto">
          <a:xfrm>
            <a:off x="2700338" y="20605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5" name="Oval 67"/>
          <p:cNvSpPr>
            <a:spLocks noChangeArrowheads="1"/>
          </p:cNvSpPr>
          <p:nvPr/>
        </p:nvSpPr>
        <p:spPr bwMode="auto">
          <a:xfrm>
            <a:off x="2916238" y="22764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6" name="Oval 68"/>
          <p:cNvSpPr>
            <a:spLocks noChangeArrowheads="1"/>
          </p:cNvSpPr>
          <p:nvPr/>
        </p:nvSpPr>
        <p:spPr bwMode="auto">
          <a:xfrm>
            <a:off x="3132138" y="24923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7" name="Oval 69"/>
          <p:cNvSpPr>
            <a:spLocks noChangeArrowheads="1"/>
          </p:cNvSpPr>
          <p:nvPr/>
        </p:nvSpPr>
        <p:spPr bwMode="auto">
          <a:xfrm>
            <a:off x="3348038" y="2205038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8" name="Oval 70"/>
          <p:cNvSpPr>
            <a:spLocks noChangeArrowheads="1"/>
          </p:cNvSpPr>
          <p:nvPr/>
        </p:nvSpPr>
        <p:spPr bwMode="auto">
          <a:xfrm>
            <a:off x="2411413" y="24923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9" name="Oval 71"/>
          <p:cNvSpPr>
            <a:spLocks noChangeArrowheads="1"/>
          </p:cNvSpPr>
          <p:nvPr/>
        </p:nvSpPr>
        <p:spPr bwMode="auto">
          <a:xfrm>
            <a:off x="1979613" y="22764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0" name="Oval 72"/>
          <p:cNvSpPr>
            <a:spLocks noChangeArrowheads="1"/>
          </p:cNvSpPr>
          <p:nvPr/>
        </p:nvSpPr>
        <p:spPr bwMode="auto">
          <a:xfrm>
            <a:off x="7092950" y="1916113"/>
            <a:ext cx="719138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1" name="Oval 73"/>
          <p:cNvSpPr>
            <a:spLocks noChangeArrowheads="1"/>
          </p:cNvSpPr>
          <p:nvPr/>
        </p:nvSpPr>
        <p:spPr bwMode="auto">
          <a:xfrm>
            <a:off x="7235825" y="17002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2" name="Oval 74"/>
          <p:cNvSpPr>
            <a:spLocks noChangeArrowheads="1"/>
          </p:cNvSpPr>
          <p:nvPr/>
        </p:nvSpPr>
        <p:spPr bwMode="auto">
          <a:xfrm>
            <a:off x="7451725" y="19161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3" name="Oval 75"/>
          <p:cNvSpPr>
            <a:spLocks noChangeArrowheads="1"/>
          </p:cNvSpPr>
          <p:nvPr/>
        </p:nvSpPr>
        <p:spPr bwMode="auto">
          <a:xfrm>
            <a:off x="7308850" y="2060575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4" name="Oval 76"/>
          <p:cNvSpPr>
            <a:spLocks noChangeArrowheads="1"/>
          </p:cNvSpPr>
          <p:nvPr/>
        </p:nvSpPr>
        <p:spPr bwMode="auto">
          <a:xfrm>
            <a:off x="7812088" y="1773238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5" name="Oval 77"/>
          <p:cNvSpPr>
            <a:spLocks noChangeArrowheads="1"/>
          </p:cNvSpPr>
          <p:nvPr/>
        </p:nvSpPr>
        <p:spPr bwMode="auto">
          <a:xfrm>
            <a:off x="7740650" y="19161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6" name="Oval 78"/>
          <p:cNvSpPr>
            <a:spLocks noChangeArrowheads="1"/>
          </p:cNvSpPr>
          <p:nvPr/>
        </p:nvSpPr>
        <p:spPr bwMode="auto">
          <a:xfrm>
            <a:off x="2339975" y="2060575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7" name="Oval 79"/>
          <p:cNvSpPr>
            <a:spLocks noChangeArrowheads="1"/>
          </p:cNvSpPr>
          <p:nvPr/>
        </p:nvSpPr>
        <p:spPr bwMode="auto">
          <a:xfrm>
            <a:off x="2843213" y="19161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8" name="Oval 80"/>
          <p:cNvSpPr>
            <a:spLocks noChangeArrowheads="1"/>
          </p:cNvSpPr>
          <p:nvPr/>
        </p:nvSpPr>
        <p:spPr bwMode="auto">
          <a:xfrm>
            <a:off x="3276600" y="1989138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9" name="Oval 81"/>
          <p:cNvSpPr>
            <a:spLocks noChangeArrowheads="1"/>
          </p:cNvSpPr>
          <p:nvPr/>
        </p:nvSpPr>
        <p:spPr bwMode="auto">
          <a:xfrm>
            <a:off x="2916238" y="2636838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7730" name="Group 82"/>
          <p:cNvGrpSpPr>
            <a:grpSpLocks/>
          </p:cNvGrpSpPr>
          <p:nvPr/>
        </p:nvGrpSpPr>
        <p:grpSpPr bwMode="auto">
          <a:xfrm>
            <a:off x="7308850" y="2349500"/>
            <a:ext cx="1079500" cy="646113"/>
            <a:chOff x="4604" y="1480"/>
            <a:chExt cx="680" cy="407"/>
          </a:xfrm>
        </p:grpSpPr>
        <p:sp>
          <p:nvSpPr>
            <p:cNvPr id="27731" name="Oval 83"/>
            <p:cNvSpPr>
              <a:spLocks noChangeArrowheads="1"/>
            </p:cNvSpPr>
            <p:nvPr/>
          </p:nvSpPr>
          <p:spPr bwMode="auto">
            <a:xfrm>
              <a:off x="4604" y="1570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32" name="Oval 84"/>
            <p:cNvSpPr>
              <a:spLocks noChangeArrowheads="1"/>
            </p:cNvSpPr>
            <p:nvPr/>
          </p:nvSpPr>
          <p:spPr bwMode="auto">
            <a:xfrm>
              <a:off x="4876" y="1616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33" name="Oval 85"/>
            <p:cNvSpPr>
              <a:spLocks noChangeArrowheads="1"/>
            </p:cNvSpPr>
            <p:nvPr/>
          </p:nvSpPr>
          <p:spPr bwMode="auto">
            <a:xfrm>
              <a:off x="4740" y="1706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34" name="Oval 86"/>
            <p:cNvSpPr>
              <a:spLocks noChangeArrowheads="1"/>
            </p:cNvSpPr>
            <p:nvPr/>
          </p:nvSpPr>
          <p:spPr bwMode="auto">
            <a:xfrm>
              <a:off x="5239" y="1480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35" name="Oval 87"/>
            <p:cNvSpPr>
              <a:spLocks noChangeArrowheads="1"/>
            </p:cNvSpPr>
            <p:nvPr/>
          </p:nvSpPr>
          <p:spPr bwMode="auto">
            <a:xfrm>
              <a:off x="5012" y="1570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36" name="Oval 88"/>
            <p:cNvSpPr>
              <a:spLocks noChangeArrowheads="1"/>
            </p:cNvSpPr>
            <p:nvPr/>
          </p:nvSpPr>
          <p:spPr bwMode="auto">
            <a:xfrm>
              <a:off x="5103" y="1525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37" name="Oval 89"/>
            <p:cNvSpPr>
              <a:spLocks noChangeArrowheads="1"/>
            </p:cNvSpPr>
            <p:nvPr/>
          </p:nvSpPr>
          <p:spPr bwMode="auto">
            <a:xfrm>
              <a:off x="4740" y="1570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38" name="Oval 90"/>
            <p:cNvSpPr>
              <a:spLocks noChangeArrowheads="1"/>
            </p:cNvSpPr>
            <p:nvPr/>
          </p:nvSpPr>
          <p:spPr bwMode="auto">
            <a:xfrm>
              <a:off x="4604" y="1706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39" name="Oval 91"/>
            <p:cNvSpPr>
              <a:spLocks noChangeArrowheads="1"/>
            </p:cNvSpPr>
            <p:nvPr/>
          </p:nvSpPr>
          <p:spPr bwMode="auto">
            <a:xfrm>
              <a:off x="4694" y="1842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40" name="Oval 92"/>
            <p:cNvSpPr>
              <a:spLocks noChangeArrowheads="1"/>
            </p:cNvSpPr>
            <p:nvPr/>
          </p:nvSpPr>
          <p:spPr bwMode="auto">
            <a:xfrm>
              <a:off x="4830" y="1752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41" name="Oval 93"/>
            <p:cNvSpPr>
              <a:spLocks noChangeArrowheads="1"/>
            </p:cNvSpPr>
            <p:nvPr/>
          </p:nvSpPr>
          <p:spPr bwMode="auto">
            <a:xfrm>
              <a:off x="4967" y="1661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742" name="Text Box 94"/>
          <p:cNvSpPr txBox="1">
            <a:spLocks noChangeArrowheads="1"/>
          </p:cNvSpPr>
          <p:nvPr/>
        </p:nvSpPr>
        <p:spPr bwMode="auto">
          <a:xfrm>
            <a:off x="179388" y="3141663"/>
            <a:ext cx="8532812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Water Cycle is complete</a:t>
            </a:r>
          </a:p>
        </p:txBody>
      </p:sp>
      <p:sp>
        <p:nvSpPr>
          <p:cNvPr id="27743" name="AutoShape 95"/>
          <p:cNvSpPr>
            <a:spLocks noChangeArrowheads="1"/>
          </p:cNvSpPr>
          <p:nvPr/>
        </p:nvSpPr>
        <p:spPr bwMode="auto">
          <a:xfrm rot="10846637" flipH="1">
            <a:off x="1547813" y="1700213"/>
            <a:ext cx="6840537" cy="1449387"/>
          </a:xfrm>
          <a:prstGeom prst="curvedUpArrow">
            <a:avLst>
              <a:gd name="adj1" fmla="val 94392"/>
              <a:gd name="adj2" fmla="val 188784"/>
              <a:gd name="adj3" fmla="val 33333"/>
            </a:avLst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44" name="AutoShape 96"/>
          <p:cNvSpPr>
            <a:spLocks noChangeArrowheads="1"/>
          </p:cNvSpPr>
          <p:nvPr/>
        </p:nvSpPr>
        <p:spPr bwMode="auto">
          <a:xfrm rot="21540192" flipH="1">
            <a:off x="1331913" y="3933825"/>
            <a:ext cx="6264275" cy="1965325"/>
          </a:xfrm>
          <a:prstGeom prst="curvedUpArrow">
            <a:avLst>
              <a:gd name="adj1" fmla="val 63748"/>
              <a:gd name="adj2" fmla="val 127496"/>
              <a:gd name="adj3" fmla="val 33333"/>
            </a:avLst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7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43" grpId="0" animBg="1"/>
      <p:bldP spid="2774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Water Cycle</a:t>
            </a:r>
            <a:r>
              <a:rPr lang="en-GB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400"/>
              <a:t>Water is constantly moving between sea, air and land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430213" y="1628775"/>
            <a:ext cx="8713787" cy="5184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Freeform 4"/>
          <p:cNvSpPr>
            <a:spLocks/>
          </p:cNvSpPr>
          <p:nvPr/>
        </p:nvSpPr>
        <p:spPr bwMode="auto">
          <a:xfrm>
            <a:off x="250825" y="2565400"/>
            <a:ext cx="8713788" cy="3744913"/>
          </a:xfrm>
          <a:custGeom>
            <a:avLst/>
            <a:gdLst>
              <a:gd name="T0" fmla="*/ 5489 w 5489"/>
              <a:gd name="T1" fmla="*/ 500 h 2359"/>
              <a:gd name="T2" fmla="*/ 4945 w 5489"/>
              <a:gd name="T3" fmla="*/ 91 h 2359"/>
              <a:gd name="T4" fmla="*/ 4128 w 5489"/>
              <a:gd name="T5" fmla="*/ 1044 h 2359"/>
              <a:gd name="T6" fmla="*/ 3720 w 5489"/>
              <a:gd name="T7" fmla="*/ 1089 h 2359"/>
              <a:gd name="T8" fmla="*/ 3538 w 5489"/>
              <a:gd name="T9" fmla="*/ 953 h 2359"/>
              <a:gd name="T10" fmla="*/ 3312 w 5489"/>
              <a:gd name="T11" fmla="*/ 953 h 2359"/>
              <a:gd name="T12" fmla="*/ 2767 w 5489"/>
              <a:gd name="T13" fmla="*/ 1361 h 2359"/>
              <a:gd name="T14" fmla="*/ 1951 w 5489"/>
              <a:gd name="T15" fmla="*/ 1997 h 2359"/>
              <a:gd name="T16" fmla="*/ 0 w 5489"/>
              <a:gd name="T17" fmla="*/ 2359 h 2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489" h="2359">
                <a:moveTo>
                  <a:pt x="5489" y="500"/>
                </a:moveTo>
                <a:cubicBezTo>
                  <a:pt x="5330" y="250"/>
                  <a:pt x="5172" y="0"/>
                  <a:pt x="4945" y="91"/>
                </a:cubicBezTo>
                <a:cubicBezTo>
                  <a:pt x="4718" y="182"/>
                  <a:pt x="4332" y="878"/>
                  <a:pt x="4128" y="1044"/>
                </a:cubicBezTo>
                <a:cubicBezTo>
                  <a:pt x="3924" y="1210"/>
                  <a:pt x="3818" y="1104"/>
                  <a:pt x="3720" y="1089"/>
                </a:cubicBezTo>
                <a:cubicBezTo>
                  <a:pt x="3622" y="1074"/>
                  <a:pt x="3606" y="976"/>
                  <a:pt x="3538" y="953"/>
                </a:cubicBezTo>
                <a:cubicBezTo>
                  <a:pt x="3470" y="930"/>
                  <a:pt x="3440" y="885"/>
                  <a:pt x="3312" y="953"/>
                </a:cubicBezTo>
                <a:cubicBezTo>
                  <a:pt x="3184" y="1021"/>
                  <a:pt x="2994" y="1187"/>
                  <a:pt x="2767" y="1361"/>
                </a:cubicBezTo>
                <a:cubicBezTo>
                  <a:pt x="2540" y="1535"/>
                  <a:pt x="2412" y="1831"/>
                  <a:pt x="1951" y="1997"/>
                </a:cubicBezTo>
                <a:cubicBezTo>
                  <a:pt x="1490" y="2163"/>
                  <a:pt x="325" y="2299"/>
                  <a:pt x="0" y="235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539750" y="1844675"/>
            <a:ext cx="1295400" cy="12239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250825" y="630872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250825" y="6597650"/>
            <a:ext cx="8713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 flipV="1">
            <a:off x="8964613" y="3357563"/>
            <a:ext cx="0" cy="3240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250825" y="6308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250825" y="6308725"/>
            <a:ext cx="8713788" cy="2889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7524750" y="3357563"/>
            <a:ext cx="1439863" cy="29511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7164388" y="3789363"/>
            <a:ext cx="360362" cy="10795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6948488" y="4076700"/>
            <a:ext cx="215900" cy="6477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6804025" y="42211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6732588" y="4292600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7380288" y="3573463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6372225" y="4365625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6011863" y="4365625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5003800" y="4437063"/>
            <a:ext cx="2376488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5508625" y="4076700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5292725" y="42211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7019925" y="44370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7235825" y="46529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4572000" y="4797425"/>
            <a:ext cx="3024188" cy="15843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7" name="Rectangle 25"/>
          <p:cNvSpPr>
            <a:spLocks noChangeArrowheads="1"/>
          </p:cNvSpPr>
          <p:nvPr/>
        </p:nvSpPr>
        <p:spPr bwMode="auto">
          <a:xfrm>
            <a:off x="3132138" y="5805488"/>
            <a:ext cx="1439862" cy="5032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8" name="AutoShape 26"/>
          <p:cNvSpPr>
            <a:spLocks noChangeArrowheads="1"/>
          </p:cNvSpPr>
          <p:nvPr/>
        </p:nvSpPr>
        <p:spPr bwMode="auto">
          <a:xfrm flipH="1">
            <a:off x="1042988" y="5805488"/>
            <a:ext cx="2089150" cy="503237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9" name="AutoShape 27"/>
          <p:cNvSpPr>
            <a:spLocks noChangeArrowheads="1"/>
          </p:cNvSpPr>
          <p:nvPr/>
        </p:nvSpPr>
        <p:spPr bwMode="auto">
          <a:xfrm flipH="1">
            <a:off x="3492500" y="4581525"/>
            <a:ext cx="1366838" cy="1223963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0" name="AutoShape 28"/>
          <p:cNvSpPr>
            <a:spLocks noChangeArrowheads="1"/>
          </p:cNvSpPr>
          <p:nvPr/>
        </p:nvSpPr>
        <p:spPr bwMode="auto">
          <a:xfrm rot="20617605" flipH="1">
            <a:off x="2700338" y="5373688"/>
            <a:ext cx="1871662" cy="504825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1" name="Oval 29"/>
          <p:cNvSpPr>
            <a:spLocks noChangeArrowheads="1"/>
          </p:cNvSpPr>
          <p:nvPr/>
        </p:nvSpPr>
        <p:spPr bwMode="auto">
          <a:xfrm>
            <a:off x="7885113" y="2636838"/>
            <a:ext cx="719137" cy="8651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2" name="Oval 30"/>
          <p:cNvSpPr>
            <a:spLocks noChangeArrowheads="1"/>
          </p:cNvSpPr>
          <p:nvPr/>
        </p:nvSpPr>
        <p:spPr bwMode="auto">
          <a:xfrm>
            <a:off x="8243888" y="2997200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3" name="Oval 31"/>
          <p:cNvSpPr>
            <a:spLocks noChangeArrowheads="1"/>
          </p:cNvSpPr>
          <p:nvPr/>
        </p:nvSpPr>
        <p:spPr bwMode="auto">
          <a:xfrm>
            <a:off x="7667625" y="2781300"/>
            <a:ext cx="719138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4" name="Oval 32"/>
          <p:cNvSpPr>
            <a:spLocks noChangeArrowheads="1"/>
          </p:cNvSpPr>
          <p:nvPr/>
        </p:nvSpPr>
        <p:spPr bwMode="auto">
          <a:xfrm>
            <a:off x="8101013" y="2781300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5" name="Oval 33"/>
          <p:cNvSpPr>
            <a:spLocks noChangeArrowheads="1"/>
          </p:cNvSpPr>
          <p:nvPr/>
        </p:nvSpPr>
        <p:spPr bwMode="auto">
          <a:xfrm>
            <a:off x="7524750" y="2997200"/>
            <a:ext cx="719138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6" name="Oval 34"/>
          <p:cNvSpPr>
            <a:spLocks noChangeArrowheads="1"/>
          </p:cNvSpPr>
          <p:nvPr/>
        </p:nvSpPr>
        <p:spPr bwMode="auto">
          <a:xfrm>
            <a:off x="7380288" y="3213100"/>
            <a:ext cx="576262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7" name="Oval 35"/>
          <p:cNvSpPr>
            <a:spLocks noChangeArrowheads="1"/>
          </p:cNvSpPr>
          <p:nvPr/>
        </p:nvSpPr>
        <p:spPr bwMode="auto">
          <a:xfrm>
            <a:off x="7885113" y="2924175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8" name="Oval 36"/>
          <p:cNvSpPr>
            <a:spLocks noChangeArrowheads="1"/>
          </p:cNvSpPr>
          <p:nvPr/>
        </p:nvSpPr>
        <p:spPr bwMode="auto">
          <a:xfrm>
            <a:off x="8604250" y="3213100"/>
            <a:ext cx="358775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9" name="Oval 37"/>
          <p:cNvSpPr>
            <a:spLocks noChangeArrowheads="1"/>
          </p:cNvSpPr>
          <p:nvPr/>
        </p:nvSpPr>
        <p:spPr bwMode="auto">
          <a:xfrm>
            <a:off x="5364163" y="40052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0" name="Oval 38"/>
          <p:cNvSpPr>
            <a:spLocks noChangeArrowheads="1"/>
          </p:cNvSpPr>
          <p:nvPr/>
        </p:nvSpPr>
        <p:spPr bwMode="auto">
          <a:xfrm>
            <a:off x="5940425" y="4292600"/>
            <a:ext cx="863600" cy="2873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1" name="Oval 39"/>
          <p:cNvSpPr>
            <a:spLocks noChangeArrowheads="1"/>
          </p:cNvSpPr>
          <p:nvPr/>
        </p:nvSpPr>
        <p:spPr bwMode="auto">
          <a:xfrm>
            <a:off x="5651500" y="42211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2" name="Oval 40"/>
          <p:cNvSpPr>
            <a:spLocks noChangeArrowheads="1"/>
          </p:cNvSpPr>
          <p:nvPr/>
        </p:nvSpPr>
        <p:spPr bwMode="auto">
          <a:xfrm>
            <a:off x="6516688" y="42211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3" name="Oval 41"/>
          <p:cNvSpPr>
            <a:spLocks noChangeArrowheads="1"/>
          </p:cNvSpPr>
          <p:nvPr/>
        </p:nvSpPr>
        <p:spPr bwMode="auto">
          <a:xfrm>
            <a:off x="6732588" y="40052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4" name="Oval 42"/>
          <p:cNvSpPr>
            <a:spLocks noChangeArrowheads="1"/>
          </p:cNvSpPr>
          <p:nvPr/>
        </p:nvSpPr>
        <p:spPr bwMode="auto">
          <a:xfrm>
            <a:off x="6948488" y="3716338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5" name="Oval 43"/>
          <p:cNvSpPr>
            <a:spLocks noChangeArrowheads="1"/>
          </p:cNvSpPr>
          <p:nvPr/>
        </p:nvSpPr>
        <p:spPr bwMode="auto">
          <a:xfrm>
            <a:off x="7164388" y="3429000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6" name="Oval 44"/>
          <p:cNvSpPr>
            <a:spLocks noChangeArrowheads="1"/>
          </p:cNvSpPr>
          <p:nvPr/>
        </p:nvSpPr>
        <p:spPr bwMode="auto">
          <a:xfrm>
            <a:off x="7380288" y="3213100"/>
            <a:ext cx="5048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7" name="Oval 45"/>
          <p:cNvSpPr>
            <a:spLocks noChangeArrowheads="1"/>
          </p:cNvSpPr>
          <p:nvPr/>
        </p:nvSpPr>
        <p:spPr bwMode="auto">
          <a:xfrm>
            <a:off x="7740650" y="3357563"/>
            <a:ext cx="5048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8" name="Oval 46"/>
          <p:cNvSpPr>
            <a:spLocks noChangeArrowheads="1"/>
          </p:cNvSpPr>
          <p:nvPr/>
        </p:nvSpPr>
        <p:spPr bwMode="auto">
          <a:xfrm>
            <a:off x="5219700" y="4076700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9" name="Oval 47"/>
          <p:cNvSpPr>
            <a:spLocks noChangeArrowheads="1"/>
          </p:cNvSpPr>
          <p:nvPr/>
        </p:nvSpPr>
        <p:spPr bwMode="auto">
          <a:xfrm>
            <a:off x="5076825" y="4149725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20" name="Oval 48"/>
          <p:cNvSpPr>
            <a:spLocks noChangeArrowheads="1"/>
          </p:cNvSpPr>
          <p:nvPr/>
        </p:nvSpPr>
        <p:spPr bwMode="auto">
          <a:xfrm>
            <a:off x="4859338" y="4292600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21" name="Oval 49"/>
          <p:cNvSpPr>
            <a:spLocks noChangeArrowheads="1"/>
          </p:cNvSpPr>
          <p:nvPr/>
        </p:nvSpPr>
        <p:spPr bwMode="auto">
          <a:xfrm>
            <a:off x="4716463" y="44370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22" name="Oval 50"/>
          <p:cNvSpPr>
            <a:spLocks noChangeArrowheads="1"/>
          </p:cNvSpPr>
          <p:nvPr/>
        </p:nvSpPr>
        <p:spPr bwMode="auto">
          <a:xfrm>
            <a:off x="5292725" y="40052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23" name="Oval 51"/>
          <p:cNvSpPr>
            <a:spLocks noChangeArrowheads="1"/>
          </p:cNvSpPr>
          <p:nvPr/>
        </p:nvSpPr>
        <p:spPr bwMode="auto">
          <a:xfrm rot="2471897">
            <a:off x="4572000" y="4508500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24" name="Oval 52"/>
          <p:cNvSpPr>
            <a:spLocks noChangeArrowheads="1"/>
          </p:cNvSpPr>
          <p:nvPr/>
        </p:nvSpPr>
        <p:spPr bwMode="auto">
          <a:xfrm rot="2471897">
            <a:off x="4356100" y="46529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25" name="Oval 53"/>
          <p:cNvSpPr>
            <a:spLocks noChangeArrowheads="1"/>
          </p:cNvSpPr>
          <p:nvPr/>
        </p:nvSpPr>
        <p:spPr bwMode="auto">
          <a:xfrm rot="2471897">
            <a:off x="4211638" y="4797425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26" name="Oval 54"/>
          <p:cNvSpPr>
            <a:spLocks noChangeArrowheads="1"/>
          </p:cNvSpPr>
          <p:nvPr/>
        </p:nvSpPr>
        <p:spPr bwMode="auto">
          <a:xfrm rot="4348789">
            <a:off x="3969544" y="4191794"/>
            <a:ext cx="719137" cy="28797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27" name="Oval 55"/>
          <p:cNvSpPr>
            <a:spLocks noChangeArrowheads="1"/>
          </p:cNvSpPr>
          <p:nvPr/>
        </p:nvSpPr>
        <p:spPr bwMode="auto">
          <a:xfrm rot="5043822">
            <a:off x="1870869" y="4185444"/>
            <a:ext cx="719137" cy="39592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28" name="AutoShape 56"/>
          <p:cNvSpPr>
            <a:spLocks noChangeArrowheads="1"/>
          </p:cNvSpPr>
          <p:nvPr/>
        </p:nvSpPr>
        <p:spPr bwMode="auto">
          <a:xfrm flipV="1">
            <a:off x="250825" y="5734050"/>
            <a:ext cx="2952750" cy="574675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29" name="AutoShape 57"/>
          <p:cNvSpPr>
            <a:spLocks noChangeArrowheads="1"/>
          </p:cNvSpPr>
          <p:nvPr/>
        </p:nvSpPr>
        <p:spPr bwMode="auto">
          <a:xfrm flipV="1">
            <a:off x="5795963" y="4005263"/>
            <a:ext cx="1223962" cy="36036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0" name="Oval 58"/>
          <p:cNvSpPr>
            <a:spLocks noChangeArrowheads="1"/>
          </p:cNvSpPr>
          <p:nvPr/>
        </p:nvSpPr>
        <p:spPr bwMode="auto">
          <a:xfrm rot="1857826">
            <a:off x="5940425" y="4149725"/>
            <a:ext cx="50482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1" name="Oval 59"/>
          <p:cNvSpPr>
            <a:spLocks noChangeArrowheads="1"/>
          </p:cNvSpPr>
          <p:nvPr/>
        </p:nvSpPr>
        <p:spPr bwMode="auto">
          <a:xfrm rot="-2080929">
            <a:off x="6443663" y="4149725"/>
            <a:ext cx="50482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2" name="Oval 60"/>
          <p:cNvSpPr>
            <a:spLocks noChangeArrowheads="1"/>
          </p:cNvSpPr>
          <p:nvPr/>
        </p:nvSpPr>
        <p:spPr bwMode="auto">
          <a:xfrm rot="185876">
            <a:off x="6156325" y="4221163"/>
            <a:ext cx="50482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3" name="Rectangle 61"/>
          <p:cNvSpPr>
            <a:spLocks noChangeArrowheads="1"/>
          </p:cNvSpPr>
          <p:nvPr/>
        </p:nvSpPr>
        <p:spPr bwMode="auto">
          <a:xfrm rot="-2034250">
            <a:off x="2987675" y="4797425"/>
            <a:ext cx="2952750" cy="714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4" name="AutoShape 62"/>
          <p:cNvSpPr>
            <a:spLocks noChangeArrowheads="1"/>
          </p:cNvSpPr>
          <p:nvPr/>
        </p:nvSpPr>
        <p:spPr bwMode="auto">
          <a:xfrm rot="36213252">
            <a:off x="3090069" y="5563394"/>
            <a:ext cx="101600" cy="30321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5" name="Rectangle 63"/>
          <p:cNvSpPr>
            <a:spLocks noChangeArrowheads="1"/>
          </p:cNvSpPr>
          <p:nvPr/>
        </p:nvSpPr>
        <p:spPr bwMode="auto">
          <a:xfrm rot="-1981432">
            <a:off x="2994025" y="4989513"/>
            <a:ext cx="2663825" cy="3603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6" name="Rectangle 64"/>
          <p:cNvSpPr>
            <a:spLocks noChangeArrowheads="1"/>
          </p:cNvSpPr>
          <p:nvPr/>
        </p:nvSpPr>
        <p:spPr bwMode="auto">
          <a:xfrm rot="-1981432">
            <a:off x="3132138" y="4365625"/>
            <a:ext cx="2663825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7" name="Rectangle 65"/>
          <p:cNvSpPr>
            <a:spLocks noChangeArrowheads="1"/>
          </p:cNvSpPr>
          <p:nvPr/>
        </p:nvSpPr>
        <p:spPr bwMode="auto">
          <a:xfrm>
            <a:off x="5651500" y="4005263"/>
            <a:ext cx="576263" cy="714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8" name="Oval 66"/>
          <p:cNvSpPr>
            <a:spLocks noChangeArrowheads="1"/>
          </p:cNvSpPr>
          <p:nvPr/>
        </p:nvSpPr>
        <p:spPr bwMode="auto">
          <a:xfrm>
            <a:off x="2700338" y="20605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9" name="Oval 67"/>
          <p:cNvSpPr>
            <a:spLocks noChangeArrowheads="1"/>
          </p:cNvSpPr>
          <p:nvPr/>
        </p:nvSpPr>
        <p:spPr bwMode="auto">
          <a:xfrm>
            <a:off x="2916238" y="22764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40" name="Oval 68"/>
          <p:cNvSpPr>
            <a:spLocks noChangeArrowheads="1"/>
          </p:cNvSpPr>
          <p:nvPr/>
        </p:nvSpPr>
        <p:spPr bwMode="auto">
          <a:xfrm>
            <a:off x="3132138" y="24923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41" name="Oval 69"/>
          <p:cNvSpPr>
            <a:spLocks noChangeArrowheads="1"/>
          </p:cNvSpPr>
          <p:nvPr/>
        </p:nvSpPr>
        <p:spPr bwMode="auto">
          <a:xfrm>
            <a:off x="3348038" y="2205038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42" name="Oval 70"/>
          <p:cNvSpPr>
            <a:spLocks noChangeArrowheads="1"/>
          </p:cNvSpPr>
          <p:nvPr/>
        </p:nvSpPr>
        <p:spPr bwMode="auto">
          <a:xfrm>
            <a:off x="2411413" y="24923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43" name="Oval 71"/>
          <p:cNvSpPr>
            <a:spLocks noChangeArrowheads="1"/>
          </p:cNvSpPr>
          <p:nvPr/>
        </p:nvSpPr>
        <p:spPr bwMode="auto">
          <a:xfrm>
            <a:off x="1979613" y="22764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44" name="Oval 72"/>
          <p:cNvSpPr>
            <a:spLocks noChangeArrowheads="1"/>
          </p:cNvSpPr>
          <p:nvPr/>
        </p:nvSpPr>
        <p:spPr bwMode="auto">
          <a:xfrm>
            <a:off x="7092950" y="1916113"/>
            <a:ext cx="719138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45" name="Oval 73"/>
          <p:cNvSpPr>
            <a:spLocks noChangeArrowheads="1"/>
          </p:cNvSpPr>
          <p:nvPr/>
        </p:nvSpPr>
        <p:spPr bwMode="auto">
          <a:xfrm>
            <a:off x="7235825" y="17002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46" name="Oval 74"/>
          <p:cNvSpPr>
            <a:spLocks noChangeArrowheads="1"/>
          </p:cNvSpPr>
          <p:nvPr/>
        </p:nvSpPr>
        <p:spPr bwMode="auto">
          <a:xfrm>
            <a:off x="7451725" y="19161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47" name="Oval 75"/>
          <p:cNvSpPr>
            <a:spLocks noChangeArrowheads="1"/>
          </p:cNvSpPr>
          <p:nvPr/>
        </p:nvSpPr>
        <p:spPr bwMode="auto">
          <a:xfrm>
            <a:off x="7308850" y="2060575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48" name="Oval 76"/>
          <p:cNvSpPr>
            <a:spLocks noChangeArrowheads="1"/>
          </p:cNvSpPr>
          <p:nvPr/>
        </p:nvSpPr>
        <p:spPr bwMode="auto">
          <a:xfrm>
            <a:off x="7812088" y="1773238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49" name="Oval 77"/>
          <p:cNvSpPr>
            <a:spLocks noChangeArrowheads="1"/>
          </p:cNvSpPr>
          <p:nvPr/>
        </p:nvSpPr>
        <p:spPr bwMode="auto">
          <a:xfrm>
            <a:off x="7740650" y="19161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50" name="Oval 78"/>
          <p:cNvSpPr>
            <a:spLocks noChangeArrowheads="1"/>
          </p:cNvSpPr>
          <p:nvPr/>
        </p:nvSpPr>
        <p:spPr bwMode="auto">
          <a:xfrm>
            <a:off x="2339975" y="2060575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51" name="Oval 79"/>
          <p:cNvSpPr>
            <a:spLocks noChangeArrowheads="1"/>
          </p:cNvSpPr>
          <p:nvPr/>
        </p:nvSpPr>
        <p:spPr bwMode="auto">
          <a:xfrm>
            <a:off x="2843213" y="19161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52" name="Oval 80"/>
          <p:cNvSpPr>
            <a:spLocks noChangeArrowheads="1"/>
          </p:cNvSpPr>
          <p:nvPr/>
        </p:nvSpPr>
        <p:spPr bwMode="auto">
          <a:xfrm>
            <a:off x="3276600" y="1989138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53" name="Oval 81"/>
          <p:cNvSpPr>
            <a:spLocks noChangeArrowheads="1"/>
          </p:cNvSpPr>
          <p:nvPr/>
        </p:nvSpPr>
        <p:spPr bwMode="auto">
          <a:xfrm>
            <a:off x="2916238" y="2636838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754" name="Group 82"/>
          <p:cNvGrpSpPr>
            <a:grpSpLocks/>
          </p:cNvGrpSpPr>
          <p:nvPr/>
        </p:nvGrpSpPr>
        <p:grpSpPr bwMode="auto">
          <a:xfrm>
            <a:off x="7308850" y="2349500"/>
            <a:ext cx="1079500" cy="646113"/>
            <a:chOff x="4604" y="1480"/>
            <a:chExt cx="680" cy="407"/>
          </a:xfrm>
        </p:grpSpPr>
        <p:sp>
          <p:nvSpPr>
            <p:cNvPr id="28755" name="Oval 83"/>
            <p:cNvSpPr>
              <a:spLocks noChangeArrowheads="1"/>
            </p:cNvSpPr>
            <p:nvPr/>
          </p:nvSpPr>
          <p:spPr bwMode="auto">
            <a:xfrm>
              <a:off x="4604" y="1570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56" name="Oval 84"/>
            <p:cNvSpPr>
              <a:spLocks noChangeArrowheads="1"/>
            </p:cNvSpPr>
            <p:nvPr/>
          </p:nvSpPr>
          <p:spPr bwMode="auto">
            <a:xfrm>
              <a:off x="4876" y="1616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57" name="Oval 85"/>
            <p:cNvSpPr>
              <a:spLocks noChangeArrowheads="1"/>
            </p:cNvSpPr>
            <p:nvPr/>
          </p:nvSpPr>
          <p:spPr bwMode="auto">
            <a:xfrm>
              <a:off x="4740" y="1706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58" name="Oval 86"/>
            <p:cNvSpPr>
              <a:spLocks noChangeArrowheads="1"/>
            </p:cNvSpPr>
            <p:nvPr/>
          </p:nvSpPr>
          <p:spPr bwMode="auto">
            <a:xfrm>
              <a:off x="5239" y="1480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59" name="Oval 87"/>
            <p:cNvSpPr>
              <a:spLocks noChangeArrowheads="1"/>
            </p:cNvSpPr>
            <p:nvPr/>
          </p:nvSpPr>
          <p:spPr bwMode="auto">
            <a:xfrm>
              <a:off x="5012" y="1570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60" name="Oval 88"/>
            <p:cNvSpPr>
              <a:spLocks noChangeArrowheads="1"/>
            </p:cNvSpPr>
            <p:nvPr/>
          </p:nvSpPr>
          <p:spPr bwMode="auto">
            <a:xfrm>
              <a:off x="5103" y="1525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61" name="Oval 89"/>
            <p:cNvSpPr>
              <a:spLocks noChangeArrowheads="1"/>
            </p:cNvSpPr>
            <p:nvPr/>
          </p:nvSpPr>
          <p:spPr bwMode="auto">
            <a:xfrm>
              <a:off x="4740" y="1570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62" name="Oval 90"/>
            <p:cNvSpPr>
              <a:spLocks noChangeArrowheads="1"/>
            </p:cNvSpPr>
            <p:nvPr/>
          </p:nvSpPr>
          <p:spPr bwMode="auto">
            <a:xfrm>
              <a:off x="4604" y="1706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63" name="Oval 91"/>
            <p:cNvSpPr>
              <a:spLocks noChangeArrowheads="1"/>
            </p:cNvSpPr>
            <p:nvPr/>
          </p:nvSpPr>
          <p:spPr bwMode="auto">
            <a:xfrm>
              <a:off x="4694" y="1842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64" name="Oval 92"/>
            <p:cNvSpPr>
              <a:spLocks noChangeArrowheads="1"/>
            </p:cNvSpPr>
            <p:nvPr/>
          </p:nvSpPr>
          <p:spPr bwMode="auto">
            <a:xfrm>
              <a:off x="4830" y="1752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65" name="Oval 93"/>
            <p:cNvSpPr>
              <a:spLocks noChangeArrowheads="1"/>
            </p:cNvSpPr>
            <p:nvPr/>
          </p:nvSpPr>
          <p:spPr bwMode="auto">
            <a:xfrm>
              <a:off x="4967" y="1661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769" name="Text Box 97"/>
          <p:cNvSpPr txBox="1">
            <a:spLocks noChangeArrowheads="1"/>
          </p:cNvSpPr>
          <p:nvPr/>
        </p:nvSpPr>
        <p:spPr bwMode="auto">
          <a:xfrm>
            <a:off x="468313" y="1557338"/>
            <a:ext cx="8675687" cy="521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latin typeface="Tahoma" pitchFamily="34" charset="0"/>
              </a:rPr>
              <a:t>Questions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200" b="1">
                <a:latin typeface="Tahoma" pitchFamily="34" charset="0"/>
              </a:rPr>
              <a:t>Where does the water come from?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200" b="1">
                <a:latin typeface="Tahoma" pitchFamily="34" charset="0"/>
              </a:rPr>
              <a:t>What happens to it when the sun heats it up?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200" b="1">
                <a:latin typeface="Tahoma" pitchFamily="34" charset="0"/>
              </a:rPr>
              <a:t>As the vapour rises what happens to it?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200" b="1">
                <a:latin typeface="Tahoma" pitchFamily="34" charset="0"/>
              </a:rPr>
              <a:t>Where does it go then?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200" b="1">
                <a:latin typeface="Tahoma" pitchFamily="34" charset="0"/>
              </a:rPr>
              <a:t>How does the water get back to the sea?</a:t>
            </a:r>
            <a:endParaRPr lang="en-GB" sz="3200" b="1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0FFFF"/>
            </a:gs>
            <a:gs pos="100000">
              <a:srgbClr val="00FFFF">
                <a:gamma/>
                <a:shade val="46275"/>
                <a:invGamma/>
              </a:srgb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196975"/>
            <a:ext cx="8856662" cy="1470025"/>
          </a:xfrm>
        </p:spPr>
        <p:txBody>
          <a:bodyPr/>
          <a:lstStyle/>
          <a:p>
            <a:r>
              <a:rPr lang="en-GB" sz="8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 is Evaporation?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>
              <a:buFontTx/>
              <a:buChar char="•"/>
            </a:pPr>
            <a:r>
              <a:rPr lang="en-GB"/>
              <a:t>It is the process of a liquid heating to form a gas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0FFFF"/>
            </a:gs>
            <a:gs pos="100000">
              <a:srgbClr val="00FFFF">
                <a:gamma/>
                <a:shade val="46275"/>
                <a:invGamma/>
              </a:srgb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196975"/>
            <a:ext cx="8856662" cy="1470025"/>
          </a:xfrm>
        </p:spPr>
        <p:txBody>
          <a:bodyPr/>
          <a:lstStyle/>
          <a:p>
            <a:r>
              <a:rPr lang="en-GB" sz="8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 is Condensation?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>
              <a:buFontTx/>
              <a:buChar char="•"/>
            </a:pPr>
            <a:r>
              <a:rPr lang="en-GB"/>
              <a:t>It is the process of a gas cooling to form a liquid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Water Cycle</a:t>
            </a:r>
            <a:r>
              <a:rPr lang="en-GB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400"/>
              <a:t>Water is constantly moving between sea, air and land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30213" y="1628775"/>
            <a:ext cx="8713787" cy="5184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Freeform 9"/>
          <p:cNvSpPr>
            <a:spLocks/>
          </p:cNvSpPr>
          <p:nvPr/>
        </p:nvSpPr>
        <p:spPr bwMode="auto">
          <a:xfrm>
            <a:off x="250825" y="2565400"/>
            <a:ext cx="8713788" cy="3744913"/>
          </a:xfrm>
          <a:custGeom>
            <a:avLst/>
            <a:gdLst>
              <a:gd name="T0" fmla="*/ 5489 w 5489"/>
              <a:gd name="T1" fmla="*/ 500 h 2359"/>
              <a:gd name="T2" fmla="*/ 4945 w 5489"/>
              <a:gd name="T3" fmla="*/ 91 h 2359"/>
              <a:gd name="T4" fmla="*/ 4128 w 5489"/>
              <a:gd name="T5" fmla="*/ 1044 h 2359"/>
              <a:gd name="T6" fmla="*/ 3720 w 5489"/>
              <a:gd name="T7" fmla="*/ 1089 h 2359"/>
              <a:gd name="T8" fmla="*/ 3538 w 5489"/>
              <a:gd name="T9" fmla="*/ 953 h 2359"/>
              <a:gd name="T10" fmla="*/ 3312 w 5489"/>
              <a:gd name="T11" fmla="*/ 953 h 2359"/>
              <a:gd name="T12" fmla="*/ 2767 w 5489"/>
              <a:gd name="T13" fmla="*/ 1361 h 2359"/>
              <a:gd name="T14" fmla="*/ 1951 w 5489"/>
              <a:gd name="T15" fmla="*/ 1997 h 2359"/>
              <a:gd name="T16" fmla="*/ 0 w 5489"/>
              <a:gd name="T17" fmla="*/ 2359 h 2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489" h="2359">
                <a:moveTo>
                  <a:pt x="5489" y="500"/>
                </a:moveTo>
                <a:cubicBezTo>
                  <a:pt x="5330" y="250"/>
                  <a:pt x="5172" y="0"/>
                  <a:pt x="4945" y="91"/>
                </a:cubicBezTo>
                <a:cubicBezTo>
                  <a:pt x="4718" y="182"/>
                  <a:pt x="4332" y="878"/>
                  <a:pt x="4128" y="1044"/>
                </a:cubicBezTo>
                <a:cubicBezTo>
                  <a:pt x="3924" y="1210"/>
                  <a:pt x="3818" y="1104"/>
                  <a:pt x="3720" y="1089"/>
                </a:cubicBezTo>
                <a:cubicBezTo>
                  <a:pt x="3622" y="1074"/>
                  <a:pt x="3606" y="976"/>
                  <a:pt x="3538" y="953"/>
                </a:cubicBezTo>
                <a:cubicBezTo>
                  <a:pt x="3470" y="930"/>
                  <a:pt x="3440" y="885"/>
                  <a:pt x="3312" y="953"/>
                </a:cubicBezTo>
                <a:cubicBezTo>
                  <a:pt x="3184" y="1021"/>
                  <a:pt x="2994" y="1187"/>
                  <a:pt x="2767" y="1361"/>
                </a:cubicBezTo>
                <a:cubicBezTo>
                  <a:pt x="2540" y="1535"/>
                  <a:pt x="2412" y="1831"/>
                  <a:pt x="1951" y="1997"/>
                </a:cubicBezTo>
                <a:cubicBezTo>
                  <a:pt x="1490" y="2163"/>
                  <a:pt x="325" y="2299"/>
                  <a:pt x="0" y="235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1" name="Oval 17"/>
          <p:cNvSpPr>
            <a:spLocks noChangeArrowheads="1"/>
          </p:cNvSpPr>
          <p:nvPr/>
        </p:nvSpPr>
        <p:spPr bwMode="auto">
          <a:xfrm>
            <a:off x="539750" y="1844675"/>
            <a:ext cx="1295400" cy="12239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>
            <a:off x="250825" y="630872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3" name="Line 19"/>
          <p:cNvSpPr>
            <a:spLocks noChangeShapeType="1"/>
          </p:cNvSpPr>
          <p:nvPr/>
        </p:nvSpPr>
        <p:spPr bwMode="auto">
          <a:xfrm>
            <a:off x="250825" y="6597650"/>
            <a:ext cx="8713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4" name="Line 20"/>
          <p:cNvSpPr>
            <a:spLocks noChangeShapeType="1"/>
          </p:cNvSpPr>
          <p:nvPr/>
        </p:nvSpPr>
        <p:spPr bwMode="auto">
          <a:xfrm flipV="1">
            <a:off x="8964613" y="3357563"/>
            <a:ext cx="0" cy="3240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>
            <a:off x="250825" y="6308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250825" y="6308725"/>
            <a:ext cx="8713788" cy="2889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7524750" y="3357563"/>
            <a:ext cx="1439863" cy="29511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7164388" y="3789363"/>
            <a:ext cx="360362" cy="10795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6948488" y="4076700"/>
            <a:ext cx="215900" cy="6477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6804025" y="42211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1" name="Rectangle 27"/>
          <p:cNvSpPr>
            <a:spLocks noChangeArrowheads="1"/>
          </p:cNvSpPr>
          <p:nvPr/>
        </p:nvSpPr>
        <p:spPr bwMode="auto">
          <a:xfrm>
            <a:off x="6732588" y="4292600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7380288" y="3573463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3" name="Rectangle 29"/>
          <p:cNvSpPr>
            <a:spLocks noChangeArrowheads="1"/>
          </p:cNvSpPr>
          <p:nvPr/>
        </p:nvSpPr>
        <p:spPr bwMode="auto">
          <a:xfrm>
            <a:off x="6372225" y="4365625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4" name="Rectangle 30"/>
          <p:cNvSpPr>
            <a:spLocks noChangeArrowheads="1"/>
          </p:cNvSpPr>
          <p:nvPr/>
        </p:nvSpPr>
        <p:spPr bwMode="auto">
          <a:xfrm>
            <a:off x="6011863" y="4365625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5" name="Rectangle 31"/>
          <p:cNvSpPr>
            <a:spLocks noChangeArrowheads="1"/>
          </p:cNvSpPr>
          <p:nvPr/>
        </p:nvSpPr>
        <p:spPr bwMode="auto">
          <a:xfrm>
            <a:off x="5003800" y="4437063"/>
            <a:ext cx="2376488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6" name="Rectangle 32"/>
          <p:cNvSpPr>
            <a:spLocks noChangeArrowheads="1"/>
          </p:cNvSpPr>
          <p:nvPr/>
        </p:nvSpPr>
        <p:spPr bwMode="auto">
          <a:xfrm>
            <a:off x="5508625" y="4076700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7" name="Rectangle 33"/>
          <p:cNvSpPr>
            <a:spLocks noChangeArrowheads="1"/>
          </p:cNvSpPr>
          <p:nvPr/>
        </p:nvSpPr>
        <p:spPr bwMode="auto">
          <a:xfrm>
            <a:off x="5292725" y="42211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8" name="Rectangle 34"/>
          <p:cNvSpPr>
            <a:spLocks noChangeArrowheads="1"/>
          </p:cNvSpPr>
          <p:nvPr/>
        </p:nvSpPr>
        <p:spPr bwMode="auto">
          <a:xfrm>
            <a:off x="7019925" y="44370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9" name="Rectangle 35"/>
          <p:cNvSpPr>
            <a:spLocks noChangeArrowheads="1"/>
          </p:cNvSpPr>
          <p:nvPr/>
        </p:nvSpPr>
        <p:spPr bwMode="auto">
          <a:xfrm>
            <a:off x="7235825" y="46529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0" name="Rectangle 36"/>
          <p:cNvSpPr>
            <a:spLocks noChangeArrowheads="1"/>
          </p:cNvSpPr>
          <p:nvPr/>
        </p:nvSpPr>
        <p:spPr bwMode="auto">
          <a:xfrm>
            <a:off x="4572000" y="4797425"/>
            <a:ext cx="3024188" cy="15843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1" name="Rectangle 37"/>
          <p:cNvSpPr>
            <a:spLocks noChangeArrowheads="1"/>
          </p:cNvSpPr>
          <p:nvPr/>
        </p:nvSpPr>
        <p:spPr bwMode="auto">
          <a:xfrm>
            <a:off x="3132138" y="5805488"/>
            <a:ext cx="1439862" cy="5032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2" name="AutoShape 38"/>
          <p:cNvSpPr>
            <a:spLocks noChangeArrowheads="1"/>
          </p:cNvSpPr>
          <p:nvPr/>
        </p:nvSpPr>
        <p:spPr bwMode="auto">
          <a:xfrm flipH="1">
            <a:off x="1042988" y="5805488"/>
            <a:ext cx="2089150" cy="503237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3" name="AutoShape 39"/>
          <p:cNvSpPr>
            <a:spLocks noChangeArrowheads="1"/>
          </p:cNvSpPr>
          <p:nvPr/>
        </p:nvSpPr>
        <p:spPr bwMode="auto">
          <a:xfrm flipH="1">
            <a:off x="3492500" y="4581525"/>
            <a:ext cx="1366838" cy="1223963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4" name="AutoShape 40"/>
          <p:cNvSpPr>
            <a:spLocks noChangeArrowheads="1"/>
          </p:cNvSpPr>
          <p:nvPr/>
        </p:nvSpPr>
        <p:spPr bwMode="auto">
          <a:xfrm rot="20617605" flipH="1">
            <a:off x="2700338" y="5373688"/>
            <a:ext cx="1871662" cy="504825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Oval 41"/>
          <p:cNvSpPr>
            <a:spLocks noChangeArrowheads="1"/>
          </p:cNvSpPr>
          <p:nvPr/>
        </p:nvSpPr>
        <p:spPr bwMode="auto">
          <a:xfrm>
            <a:off x="7885113" y="2636838"/>
            <a:ext cx="719137" cy="8651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6" name="Oval 42"/>
          <p:cNvSpPr>
            <a:spLocks noChangeArrowheads="1"/>
          </p:cNvSpPr>
          <p:nvPr/>
        </p:nvSpPr>
        <p:spPr bwMode="auto">
          <a:xfrm>
            <a:off x="8243888" y="2997200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7" name="Oval 43"/>
          <p:cNvSpPr>
            <a:spLocks noChangeArrowheads="1"/>
          </p:cNvSpPr>
          <p:nvPr/>
        </p:nvSpPr>
        <p:spPr bwMode="auto">
          <a:xfrm>
            <a:off x="7667625" y="2781300"/>
            <a:ext cx="719138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8" name="Oval 44"/>
          <p:cNvSpPr>
            <a:spLocks noChangeArrowheads="1"/>
          </p:cNvSpPr>
          <p:nvPr/>
        </p:nvSpPr>
        <p:spPr bwMode="auto">
          <a:xfrm>
            <a:off x="8101013" y="2781300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9" name="Oval 45"/>
          <p:cNvSpPr>
            <a:spLocks noChangeArrowheads="1"/>
          </p:cNvSpPr>
          <p:nvPr/>
        </p:nvSpPr>
        <p:spPr bwMode="auto">
          <a:xfrm>
            <a:off x="7524750" y="2997200"/>
            <a:ext cx="719138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90" name="Oval 46"/>
          <p:cNvSpPr>
            <a:spLocks noChangeArrowheads="1"/>
          </p:cNvSpPr>
          <p:nvPr/>
        </p:nvSpPr>
        <p:spPr bwMode="auto">
          <a:xfrm>
            <a:off x="7380288" y="3213100"/>
            <a:ext cx="576262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91" name="Oval 47"/>
          <p:cNvSpPr>
            <a:spLocks noChangeArrowheads="1"/>
          </p:cNvSpPr>
          <p:nvPr/>
        </p:nvSpPr>
        <p:spPr bwMode="auto">
          <a:xfrm>
            <a:off x="7885113" y="2924175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92" name="Oval 48"/>
          <p:cNvSpPr>
            <a:spLocks noChangeArrowheads="1"/>
          </p:cNvSpPr>
          <p:nvPr/>
        </p:nvSpPr>
        <p:spPr bwMode="auto">
          <a:xfrm>
            <a:off x="8604250" y="3213100"/>
            <a:ext cx="358775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93" name="Oval 49"/>
          <p:cNvSpPr>
            <a:spLocks noChangeArrowheads="1"/>
          </p:cNvSpPr>
          <p:nvPr/>
        </p:nvSpPr>
        <p:spPr bwMode="auto">
          <a:xfrm>
            <a:off x="5364163" y="40052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94" name="Oval 50"/>
          <p:cNvSpPr>
            <a:spLocks noChangeArrowheads="1"/>
          </p:cNvSpPr>
          <p:nvPr/>
        </p:nvSpPr>
        <p:spPr bwMode="auto">
          <a:xfrm>
            <a:off x="5940425" y="4292600"/>
            <a:ext cx="863600" cy="2873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95" name="Oval 51"/>
          <p:cNvSpPr>
            <a:spLocks noChangeArrowheads="1"/>
          </p:cNvSpPr>
          <p:nvPr/>
        </p:nvSpPr>
        <p:spPr bwMode="auto">
          <a:xfrm>
            <a:off x="5651500" y="42211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96" name="Oval 52"/>
          <p:cNvSpPr>
            <a:spLocks noChangeArrowheads="1"/>
          </p:cNvSpPr>
          <p:nvPr/>
        </p:nvSpPr>
        <p:spPr bwMode="auto">
          <a:xfrm>
            <a:off x="6516688" y="42211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97" name="Oval 53"/>
          <p:cNvSpPr>
            <a:spLocks noChangeArrowheads="1"/>
          </p:cNvSpPr>
          <p:nvPr/>
        </p:nvSpPr>
        <p:spPr bwMode="auto">
          <a:xfrm>
            <a:off x="6732588" y="40052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98" name="Oval 54"/>
          <p:cNvSpPr>
            <a:spLocks noChangeArrowheads="1"/>
          </p:cNvSpPr>
          <p:nvPr/>
        </p:nvSpPr>
        <p:spPr bwMode="auto">
          <a:xfrm>
            <a:off x="6948488" y="3716338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99" name="Oval 55"/>
          <p:cNvSpPr>
            <a:spLocks noChangeArrowheads="1"/>
          </p:cNvSpPr>
          <p:nvPr/>
        </p:nvSpPr>
        <p:spPr bwMode="auto">
          <a:xfrm>
            <a:off x="7164388" y="3429000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00" name="Oval 56"/>
          <p:cNvSpPr>
            <a:spLocks noChangeArrowheads="1"/>
          </p:cNvSpPr>
          <p:nvPr/>
        </p:nvSpPr>
        <p:spPr bwMode="auto">
          <a:xfrm>
            <a:off x="7380288" y="3213100"/>
            <a:ext cx="5048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01" name="Oval 57"/>
          <p:cNvSpPr>
            <a:spLocks noChangeArrowheads="1"/>
          </p:cNvSpPr>
          <p:nvPr/>
        </p:nvSpPr>
        <p:spPr bwMode="auto">
          <a:xfrm>
            <a:off x="7740650" y="3357563"/>
            <a:ext cx="5048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02" name="Oval 58"/>
          <p:cNvSpPr>
            <a:spLocks noChangeArrowheads="1"/>
          </p:cNvSpPr>
          <p:nvPr/>
        </p:nvSpPr>
        <p:spPr bwMode="auto">
          <a:xfrm>
            <a:off x="5219700" y="4076700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03" name="Oval 59"/>
          <p:cNvSpPr>
            <a:spLocks noChangeArrowheads="1"/>
          </p:cNvSpPr>
          <p:nvPr/>
        </p:nvSpPr>
        <p:spPr bwMode="auto">
          <a:xfrm>
            <a:off x="5076825" y="4149725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04" name="Oval 60"/>
          <p:cNvSpPr>
            <a:spLocks noChangeArrowheads="1"/>
          </p:cNvSpPr>
          <p:nvPr/>
        </p:nvSpPr>
        <p:spPr bwMode="auto">
          <a:xfrm>
            <a:off x="4859338" y="4292600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05" name="Oval 61"/>
          <p:cNvSpPr>
            <a:spLocks noChangeArrowheads="1"/>
          </p:cNvSpPr>
          <p:nvPr/>
        </p:nvSpPr>
        <p:spPr bwMode="auto">
          <a:xfrm>
            <a:off x="4716463" y="44370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06" name="Oval 62"/>
          <p:cNvSpPr>
            <a:spLocks noChangeArrowheads="1"/>
          </p:cNvSpPr>
          <p:nvPr/>
        </p:nvSpPr>
        <p:spPr bwMode="auto">
          <a:xfrm>
            <a:off x="5292725" y="40052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07" name="Oval 63"/>
          <p:cNvSpPr>
            <a:spLocks noChangeArrowheads="1"/>
          </p:cNvSpPr>
          <p:nvPr/>
        </p:nvSpPr>
        <p:spPr bwMode="auto">
          <a:xfrm rot="2471897">
            <a:off x="4572000" y="4508500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08" name="Oval 64"/>
          <p:cNvSpPr>
            <a:spLocks noChangeArrowheads="1"/>
          </p:cNvSpPr>
          <p:nvPr/>
        </p:nvSpPr>
        <p:spPr bwMode="auto">
          <a:xfrm rot="2471897">
            <a:off x="4356100" y="46529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09" name="Oval 65"/>
          <p:cNvSpPr>
            <a:spLocks noChangeArrowheads="1"/>
          </p:cNvSpPr>
          <p:nvPr/>
        </p:nvSpPr>
        <p:spPr bwMode="auto">
          <a:xfrm rot="2471897">
            <a:off x="4211638" y="4797425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10" name="Oval 66"/>
          <p:cNvSpPr>
            <a:spLocks noChangeArrowheads="1"/>
          </p:cNvSpPr>
          <p:nvPr/>
        </p:nvSpPr>
        <p:spPr bwMode="auto">
          <a:xfrm rot="4348789">
            <a:off x="3969544" y="4191794"/>
            <a:ext cx="719137" cy="28797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11" name="Oval 67"/>
          <p:cNvSpPr>
            <a:spLocks noChangeArrowheads="1"/>
          </p:cNvSpPr>
          <p:nvPr/>
        </p:nvSpPr>
        <p:spPr bwMode="auto">
          <a:xfrm rot="5043822">
            <a:off x="1870869" y="4185444"/>
            <a:ext cx="719137" cy="39592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12" name="AutoShape 68"/>
          <p:cNvSpPr>
            <a:spLocks noChangeArrowheads="1"/>
          </p:cNvSpPr>
          <p:nvPr/>
        </p:nvSpPr>
        <p:spPr bwMode="auto">
          <a:xfrm flipV="1">
            <a:off x="250825" y="5734050"/>
            <a:ext cx="2952750" cy="574675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13" name="AutoShape 69"/>
          <p:cNvSpPr>
            <a:spLocks noChangeArrowheads="1"/>
          </p:cNvSpPr>
          <p:nvPr/>
        </p:nvSpPr>
        <p:spPr bwMode="auto">
          <a:xfrm flipV="1">
            <a:off x="5795963" y="4005263"/>
            <a:ext cx="1223962" cy="36036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14" name="Oval 70"/>
          <p:cNvSpPr>
            <a:spLocks noChangeArrowheads="1"/>
          </p:cNvSpPr>
          <p:nvPr/>
        </p:nvSpPr>
        <p:spPr bwMode="auto">
          <a:xfrm rot="1857826">
            <a:off x="5940425" y="4149725"/>
            <a:ext cx="50482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15" name="Oval 71"/>
          <p:cNvSpPr>
            <a:spLocks noChangeArrowheads="1"/>
          </p:cNvSpPr>
          <p:nvPr/>
        </p:nvSpPr>
        <p:spPr bwMode="auto">
          <a:xfrm rot="-2080929">
            <a:off x="6443663" y="4149725"/>
            <a:ext cx="50482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16" name="Oval 72"/>
          <p:cNvSpPr>
            <a:spLocks noChangeArrowheads="1"/>
          </p:cNvSpPr>
          <p:nvPr/>
        </p:nvSpPr>
        <p:spPr bwMode="auto">
          <a:xfrm rot="185876">
            <a:off x="6156325" y="4221163"/>
            <a:ext cx="50482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17" name="Rectangle 73"/>
          <p:cNvSpPr>
            <a:spLocks noChangeArrowheads="1"/>
          </p:cNvSpPr>
          <p:nvPr/>
        </p:nvSpPr>
        <p:spPr bwMode="auto">
          <a:xfrm rot="-2034250">
            <a:off x="2987675" y="4797425"/>
            <a:ext cx="2952750" cy="714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18" name="AutoShape 74"/>
          <p:cNvSpPr>
            <a:spLocks noChangeArrowheads="1"/>
          </p:cNvSpPr>
          <p:nvPr/>
        </p:nvSpPr>
        <p:spPr bwMode="auto">
          <a:xfrm rot="36213252">
            <a:off x="3090069" y="5563394"/>
            <a:ext cx="101600" cy="30321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20" name="Rectangle 76"/>
          <p:cNvSpPr>
            <a:spLocks noChangeArrowheads="1"/>
          </p:cNvSpPr>
          <p:nvPr/>
        </p:nvSpPr>
        <p:spPr bwMode="auto">
          <a:xfrm rot="-1981432">
            <a:off x="2994025" y="4989513"/>
            <a:ext cx="2663825" cy="3603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21" name="Rectangle 77"/>
          <p:cNvSpPr>
            <a:spLocks noChangeArrowheads="1"/>
          </p:cNvSpPr>
          <p:nvPr/>
        </p:nvSpPr>
        <p:spPr bwMode="auto">
          <a:xfrm rot="-1981432">
            <a:off x="3132138" y="4365625"/>
            <a:ext cx="2663825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5651500" y="4005263"/>
            <a:ext cx="576263" cy="714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Water Cycle</a:t>
            </a:r>
            <a:r>
              <a:rPr lang="en-GB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400"/>
              <a:t>Water is constantly moving between sea, air and land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30213" y="1628775"/>
            <a:ext cx="8713787" cy="5184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Freeform 4"/>
          <p:cNvSpPr>
            <a:spLocks/>
          </p:cNvSpPr>
          <p:nvPr/>
        </p:nvSpPr>
        <p:spPr bwMode="auto">
          <a:xfrm>
            <a:off x="250825" y="2565400"/>
            <a:ext cx="8713788" cy="3744913"/>
          </a:xfrm>
          <a:custGeom>
            <a:avLst/>
            <a:gdLst>
              <a:gd name="T0" fmla="*/ 5489 w 5489"/>
              <a:gd name="T1" fmla="*/ 500 h 2359"/>
              <a:gd name="T2" fmla="*/ 4945 w 5489"/>
              <a:gd name="T3" fmla="*/ 91 h 2359"/>
              <a:gd name="T4" fmla="*/ 4128 w 5489"/>
              <a:gd name="T5" fmla="*/ 1044 h 2359"/>
              <a:gd name="T6" fmla="*/ 3720 w 5489"/>
              <a:gd name="T7" fmla="*/ 1089 h 2359"/>
              <a:gd name="T8" fmla="*/ 3538 w 5489"/>
              <a:gd name="T9" fmla="*/ 953 h 2359"/>
              <a:gd name="T10" fmla="*/ 3312 w 5489"/>
              <a:gd name="T11" fmla="*/ 953 h 2359"/>
              <a:gd name="T12" fmla="*/ 2767 w 5489"/>
              <a:gd name="T13" fmla="*/ 1361 h 2359"/>
              <a:gd name="T14" fmla="*/ 1951 w 5489"/>
              <a:gd name="T15" fmla="*/ 1997 h 2359"/>
              <a:gd name="T16" fmla="*/ 0 w 5489"/>
              <a:gd name="T17" fmla="*/ 2359 h 2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489" h="2359">
                <a:moveTo>
                  <a:pt x="5489" y="500"/>
                </a:moveTo>
                <a:cubicBezTo>
                  <a:pt x="5330" y="250"/>
                  <a:pt x="5172" y="0"/>
                  <a:pt x="4945" y="91"/>
                </a:cubicBezTo>
                <a:cubicBezTo>
                  <a:pt x="4718" y="182"/>
                  <a:pt x="4332" y="878"/>
                  <a:pt x="4128" y="1044"/>
                </a:cubicBezTo>
                <a:cubicBezTo>
                  <a:pt x="3924" y="1210"/>
                  <a:pt x="3818" y="1104"/>
                  <a:pt x="3720" y="1089"/>
                </a:cubicBezTo>
                <a:cubicBezTo>
                  <a:pt x="3622" y="1074"/>
                  <a:pt x="3606" y="976"/>
                  <a:pt x="3538" y="953"/>
                </a:cubicBezTo>
                <a:cubicBezTo>
                  <a:pt x="3470" y="930"/>
                  <a:pt x="3440" y="885"/>
                  <a:pt x="3312" y="953"/>
                </a:cubicBezTo>
                <a:cubicBezTo>
                  <a:pt x="3184" y="1021"/>
                  <a:pt x="2994" y="1187"/>
                  <a:pt x="2767" y="1361"/>
                </a:cubicBezTo>
                <a:cubicBezTo>
                  <a:pt x="2540" y="1535"/>
                  <a:pt x="2412" y="1831"/>
                  <a:pt x="1951" y="1997"/>
                </a:cubicBezTo>
                <a:cubicBezTo>
                  <a:pt x="1490" y="2163"/>
                  <a:pt x="325" y="2299"/>
                  <a:pt x="0" y="235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Oval 5"/>
          <p:cNvSpPr>
            <a:spLocks noChangeArrowheads="1"/>
          </p:cNvSpPr>
          <p:nvPr/>
        </p:nvSpPr>
        <p:spPr bwMode="auto">
          <a:xfrm>
            <a:off x="539750" y="1844675"/>
            <a:ext cx="1295400" cy="12239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250825" y="630872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250825" y="6597650"/>
            <a:ext cx="8713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V="1">
            <a:off x="8964613" y="3357563"/>
            <a:ext cx="0" cy="3240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250825" y="6308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825" y="6308725"/>
            <a:ext cx="8713788" cy="2889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7524750" y="3357563"/>
            <a:ext cx="1439863" cy="29511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7164388" y="3789363"/>
            <a:ext cx="360362" cy="10795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6948488" y="4076700"/>
            <a:ext cx="215900" cy="6477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6804025" y="42211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6732588" y="4292600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7380288" y="3573463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6372225" y="4365625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6011863" y="4365625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5003800" y="4437063"/>
            <a:ext cx="2376488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5508625" y="4076700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5292725" y="42211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7019925" y="44370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7235825" y="46529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4572000" y="4797425"/>
            <a:ext cx="3024188" cy="15843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Rectangle 25"/>
          <p:cNvSpPr>
            <a:spLocks noChangeArrowheads="1"/>
          </p:cNvSpPr>
          <p:nvPr/>
        </p:nvSpPr>
        <p:spPr bwMode="auto">
          <a:xfrm>
            <a:off x="3132138" y="5805488"/>
            <a:ext cx="1439862" cy="5032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8" name="AutoShape 26"/>
          <p:cNvSpPr>
            <a:spLocks noChangeArrowheads="1"/>
          </p:cNvSpPr>
          <p:nvPr/>
        </p:nvSpPr>
        <p:spPr bwMode="auto">
          <a:xfrm flipH="1">
            <a:off x="1042988" y="5805488"/>
            <a:ext cx="2089150" cy="503237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AutoShape 27"/>
          <p:cNvSpPr>
            <a:spLocks noChangeArrowheads="1"/>
          </p:cNvSpPr>
          <p:nvPr/>
        </p:nvSpPr>
        <p:spPr bwMode="auto">
          <a:xfrm flipH="1">
            <a:off x="3492500" y="4581525"/>
            <a:ext cx="1366838" cy="1223963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0" name="AutoShape 28"/>
          <p:cNvSpPr>
            <a:spLocks noChangeArrowheads="1"/>
          </p:cNvSpPr>
          <p:nvPr/>
        </p:nvSpPr>
        <p:spPr bwMode="auto">
          <a:xfrm rot="20617605" flipH="1">
            <a:off x="2700338" y="5373688"/>
            <a:ext cx="1871662" cy="504825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1" name="Oval 29"/>
          <p:cNvSpPr>
            <a:spLocks noChangeArrowheads="1"/>
          </p:cNvSpPr>
          <p:nvPr/>
        </p:nvSpPr>
        <p:spPr bwMode="auto">
          <a:xfrm>
            <a:off x="7885113" y="2636838"/>
            <a:ext cx="719137" cy="8651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2" name="Oval 30"/>
          <p:cNvSpPr>
            <a:spLocks noChangeArrowheads="1"/>
          </p:cNvSpPr>
          <p:nvPr/>
        </p:nvSpPr>
        <p:spPr bwMode="auto">
          <a:xfrm>
            <a:off x="8243888" y="2997200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3" name="Oval 31"/>
          <p:cNvSpPr>
            <a:spLocks noChangeArrowheads="1"/>
          </p:cNvSpPr>
          <p:nvPr/>
        </p:nvSpPr>
        <p:spPr bwMode="auto">
          <a:xfrm>
            <a:off x="7667625" y="2781300"/>
            <a:ext cx="719138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4" name="Oval 32"/>
          <p:cNvSpPr>
            <a:spLocks noChangeArrowheads="1"/>
          </p:cNvSpPr>
          <p:nvPr/>
        </p:nvSpPr>
        <p:spPr bwMode="auto">
          <a:xfrm>
            <a:off x="8101013" y="2781300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5" name="Oval 33"/>
          <p:cNvSpPr>
            <a:spLocks noChangeArrowheads="1"/>
          </p:cNvSpPr>
          <p:nvPr/>
        </p:nvSpPr>
        <p:spPr bwMode="auto">
          <a:xfrm>
            <a:off x="7524750" y="2997200"/>
            <a:ext cx="719138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6" name="Oval 34"/>
          <p:cNvSpPr>
            <a:spLocks noChangeArrowheads="1"/>
          </p:cNvSpPr>
          <p:nvPr/>
        </p:nvSpPr>
        <p:spPr bwMode="auto">
          <a:xfrm>
            <a:off x="7380288" y="3213100"/>
            <a:ext cx="576262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7" name="Oval 35"/>
          <p:cNvSpPr>
            <a:spLocks noChangeArrowheads="1"/>
          </p:cNvSpPr>
          <p:nvPr/>
        </p:nvSpPr>
        <p:spPr bwMode="auto">
          <a:xfrm>
            <a:off x="7885113" y="2924175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8" name="Oval 36"/>
          <p:cNvSpPr>
            <a:spLocks noChangeArrowheads="1"/>
          </p:cNvSpPr>
          <p:nvPr/>
        </p:nvSpPr>
        <p:spPr bwMode="auto">
          <a:xfrm>
            <a:off x="8604250" y="3213100"/>
            <a:ext cx="358775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9" name="Oval 37"/>
          <p:cNvSpPr>
            <a:spLocks noChangeArrowheads="1"/>
          </p:cNvSpPr>
          <p:nvPr/>
        </p:nvSpPr>
        <p:spPr bwMode="auto">
          <a:xfrm>
            <a:off x="5364163" y="40052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0" name="Oval 38"/>
          <p:cNvSpPr>
            <a:spLocks noChangeArrowheads="1"/>
          </p:cNvSpPr>
          <p:nvPr/>
        </p:nvSpPr>
        <p:spPr bwMode="auto">
          <a:xfrm>
            <a:off x="5940425" y="4292600"/>
            <a:ext cx="863600" cy="2873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1" name="Oval 39"/>
          <p:cNvSpPr>
            <a:spLocks noChangeArrowheads="1"/>
          </p:cNvSpPr>
          <p:nvPr/>
        </p:nvSpPr>
        <p:spPr bwMode="auto">
          <a:xfrm>
            <a:off x="5651500" y="42211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2" name="Oval 40"/>
          <p:cNvSpPr>
            <a:spLocks noChangeArrowheads="1"/>
          </p:cNvSpPr>
          <p:nvPr/>
        </p:nvSpPr>
        <p:spPr bwMode="auto">
          <a:xfrm>
            <a:off x="6516688" y="42211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3" name="Oval 41"/>
          <p:cNvSpPr>
            <a:spLocks noChangeArrowheads="1"/>
          </p:cNvSpPr>
          <p:nvPr/>
        </p:nvSpPr>
        <p:spPr bwMode="auto">
          <a:xfrm>
            <a:off x="6732588" y="40052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4" name="Oval 42"/>
          <p:cNvSpPr>
            <a:spLocks noChangeArrowheads="1"/>
          </p:cNvSpPr>
          <p:nvPr/>
        </p:nvSpPr>
        <p:spPr bwMode="auto">
          <a:xfrm>
            <a:off x="6948488" y="3716338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5" name="Oval 43"/>
          <p:cNvSpPr>
            <a:spLocks noChangeArrowheads="1"/>
          </p:cNvSpPr>
          <p:nvPr/>
        </p:nvSpPr>
        <p:spPr bwMode="auto">
          <a:xfrm>
            <a:off x="7164388" y="3429000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6" name="Oval 44"/>
          <p:cNvSpPr>
            <a:spLocks noChangeArrowheads="1"/>
          </p:cNvSpPr>
          <p:nvPr/>
        </p:nvSpPr>
        <p:spPr bwMode="auto">
          <a:xfrm>
            <a:off x="7380288" y="3213100"/>
            <a:ext cx="5048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7" name="Oval 45"/>
          <p:cNvSpPr>
            <a:spLocks noChangeArrowheads="1"/>
          </p:cNvSpPr>
          <p:nvPr/>
        </p:nvSpPr>
        <p:spPr bwMode="auto">
          <a:xfrm>
            <a:off x="7740650" y="3357563"/>
            <a:ext cx="5048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8" name="Oval 46"/>
          <p:cNvSpPr>
            <a:spLocks noChangeArrowheads="1"/>
          </p:cNvSpPr>
          <p:nvPr/>
        </p:nvSpPr>
        <p:spPr bwMode="auto">
          <a:xfrm>
            <a:off x="5219700" y="4076700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9" name="Oval 47"/>
          <p:cNvSpPr>
            <a:spLocks noChangeArrowheads="1"/>
          </p:cNvSpPr>
          <p:nvPr/>
        </p:nvSpPr>
        <p:spPr bwMode="auto">
          <a:xfrm>
            <a:off x="5076825" y="4149725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40" name="Oval 48"/>
          <p:cNvSpPr>
            <a:spLocks noChangeArrowheads="1"/>
          </p:cNvSpPr>
          <p:nvPr/>
        </p:nvSpPr>
        <p:spPr bwMode="auto">
          <a:xfrm>
            <a:off x="4859338" y="4292600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41" name="Oval 49"/>
          <p:cNvSpPr>
            <a:spLocks noChangeArrowheads="1"/>
          </p:cNvSpPr>
          <p:nvPr/>
        </p:nvSpPr>
        <p:spPr bwMode="auto">
          <a:xfrm>
            <a:off x="4716463" y="44370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42" name="Oval 50"/>
          <p:cNvSpPr>
            <a:spLocks noChangeArrowheads="1"/>
          </p:cNvSpPr>
          <p:nvPr/>
        </p:nvSpPr>
        <p:spPr bwMode="auto">
          <a:xfrm>
            <a:off x="5292725" y="40052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43" name="Oval 51"/>
          <p:cNvSpPr>
            <a:spLocks noChangeArrowheads="1"/>
          </p:cNvSpPr>
          <p:nvPr/>
        </p:nvSpPr>
        <p:spPr bwMode="auto">
          <a:xfrm rot="2471897">
            <a:off x="4572000" y="4508500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44" name="Oval 52"/>
          <p:cNvSpPr>
            <a:spLocks noChangeArrowheads="1"/>
          </p:cNvSpPr>
          <p:nvPr/>
        </p:nvSpPr>
        <p:spPr bwMode="auto">
          <a:xfrm rot="2471897">
            <a:off x="4356100" y="46529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45" name="Oval 53"/>
          <p:cNvSpPr>
            <a:spLocks noChangeArrowheads="1"/>
          </p:cNvSpPr>
          <p:nvPr/>
        </p:nvSpPr>
        <p:spPr bwMode="auto">
          <a:xfrm rot="2471897">
            <a:off x="4211638" y="4797425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46" name="Oval 54"/>
          <p:cNvSpPr>
            <a:spLocks noChangeArrowheads="1"/>
          </p:cNvSpPr>
          <p:nvPr/>
        </p:nvSpPr>
        <p:spPr bwMode="auto">
          <a:xfrm rot="4348789">
            <a:off x="3969544" y="4191794"/>
            <a:ext cx="719137" cy="28797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47" name="Oval 55"/>
          <p:cNvSpPr>
            <a:spLocks noChangeArrowheads="1"/>
          </p:cNvSpPr>
          <p:nvPr/>
        </p:nvSpPr>
        <p:spPr bwMode="auto">
          <a:xfrm rot="5043822">
            <a:off x="1870869" y="4185444"/>
            <a:ext cx="719137" cy="39592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48" name="AutoShape 56"/>
          <p:cNvSpPr>
            <a:spLocks noChangeArrowheads="1"/>
          </p:cNvSpPr>
          <p:nvPr/>
        </p:nvSpPr>
        <p:spPr bwMode="auto">
          <a:xfrm flipV="1">
            <a:off x="250825" y="5734050"/>
            <a:ext cx="2952750" cy="574675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49" name="AutoShape 57"/>
          <p:cNvSpPr>
            <a:spLocks noChangeArrowheads="1"/>
          </p:cNvSpPr>
          <p:nvPr/>
        </p:nvSpPr>
        <p:spPr bwMode="auto">
          <a:xfrm flipV="1">
            <a:off x="5795963" y="4005263"/>
            <a:ext cx="1223962" cy="36036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50" name="Oval 58"/>
          <p:cNvSpPr>
            <a:spLocks noChangeArrowheads="1"/>
          </p:cNvSpPr>
          <p:nvPr/>
        </p:nvSpPr>
        <p:spPr bwMode="auto">
          <a:xfrm rot="1857826">
            <a:off x="5940425" y="4149725"/>
            <a:ext cx="50482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51" name="Oval 59"/>
          <p:cNvSpPr>
            <a:spLocks noChangeArrowheads="1"/>
          </p:cNvSpPr>
          <p:nvPr/>
        </p:nvSpPr>
        <p:spPr bwMode="auto">
          <a:xfrm rot="-2080929">
            <a:off x="6443663" y="4149725"/>
            <a:ext cx="50482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52" name="Oval 60"/>
          <p:cNvSpPr>
            <a:spLocks noChangeArrowheads="1"/>
          </p:cNvSpPr>
          <p:nvPr/>
        </p:nvSpPr>
        <p:spPr bwMode="auto">
          <a:xfrm rot="185876">
            <a:off x="6156325" y="4221163"/>
            <a:ext cx="50482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53" name="Rectangle 61"/>
          <p:cNvSpPr>
            <a:spLocks noChangeArrowheads="1"/>
          </p:cNvSpPr>
          <p:nvPr/>
        </p:nvSpPr>
        <p:spPr bwMode="auto">
          <a:xfrm rot="-2034250">
            <a:off x="2987675" y="4797425"/>
            <a:ext cx="2952750" cy="714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54" name="AutoShape 62"/>
          <p:cNvSpPr>
            <a:spLocks noChangeArrowheads="1"/>
          </p:cNvSpPr>
          <p:nvPr/>
        </p:nvSpPr>
        <p:spPr bwMode="auto">
          <a:xfrm rot="36213252">
            <a:off x="3090069" y="5563394"/>
            <a:ext cx="101600" cy="30321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55" name="Rectangle 63"/>
          <p:cNvSpPr>
            <a:spLocks noChangeArrowheads="1"/>
          </p:cNvSpPr>
          <p:nvPr/>
        </p:nvSpPr>
        <p:spPr bwMode="auto">
          <a:xfrm rot="-1981432">
            <a:off x="2994025" y="4989513"/>
            <a:ext cx="2663825" cy="3603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56" name="Rectangle 64"/>
          <p:cNvSpPr>
            <a:spLocks noChangeArrowheads="1"/>
          </p:cNvSpPr>
          <p:nvPr/>
        </p:nvSpPr>
        <p:spPr bwMode="auto">
          <a:xfrm rot="-1981432">
            <a:off x="3132138" y="4365625"/>
            <a:ext cx="2663825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57" name="Rectangle 65"/>
          <p:cNvSpPr>
            <a:spLocks noChangeArrowheads="1"/>
          </p:cNvSpPr>
          <p:nvPr/>
        </p:nvSpPr>
        <p:spPr bwMode="auto">
          <a:xfrm>
            <a:off x="5651500" y="4005263"/>
            <a:ext cx="576263" cy="714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74" name="AutoShape 82"/>
          <p:cNvSpPr>
            <a:spLocks noChangeArrowheads="1"/>
          </p:cNvSpPr>
          <p:nvPr/>
        </p:nvSpPr>
        <p:spPr bwMode="auto">
          <a:xfrm>
            <a:off x="827088" y="3357563"/>
            <a:ext cx="503237" cy="2159000"/>
          </a:xfrm>
          <a:prstGeom prst="downArrow">
            <a:avLst>
              <a:gd name="adj1" fmla="val 50000"/>
              <a:gd name="adj2" fmla="val 10725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4" name="Text Box 102"/>
          <p:cNvSpPr txBox="1">
            <a:spLocks noChangeArrowheads="1"/>
          </p:cNvSpPr>
          <p:nvPr/>
        </p:nvSpPr>
        <p:spPr bwMode="auto">
          <a:xfrm>
            <a:off x="2051050" y="2133600"/>
            <a:ext cx="40338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/>
              <a:t>The sun shines and the sea is heated</a:t>
            </a:r>
          </a:p>
        </p:txBody>
      </p:sp>
      <p:sp>
        <p:nvSpPr>
          <p:cNvPr id="8296" name="Text Box 104"/>
          <p:cNvSpPr txBox="1">
            <a:spLocks noChangeArrowheads="1"/>
          </p:cNvSpPr>
          <p:nvPr/>
        </p:nvSpPr>
        <p:spPr bwMode="auto">
          <a:xfrm rot="16200000">
            <a:off x="-246063" y="3206751"/>
            <a:ext cx="26654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/>
              <a:t>heat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7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Water Cycle</a:t>
            </a:r>
            <a:r>
              <a:rPr lang="en-GB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400"/>
              <a:t>Water is constantly moving between sea, air and land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30213" y="1628775"/>
            <a:ext cx="8713787" cy="5184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Freeform 4"/>
          <p:cNvSpPr>
            <a:spLocks/>
          </p:cNvSpPr>
          <p:nvPr/>
        </p:nvSpPr>
        <p:spPr bwMode="auto">
          <a:xfrm>
            <a:off x="250825" y="2565400"/>
            <a:ext cx="8713788" cy="3744913"/>
          </a:xfrm>
          <a:custGeom>
            <a:avLst/>
            <a:gdLst>
              <a:gd name="T0" fmla="*/ 5489 w 5489"/>
              <a:gd name="T1" fmla="*/ 500 h 2359"/>
              <a:gd name="T2" fmla="*/ 4945 w 5489"/>
              <a:gd name="T3" fmla="*/ 91 h 2359"/>
              <a:gd name="T4" fmla="*/ 4128 w 5489"/>
              <a:gd name="T5" fmla="*/ 1044 h 2359"/>
              <a:gd name="T6" fmla="*/ 3720 w 5489"/>
              <a:gd name="T7" fmla="*/ 1089 h 2359"/>
              <a:gd name="T8" fmla="*/ 3538 w 5489"/>
              <a:gd name="T9" fmla="*/ 953 h 2359"/>
              <a:gd name="T10" fmla="*/ 3312 w 5489"/>
              <a:gd name="T11" fmla="*/ 953 h 2359"/>
              <a:gd name="T12" fmla="*/ 2767 w 5489"/>
              <a:gd name="T13" fmla="*/ 1361 h 2359"/>
              <a:gd name="T14" fmla="*/ 1951 w 5489"/>
              <a:gd name="T15" fmla="*/ 1997 h 2359"/>
              <a:gd name="T16" fmla="*/ 0 w 5489"/>
              <a:gd name="T17" fmla="*/ 2359 h 2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489" h="2359">
                <a:moveTo>
                  <a:pt x="5489" y="500"/>
                </a:moveTo>
                <a:cubicBezTo>
                  <a:pt x="5330" y="250"/>
                  <a:pt x="5172" y="0"/>
                  <a:pt x="4945" y="91"/>
                </a:cubicBezTo>
                <a:cubicBezTo>
                  <a:pt x="4718" y="182"/>
                  <a:pt x="4332" y="878"/>
                  <a:pt x="4128" y="1044"/>
                </a:cubicBezTo>
                <a:cubicBezTo>
                  <a:pt x="3924" y="1210"/>
                  <a:pt x="3818" y="1104"/>
                  <a:pt x="3720" y="1089"/>
                </a:cubicBezTo>
                <a:cubicBezTo>
                  <a:pt x="3622" y="1074"/>
                  <a:pt x="3606" y="976"/>
                  <a:pt x="3538" y="953"/>
                </a:cubicBezTo>
                <a:cubicBezTo>
                  <a:pt x="3470" y="930"/>
                  <a:pt x="3440" y="885"/>
                  <a:pt x="3312" y="953"/>
                </a:cubicBezTo>
                <a:cubicBezTo>
                  <a:pt x="3184" y="1021"/>
                  <a:pt x="2994" y="1187"/>
                  <a:pt x="2767" y="1361"/>
                </a:cubicBezTo>
                <a:cubicBezTo>
                  <a:pt x="2540" y="1535"/>
                  <a:pt x="2412" y="1831"/>
                  <a:pt x="1951" y="1997"/>
                </a:cubicBezTo>
                <a:cubicBezTo>
                  <a:pt x="1490" y="2163"/>
                  <a:pt x="325" y="2299"/>
                  <a:pt x="0" y="235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539750" y="1844675"/>
            <a:ext cx="1295400" cy="12239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250825" y="630872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250825" y="6597650"/>
            <a:ext cx="8713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 flipV="1">
            <a:off x="8964613" y="3357563"/>
            <a:ext cx="0" cy="3240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250825" y="6308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50825" y="6308725"/>
            <a:ext cx="8713788" cy="2889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7524750" y="3357563"/>
            <a:ext cx="1439863" cy="29511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7164388" y="3789363"/>
            <a:ext cx="360362" cy="10795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6948488" y="4076700"/>
            <a:ext cx="215900" cy="6477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6804025" y="42211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6732588" y="4292600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7380288" y="3573463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372225" y="4365625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6011863" y="4365625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5003800" y="4437063"/>
            <a:ext cx="2376488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5508625" y="4076700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5292725" y="42211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7019925" y="44370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Rectangle 23"/>
          <p:cNvSpPr>
            <a:spLocks noChangeArrowheads="1"/>
          </p:cNvSpPr>
          <p:nvPr/>
        </p:nvSpPr>
        <p:spPr bwMode="auto">
          <a:xfrm>
            <a:off x="7235825" y="46529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4572000" y="4797425"/>
            <a:ext cx="3024188" cy="15843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3132138" y="5805488"/>
            <a:ext cx="1439862" cy="5032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AutoShape 26"/>
          <p:cNvSpPr>
            <a:spLocks noChangeArrowheads="1"/>
          </p:cNvSpPr>
          <p:nvPr/>
        </p:nvSpPr>
        <p:spPr bwMode="auto">
          <a:xfrm flipH="1">
            <a:off x="1042988" y="5805488"/>
            <a:ext cx="2089150" cy="503237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AutoShape 27"/>
          <p:cNvSpPr>
            <a:spLocks noChangeArrowheads="1"/>
          </p:cNvSpPr>
          <p:nvPr/>
        </p:nvSpPr>
        <p:spPr bwMode="auto">
          <a:xfrm flipH="1">
            <a:off x="3492500" y="4581525"/>
            <a:ext cx="1366838" cy="1223963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AutoShape 28"/>
          <p:cNvSpPr>
            <a:spLocks noChangeArrowheads="1"/>
          </p:cNvSpPr>
          <p:nvPr/>
        </p:nvSpPr>
        <p:spPr bwMode="auto">
          <a:xfrm rot="20617605" flipH="1">
            <a:off x="2700338" y="5373688"/>
            <a:ext cx="1871662" cy="504825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5" name="Oval 29"/>
          <p:cNvSpPr>
            <a:spLocks noChangeArrowheads="1"/>
          </p:cNvSpPr>
          <p:nvPr/>
        </p:nvSpPr>
        <p:spPr bwMode="auto">
          <a:xfrm>
            <a:off x="7885113" y="2636838"/>
            <a:ext cx="719137" cy="8651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Oval 30"/>
          <p:cNvSpPr>
            <a:spLocks noChangeArrowheads="1"/>
          </p:cNvSpPr>
          <p:nvPr/>
        </p:nvSpPr>
        <p:spPr bwMode="auto">
          <a:xfrm>
            <a:off x="8243888" y="2997200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7" name="Oval 31"/>
          <p:cNvSpPr>
            <a:spLocks noChangeArrowheads="1"/>
          </p:cNvSpPr>
          <p:nvPr/>
        </p:nvSpPr>
        <p:spPr bwMode="auto">
          <a:xfrm>
            <a:off x="7667625" y="2781300"/>
            <a:ext cx="719138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Oval 32"/>
          <p:cNvSpPr>
            <a:spLocks noChangeArrowheads="1"/>
          </p:cNvSpPr>
          <p:nvPr/>
        </p:nvSpPr>
        <p:spPr bwMode="auto">
          <a:xfrm>
            <a:off x="8101013" y="2781300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9" name="Oval 33"/>
          <p:cNvSpPr>
            <a:spLocks noChangeArrowheads="1"/>
          </p:cNvSpPr>
          <p:nvPr/>
        </p:nvSpPr>
        <p:spPr bwMode="auto">
          <a:xfrm>
            <a:off x="7524750" y="2997200"/>
            <a:ext cx="719138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Oval 34"/>
          <p:cNvSpPr>
            <a:spLocks noChangeArrowheads="1"/>
          </p:cNvSpPr>
          <p:nvPr/>
        </p:nvSpPr>
        <p:spPr bwMode="auto">
          <a:xfrm>
            <a:off x="7380288" y="3213100"/>
            <a:ext cx="576262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1" name="Oval 35"/>
          <p:cNvSpPr>
            <a:spLocks noChangeArrowheads="1"/>
          </p:cNvSpPr>
          <p:nvPr/>
        </p:nvSpPr>
        <p:spPr bwMode="auto">
          <a:xfrm>
            <a:off x="7885113" y="2924175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2" name="Oval 36"/>
          <p:cNvSpPr>
            <a:spLocks noChangeArrowheads="1"/>
          </p:cNvSpPr>
          <p:nvPr/>
        </p:nvSpPr>
        <p:spPr bwMode="auto">
          <a:xfrm>
            <a:off x="8604250" y="3213100"/>
            <a:ext cx="358775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3" name="Oval 37"/>
          <p:cNvSpPr>
            <a:spLocks noChangeArrowheads="1"/>
          </p:cNvSpPr>
          <p:nvPr/>
        </p:nvSpPr>
        <p:spPr bwMode="auto">
          <a:xfrm>
            <a:off x="5364163" y="40052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4" name="Oval 38"/>
          <p:cNvSpPr>
            <a:spLocks noChangeArrowheads="1"/>
          </p:cNvSpPr>
          <p:nvPr/>
        </p:nvSpPr>
        <p:spPr bwMode="auto">
          <a:xfrm>
            <a:off x="5940425" y="4292600"/>
            <a:ext cx="863600" cy="2873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5" name="Oval 39"/>
          <p:cNvSpPr>
            <a:spLocks noChangeArrowheads="1"/>
          </p:cNvSpPr>
          <p:nvPr/>
        </p:nvSpPr>
        <p:spPr bwMode="auto">
          <a:xfrm>
            <a:off x="5651500" y="42211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6" name="Oval 40"/>
          <p:cNvSpPr>
            <a:spLocks noChangeArrowheads="1"/>
          </p:cNvSpPr>
          <p:nvPr/>
        </p:nvSpPr>
        <p:spPr bwMode="auto">
          <a:xfrm>
            <a:off x="6516688" y="42211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7" name="Oval 41"/>
          <p:cNvSpPr>
            <a:spLocks noChangeArrowheads="1"/>
          </p:cNvSpPr>
          <p:nvPr/>
        </p:nvSpPr>
        <p:spPr bwMode="auto">
          <a:xfrm>
            <a:off x="6732588" y="40052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8" name="Oval 42"/>
          <p:cNvSpPr>
            <a:spLocks noChangeArrowheads="1"/>
          </p:cNvSpPr>
          <p:nvPr/>
        </p:nvSpPr>
        <p:spPr bwMode="auto">
          <a:xfrm>
            <a:off x="6948488" y="3716338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9" name="Oval 43"/>
          <p:cNvSpPr>
            <a:spLocks noChangeArrowheads="1"/>
          </p:cNvSpPr>
          <p:nvPr/>
        </p:nvSpPr>
        <p:spPr bwMode="auto">
          <a:xfrm>
            <a:off x="7164388" y="3429000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0" name="Oval 44"/>
          <p:cNvSpPr>
            <a:spLocks noChangeArrowheads="1"/>
          </p:cNvSpPr>
          <p:nvPr/>
        </p:nvSpPr>
        <p:spPr bwMode="auto">
          <a:xfrm>
            <a:off x="7380288" y="3213100"/>
            <a:ext cx="5048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1" name="Oval 45"/>
          <p:cNvSpPr>
            <a:spLocks noChangeArrowheads="1"/>
          </p:cNvSpPr>
          <p:nvPr/>
        </p:nvSpPr>
        <p:spPr bwMode="auto">
          <a:xfrm>
            <a:off x="7740650" y="3357563"/>
            <a:ext cx="5048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2" name="Oval 46"/>
          <p:cNvSpPr>
            <a:spLocks noChangeArrowheads="1"/>
          </p:cNvSpPr>
          <p:nvPr/>
        </p:nvSpPr>
        <p:spPr bwMode="auto">
          <a:xfrm>
            <a:off x="5219700" y="4076700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3" name="Oval 47"/>
          <p:cNvSpPr>
            <a:spLocks noChangeArrowheads="1"/>
          </p:cNvSpPr>
          <p:nvPr/>
        </p:nvSpPr>
        <p:spPr bwMode="auto">
          <a:xfrm>
            <a:off x="5076825" y="4149725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4" name="Oval 48"/>
          <p:cNvSpPr>
            <a:spLocks noChangeArrowheads="1"/>
          </p:cNvSpPr>
          <p:nvPr/>
        </p:nvSpPr>
        <p:spPr bwMode="auto">
          <a:xfrm>
            <a:off x="4859338" y="4292600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5" name="Oval 49"/>
          <p:cNvSpPr>
            <a:spLocks noChangeArrowheads="1"/>
          </p:cNvSpPr>
          <p:nvPr/>
        </p:nvSpPr>
        <p:spPr bwMode="auto">
          <a:xfrm>
            <a:off x="4716463" y="44370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6" name="Oval 50"/>
          <p:cNvSpPr>
            <a:spLocks noChangeArrowheads="1"/>
          </p:cNvSpPr>
          <p:nvPr/>
        </p:nvSpPr>
        <p:spPr bwMode="auto">
          <a:xfrm>
            <a:off x="5292725" y="40052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7" name="Oval 51"/>
          <p:cNvSpPr>
            <a:spLocks noChangeArrowheads="1"/>
          </p:cNvSpPr>
          <p:nvPr/>
        </p:nvSpPr>
        <p:spPr bwMode="auto">
          <a:xfrm rot="2471897">
            <a:off x="4572000" y="4508500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8" name="Oval 52"/>
          <p:cNvSpPr>
            <a:spLocks noChangeArrowheads="1"/>
          </p:cNvSpPr>
          <p:nvPr/>
        </p:nvSpPr>
        <p:spPr bwMode="auto">
          <a:xfrm rot="2471897">
            <a:off x="4356100" y="46529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9" name="Oval 53"/>
          <p:cNvSpPr>
            <a:spLocks noChangeArrowheads="1"/>
          </p:cNvSpPr>
          <p:nvPr/>
        </p:nvSpPr>
        <p:spPr bwMode="auto">
          <a:xfrm rot="2471897">
            <a:off x="4211638" y="4797425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0" name="Oval 54"/>
          <p:cNvSpPr>
            <a:spLocks noChangeArrowheads="1"/>
          </p:cNvSpPr>
          <p:nvPr/>
        </p:nvSpPr>
        <p:spPr bwMode="auto">
          <a:xfrm rot="4348789">
            <a:off x="3969544" y="4191794"/>
            <a:ext cx="719137" cy="28797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1" name="Oval 55"/>
          <p:cNvSpPr>
            <a:spLocks noChangeArrowheads="1"/>
          </p:cNvSpPr>
          <p:nvPr/>
        </p:nvSpPr>
        <p:spPr bwMode="auto">
          <a:xfrm rot="5043822">
            <a:off x="1870869" y="4185444"/>
            <a:ext cx="719137" cy="39592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2" name="AutoShape 56"/>
          <p:cNvSpPr>
            <a:spLocks noChangeArrowheads="1"/>
          </p:cNvSpPr>
          <p:nvPr/>
        </p:nvSpPr>
        <p:spPr bwMode="auto">
          <a:xfrm flipV="1">
            <a:off x="250825" y="5734050"/>
            <a:ext cx="2952750" cy="574675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3" name="AutoShape 57"/>
          <p:cNvSpPr>
            <a:spLocks noChangeArrowheads="1"/>
          </p:cNvSpPr>
          <p:nvPr/>
        </p:nvSpPr>
        <p:spPr bwMode="auto">
          <a:xfrm flipV="1">
            <a:off x="5795963" y="4005263"/>
            <a:ext cx="1223962" cy="36036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4" name="Oval 58"/>
          <p:cNvSpPr>
            <a:spLocks noChangeArrowheads="1"/>
          </p:cNvSpPr>
          <p:nvPr/>
        </p:nvSpPr>
        <p:spPr bwMode="auto">
          <a:xfrm rot="1857826">
            <a:off x="5940425" y="4149725"/>
            <a:ext cx="50482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5" name="Oval 59"/>
          <p:cNvSpPr>
            <a:spLocks noChangeArrowheads="1"/>
          </p:cNvSpPr>
          <p:nvPr/>
        </p:nvSpPr>
        <p:spPr bwMode="auto">
          <a:xfrm rot="-2080929">
            <a:off x="6443663" y="4149725"/>
            <a:ext cx="50482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6" name="Oval 60"/>
          <p:cNvSpPr>
            <a:spLocks noChangeArrowheads="1"/>
          </p:cNvSpPr>
          <p:nvPr/>
        </p:nvSpPr>
        <p:spPr bwMode="auto">
          <a:xfrm rot="185876">
            <a:off x="6156325" y="4221163"/>
            <a:ext cx="50482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7" name="Rectangle 61"/>
          <p:cNvSpPr>
            <a:spLocks noChangeArrowheads="1"/>
          </p:cNvSpPr>
          <p:nvPr/>
        </p:nvSpPr>
        <p:spPr bwMode="auto">
          <a:xfrm rot="-2034250">
            <a:off x="2987675" y="4797425"/>
            <a:ext cx="2952750" cy="714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8" name="AutoShape 62"/>
          <p:cNvSpPr>
            <a:spLocks noChangeArrowheads="1"/>
          </p:cNvSpPr>
          <p:nvPr/>
        </p:nvSpPr>
        <p:spPr bwMode="auto">
          <a:xfrm rot="36213252">
            <a:off x="3090069" y="5563394"/>
            <a:ext cx="101600" cy="30321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9" name="Rectangle 63"/>
          <p:cNvSpPr>
            <a:spLocks noChangeArrowheads="1"/>
          </p:cNvSpPr>
          <p:nvPr/>
        </p:nvSpPr>
        <p:spPr bwMode="auto">
          <a:xfrm rot="-1981432">
            <a:off x="2994025" y="4989513"/>
            <a:ext cx="2663825" cy="3603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0" name="Rectangle 64"/>
          <p:cNvSpPr>
            <a:spLocks noChangeArrowheads="1"/>
          </p:cNvSpPr>
          <p:nvPr/>
        </p:nvSpPr>
        <p:spPr bwMode="auto">
          <a:xfrm rot="-1981432">
            <a:off x="3132138" y="4365625"/>
            <a:ext cx="2663825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1" name="Rectangle 65"/>
          <p:cNvSpPr>
            <a:spLocks noChangeArrowheads="1"/>
          </p:cNvSpPr>
          <p:nvPr/>
        </p:nvSpPr>
        <p:spPr bwMode="auto">
          <a:xfrm>
            <a:off x="5651500" y="4005263"/>
            <a:ext cx="576263" cy="714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2" name="Oval 66"/>
          <p:cNvSpPr>
            <a:spLocks noChangeArrowheads="1"/>
          </p:cNvSpPr>
          <p:nvPr/>
        </p:nvSpPr>
        <p:spPr bwMode="auto">
          <a:xfrm>
            <a:off x="2700338" y="20605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3" name="Oval 67"/>
          <p:cNvSpPr>
            <a:spLocks noChangeArrowheads="1"/>
          </p:cNvSpPr>
          <p:nvPr/>
        </p:nvSpPr>
        <p:spPr bwMode="auto">
          <a:xfrm>
            <a:off x="2916238" y="22764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4" name="Oval 68"/>
          <p:cNvSpPr>
            <a:spLocks noChangeArrowheads="1"/>
          </p:cNvSpPr>
          <p:nvPr/>
        </p:nvSpPr>
        <p:spPr bwMode="auto">
          <a:xfrm>
            <a:off x="3132138" y="24923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5" name="Oval 69"/>
          <p:cNvSpPr>
            <a:spLocks noChangeArrowheads="1"/>
          </p:cNvSpPr>
          <p:nvPr/>
        </p:nvSpPr>
        <p:spPr bwMode="auto">
          <a:xfrm>
            <a:off x="3348038" y="2205038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6" name="Oval 70"/>
          <p:cNvSpPr>
            <a:spLocks noChangeArrowheads="1"/>
          </p:cNvSpPr>
          <p:nvPr/>
        </p:nvSpPr>
        <p:spPr bwMode="auto">
          <a:xfrm>
            <a:off x="2411413" y="24923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7" name="Oval 71"/>
          <p:cNvSpPr>
            <a:spLocks noChangeArrowheads="1"/>
          </p:cNvSpPr>
          <p:nvPr/>
        </p:nvSpPr>
        <p:spPr bwMode="auto">
          <a:xfrm>
            <a:off x="1979613" y="22764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8" name="Oval 72"/>
          <p:cNvSpPr>
            <a:spLocks noChangeArrowheads="1"/>
          </p:cNvSpPr>
          <p:nvPr/>
        </p:nvSpPr>
        <p:spPr bwMode="auto">
          <a:xfrm>
            <a:off x="7092950" y="1916113"/>
            <a:ext cx="719138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9" name="Oval 73"/>
          <p:cNvSpPr>
            <a:spLocks noChangeArrowheads="1"/>
          </p:cNvSpPr>
          <p:nvPr/>
        </p:nvSpPr>
        <p:spPr bwMode="auto">
          <a:xfrm>
            <a:off x="7235825" y="17002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90" name="Oval 74"/>
          <p:cNvSpPr>
            <a:spLocks noChangeArrowheads="1"/>
          </p:cNvSpPr>
          <p:nvPr/>
        </p:nvSpPr>
        <p:spPr bwMode="auto">
          <a:xfrm>
            <a:off x="7451725" y="19161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91" name="Oval 75"/>
          <p:cNvSpPr>
            <a:spLocks noChangeArrowheads="1"/>
          </p:cNvSpPr>
          <p:nvPr/>
        </p:nvSpPr>
        <p:spPr bwMode="auto">
          <a:xfrm>
            <a:off x="7308850" y="2060575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92" name="Oval 76"/>
          <p:cNvSpPr>
            <a:spLocks noChangeArrowheads="1"/>
          </p:cNvSpPr>
          <p:nvPr/>
        </p:nvSpPr>
        <p:spPr bwMode="auto">
          <a:xfrm>
            <a:off x="7812088" y="1773238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93" name="Oval 77"/>
          <p:cNvSpPr>
            <a:spLocks noChangeArrowheads="1"/>
          </p:cNvSpPr>
          <p:nvPr/>
        </p:nvSpPr>
        <p:spPr bwMode="auto">
          <a:xfrm>
            <a:off x="7740650" y="19161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94" name="Oval 78"/>
          <p:cNvSpPr>
            <a:spLocks noChangeArrowheads="1"/>
          </p:cNvSpPr>
          <p:nvPr/>
        </p:nvSpPr>
        <p:spPr bwMode="auto">
          <a:xfrm>
            <a:off x="2339975" y="2060575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95" name="Oval 79"/>
          <p:cNvSpPr>
            <a:spLocks noChangeArrowheads="1"/>
          </p:cNvSpPr>
          <p:nvPr/>
        </p:nvSpPr>
        <p:spPr bwMode="auto">
          <a:xfrm>
            <a:off x="2843213" y="19161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96" name="Oval 80"/>
          <p:cNvSpPr>
            <a:spLocks noChangeArrowheads="1"/>
          </p:cNvSpPr>
          <p:nvPr/>
        </p:nvSpPr>
        <p:spPr bwMode="auto">
          <a:xfrm>
            <a:off x="3276600" y="1989138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97" name="Oval 81"/>
          <p:cNvSpPr>
            <a:spLocks noChangeArrowheads="1"/>
          </p:cNvSpPr>
          <p:nvPr/>
        </p:nvSpPr>
        <p:spPr bwMode="auto">
          <a:xfrm>
            <a:off x="2916238" y="2636838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98" name="AutoShape 82"/>
          <p:cNvSpPr>
            <a:spLocks noChangeArrowheads="1"/>
          </p:cNvSpPr>
          <p:nvPr/>
        </p:nvSpPr>
        <p:spPr bwMode="auto">
          <a:xfrm>
            <a:off x="827088" y="3357563"/>
            <a:ext cx="503237" cy="2159000"/>
          </a:xfrm>
          <a:prstGeom prst="downArrow">
            <a:avLst>
              <a:gd name="adj1" fmla="val 50000"/>
              <a:gd name="adj2" fmla="val 10725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99" name="AutoShape 83"/>
          <p:cNvSpPr>
            <a:spLocks noChangeArrowheads="1"/>
          </p:cNvSpPr>
          <p:nvPr/>
        </p:nvSpPr>
        <p:spPr bwMode="auto">
          <a:xfrm rot="10800000">
            <a:off x="2627313" y="3357563"/>
            <a:ext cx="503237" cy="2159000"/>
          </a:xfrm>
          <a:prstGeom prst="downArrow">
            <a:avLst>
              <a:gd name="adj1" fmla="val 50000"/>
              <a:gd name="adj2" fmla="val 107256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8" name="Text Box 102"/>
          <p:cNvSpPr txBox="1">
            <a:spLocks noChangeArrowheads="1"/>
          </p:cNvSpPr>
          <p:nvPr/>
        </p:nvSpPr>
        <p:spPr bwMode="auto">
          <a:xfrm rot="16200000">
            <a:off x="1704182" y="4207669"/>
            <a:ext cx="2303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/>
              <a:t>Evaporation</a:t>
            </a:r>
          </a:p>
        </p:txBody>
      </p:sp>
      <p:sp>
        <p:nvSpPr>
          <p:cNvPr id="9319" name="Text Box 103"/>
          <p:cNvSpPr txBox="1">
            <a:spLocks noChangeArrowheads="1"/>
          </p:cNvSpPr>
          <p:nvPr/>
        </p:nvSpPr>
        <p:spPr bwMode="auto">
          <a:xfrm>
            <a:off x="3348038" y="2420938"/>
            <a:ext cx="3240087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/>
              <a:t>The water evaporates and forms clouds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9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Water Cycle</a:t>
            </a:r>
            <a:r>
              <a:rPr lang="en-GB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400"/>
              <a:t>Water is constantly moving between sea, air and land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30213" y="1628775"/>
            <a:ext cx="8713787" cy="5184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Freeform 4"/>
          <p:cNvSpPr>
            <a:spLocks/>
          </p:cNvSpPr>
          <p:nvPr/>
        </p:nvSpPr>
        <p:spPr bwMode="auto">
          <a:xfrm>
            <a:off x="250825" y="2565400"/>
            <a:ext cx="8713788" cy="3744913"/>
          </a:xfrm>
          <a:custGeom>
            <a:avLst/>
            <a:gdLst>
              <a:gd name="T0" fmla="*/ 5489 w 5489"/>
              <a:gd name="T1" fmla="*/ 500 h 2359"/>
              <a:gd name="T2" fmla="*/ 4945 w 5489"/>
              <a:gd name="T3" fmla="*/ 91 h 2359"/>
              <a:gd name="T4" fmla="*/ 4128 w 5489"/>
              <a:gd name="T5" fmla="*/ 1044 h 2359"/>
              <a:gd name="T6" fmla="*/ 3720 w 5489"/>
              <a:gd name="T7" fmla="*/ 1089 h 2359"/>
              <a:gd name="T8" fmla="*/ 3538 w 5489"/>
              <a:gd name="T9" fmla="*/ 953 h 2359"/>
              <a:gd name="T10" fmla="*/ 3312 w 5489"/>
              <a:gd name="T11" fmla="*/ 953 h 2359"/>
              <a:gd name="T12" fmla="*/ 2767 w 5489"/>
              <a:gd name="T13" fmla="*/ 1361 h 2359"/>
              <a:gd name="T14" fmla="*/ 1951 w 5489"/>
              <a:gd name="T15" fmla="*/ 1997 h 2359"/>
              <a:gd name="T16" fmla="*/ 0 w 5489"/>
              <a:gd name="T17" fmla="*/ 2359 h 2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489" h="2359">
                <a:moveTo>
                  <a:pt x="5489" y="500"/>
                </a:moveTo>
                <a:cubicBezTo>
                  <a:pt x="5330" y="250"/>
                  <a:pt x="5172" y="0"/>
                  <a:pt x="4945" y="91"/>
                </a:cubicBezTo>
                <a:cubicBezTo>
                  <a:pt x="4718" y="182"/>
                  <a:pt x="4332" y="878"/>
                  <a:pt x="4128" y="1044"/>
                </a:cubicBezTo>
                <a:cubicBezTo>
                  <a:pt x="3924" y="1210"/>
                  <a:pt x="3818" y="1104"/>
                  <a:pt x="3720" y="1089"/>
                </a:cubicBezTo>
                <a:cubicBezTo>
                  <a:pt x="3622" y="1074"/>
                  <a:pt x="3606" y="976"/>
                  <a:pt x="3538" y="953"/>
                </a:cubicBezTo>
                <a:cubicBezTo>
                  <a:pt x="3470" y="930"/>
                  <a:pt x="3440" y="885"/>
                  <a:pt x="3312" y="953"/>
                </a:cubicBezTo>
                <a:cubicBezTo>
                  <a:pt x="3184" y="1021"/>
                  <a:pt x="2994" y="1187"/>
                  <a:pt x="2767" y="1361"/>
                </a:cubicBezTo>
                <a:cubicBezTo>
                  <a:pt x="2540" y="1535"/>
                  <a:pt x="2412" y="1831"/>
                  <a:pt x="1951" y="1997"/>
                </a:cubicBezTo>
                <a:cubicBezTo>
                  <a:pt x="1490" y="2163"/>
                  <a:pt x="325" y="2299"/>
                  <a:pt x="0" y="235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539750" y="1844675"/>
            <a:ext cx="1295400" cy="12239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250825" y="630872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250825" y="6597650"/>
            <a:ext cx="8713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V="1">
            <a:off x="8964613" y="3357563"/>
            <a:ext cx="0" cy="3240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250825" y="6308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250825" y="6308725"/>
            <a:ext cx="8713788" cy="2889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7524750" y="3357563"/>
            <a:ext cx="1439863" cy="29511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7164388" y="3789363"/>
            <a:ext cx="360362" cy="10795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6948488" y="4076700"/>
            <a:ext cx="215900" cy="6477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6804025" y="42211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6732588" y="4292600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7380288" y="3573463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6372225" y="4365625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6011863" y="4365625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5003800" y="4437063"/>
            <a:ext cx="2376488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5508625" y="4076700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5292725" y="42211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7019925" y="44370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7235825" y="46529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4572000" y="4797425"/>
            <a:ext cx="3024188" cy="15843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3132138" y="5805488"/>
            <a:ext cx="1439862" cy="5032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AutoShape 26"/>
          <p:cNvSpPr>
            <a:spLocks noChangeArrowheads="1"/>
          </p:cNvSpPr>
          <p:nvPr/>
        </p:nvSpPr>
        <p:spPr bwMode="auto">
          <a:xfrm flipH="1">
            <a:off x="1042988" y="5805488"/>
            <a:ext cx="2089150" cy="503237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7" name="AutoShape 27"/>
          <p:cNvSpPr>
            <a:spLocks noChangeArrowheads="1"/>
          </p:cNvSpPr>
          <p:nvPr/>
        </p:nvSpPr>
        <p:spPr bwMode="auto">
          <a:xfrm flipH="1">
            <a:off x="3492500" y="4581525"/>
            <a:ext cx="1366838" cy="1223963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AutoShape 28"/>
          <p:cNvSpPr>
            <a:spLocks noChangeArrowheads="1"/>
          </p:cNvSpPr>
          <p:nvPr/>
        </p:nvSpPr>
        <p:spPr bwMode="auto">
          <a:xfrm rot="20617605" flipH="1">
            <a:off x="2700338" y="5373688"/>
            <a:ext cx="1871662" cy="504825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9" name="Oval 29"/>
          <p:cNvSpPr>
            <a:spLocks noChangeArrowheads="1"/>
          </p:cNvSpPr>
          <p:nvPr/>
        </p:nvSpPr>
        <p:spPr bwMode="auto">
          <a:xfrm>
            <a:off x="7885113" y="2636838"/>
            <a:ext cx="719137" cy="8651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0" name="Oval 30"/>
          <p:cNvSpPr>
            <a:spLocks noChangeArrowheads="1"/>
          </p:cNvSpPr>
          <p:nvPr/>
        </p:nvSpPr>
        <p:spPr bwMode="auto">
          <a:xfrm>
            <a:off x="8243888" y="2997200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1" name="Oval 31"/>
          <p:cNvSpPr>
            <a:spLocks noChangeArrowheads="1"/>
          </p:cNvSpPr>
          <p:nvPr/>
        </p:nvSpPr>
        <p:spPr bwMode="auto">
          <a:xfrm>
            <a:off x="7667625" y="2781300"/>
            <a:ext cx="719138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2" name="Oval 32"/>
          <p:cNvSpPr>
            <a:spLocks noChangeArrowheads="1"/>
          </p:cNvSpPr>
          <p:nvPr/>
        </p:nvSpPr>
        <p:spPr bwMode="auto">
          <a:xfrm>
            <a:off x="8101013" y="2781300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3" name="Oval 33"/>
          <p:cNvSpPr>
            <a:spLocks noChangeArrowheads="1"/>
          </p:cNvSpPr>
          <p:nvPr/>
        </p:nvSpPr>
        <p:spPr bwMode="auto">
          <a:xfrm>
            <a:off x="7524750" y="2997200"/>
            <a:ext cx="719138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4" name="Oval 34"/>
          <p:cNvSpPr>
            <a:spLocks noChangeArrowheads="1"/>
          </p:cNvSpPr>
          <p:nvPr/>
        </p:nvSpPr>
        <p:spPr bwMode="auto">
          <a:xfrm>
            <a:off x="7380288" y="3213100"/>
            <a:ext cx="576262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5" name="Oval 35"/>
          <p:cNvSpPr>
            <a:spLocks noChangeArrowheads="1"/>
          </p:cNvSpPr>
          <p:nvPr/>
        </p:nvSpPr>
        <p:spPr bwMode="auto">
          <a:xfrm>
            <a:off x="7885113" y="2924175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6" name="Oval 36"/>
          <p:cNvSpPr>
            <a:spLocks noChangeArrowheads="1"/>
          </p:cNvSpPr>
          <p:nvPr/>
        </p:nvSpPr>
        <p:spPr bwMode="auto">
          <a:xfrm>
            <a:off x="8604250" y="3213100"/>
            <a:ext cx="358775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7" name="Oval 37"/>
          <p:cNvSpPr>
            <a:spLocks noChangeArrowheads="1"/>
          </p:cNvSpPr>
          <p:nvPr/>
        </p:nvSpPr>
        <p:spPr bwMode="auto">
          <a:xfrm>
            <a:off x="5364163" y="40052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8" name="Oval 38"/>
          <p:cNvSpPr>
            <a:spLocks noChangeArrowheads="1"/>
          </p:cNvSpPr>
          <p:nvPr/>
        </p:nvSpPr>
        <p:spPr bwMode="auto">
          <a:xfrm>
            <a:off x="5940425" y="4292600"/>
            <a:ext cx="863600" cy="2873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9" name="Oval 39"/>
          <p:cNvSpPr>
            <a:spLocks noChangeArrowheads="1"/>
          </p:cNvSpPr>
          <p:nvPr/>
        </p:nvSpPr>
        <p:spPr bwMode="auto">
          <a:xfrm>
            <a:off x="5651500" y="42211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Oval 40"/>
          <p:cNvSpPr>
            <a:spLocks noChangeArrowheads="1"/>
          </p:cNvSpPr>
          <p:nvPr/>
        </p:nvSpPr>
        <p:spPr bwMode="auto">
          <a:xfrm>
            <a:off x="6516688" y="42211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1" name="Oval 41"/>
          <p:cNvSpPr>
            <a:spLocks noChangeArrowheads="1"/>
          </p:cNvSpPr>
          <p:nvPr/>
        </p:nvSpPr>
        <p:spPr bwMode="auto">
          <a:xfrm>
            <a:off x="6732588" y="40052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2" name="Oval 42"/>
          <p:cNvSpPr>
            <a:spLocks noChangeArrowheads="1"/>
          </p:cNvSpPr>
          <p:nvPr/>
        </p:nvSpPr>
        <p:spPr bwMode="auto">
          <a:xfrm>
            <a:off x="6948488" y="3716338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3" name="Oval 43"/>
          <p:cNvSpPr>
            <a:spLocks noChangeArrowheads="1"/>
          </p:cNvSpPr>
          <p:nvPr/>
        </p:nvSpPr>
        <p:spPr bwMode="auto">
          <a:xfrm>
            <a:off x="7164388" y="3429000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4" name="Oval 44"/>
          <p:cNvSpPr>
            <a:spLocks noChangeArrowheads="1"/>
          </p:cNvSpPr>
          <p:nvPr/>
        </p:nvSpPr>
        <p:spPr bwMode="auto">
          <a:xfrm>
            <a:off x="7380288" y="3213100"/>
            <a:ext cx="5048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5" name="Oval 45"/>
          <p:cNvSpPr>
            <a:spLocks noChangeArrowheads="1"/>
          </p:cNvSpPr>
          <p:nvPr/>
        </p:nvSpPr>
        <p:spPr bwMode="auto">
          <a:xfrm>
            <a:off x="7740650" y="3357563"/>
            <a:ext cx="5048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6" name="Oval 46"/>
          <p:cNvSpPr>
            <a:spLocks noChangeArrowheads="1"/>
          </p:cNvSpPr>
          <p:nvPr/>
        </p:nvSpPr>
        <p:spPr bwMode="auto">
          <a:xfrm>
            <a:off x="5219700" y="4076700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7" name="Oval 47"/>
          <p:cNvSpPr>
            <a:spLocks noChangeArrowheads="1"/>
          </p:cNvSpPr>
          <p:nvPr/>
        </p:nvSpPr>
        <p:spPr bwMode="auto">
          <a:xfrm>
            <a:off x="5076825" y="4149725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8" name="Oval 48"/>
          <p:cNvSpPr>
            <a:spLocks noChangeArrowheads="1"/>
          </p:cNvSpPr>
          <p:nvPr/>
        </p:nvSpPr>
        <p:spPr bwMode="auto">
          <a:xfrm>
            <a:off x="4859338" y="4292600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9" name="Oval 49"/>
          <p:cNvSpPr>
            <a:spLocks noChangeArrowheads="1"/>
          </p:cNvSpPr>
          <p:nvPr/>
        </p:nvSpPr>
        <p:spPr bwMode="auto">
          <a:xfrm>
            <a:off x="4716463" y="44370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0" name="Oval 50"/>
          <p:cNvSpPr>
            <a:spLocks noChangeArrowheads="1"/>
          </p:cNvSpPr>
          <p:nvPr/>
        </p:nvSpPr>
        <p:spPr bwMode="auto">
          <a:xfrm>
            <a:off x="5292725" y="40052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1" name="Oval 51"/>
          <p:cNvSpPr>
            <a:spLocks noChangeArrowheads="1"/>
          </p:cNvSpPr>
          <p:nvPr/>
        </p:nvSpPr>
        <p:spPr bwMode="auto">
          <a:xfrm rot="2471897">
            <a:off x="4572000" y="4508500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2" name="Oval 52"/>
          <p:cNvSpPr>
            <a:spLocks noChangeArrowheads="1"/>
          </p:cNvSpPr>
          <p:nvPr/>
        </p:nvSpPr>
        <p:spPr bwMode="auto">
          <a:xfrm rot="2471897">
            <a:off x="4356100" y="46529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3" name="Oval 53"/>
          <p:cNvSpPr>
            <a:spLocks noChangeArrowheads="1"/>
          </p:cNvSpPr>
          <p:nvPr/>
        </p:nvSpPr>
        <p:spPr bwMode="auto">
          <a:xfrm rot="2471897">
            <a:off x="4211638" y="4797425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4" name="Oval 54"/>
          <p:cNvSpPr>
            <a:spLocks noChangeArrowheads="1"/>
          </p:cNvSpPr>
          <p:nvPr/>
        </p:nvSpPr>
        <p:spPr bwMode="auto">
          <a:xfrm rot="4348789">
            <a:off x="3969544" y="4191794"/>
            <a:ext cx="719137" cy="28797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5" name="Oval 55"/>
          <p:cNvSpPr>
            <a:spLocks noChangeArrowheads="1"/>
          </p:cNvSpPr>
          <p:nvPr/>
        </p:nvSpPr>
        <p:spPr bwMode="auto">
          <a:xfrm rot="5043822">
            <a:off x="1870869" y="4185444"/>
            <a:ext cx="719137" cy="39592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6" name="AutoShape 56"/>
          <p:cNvSpPr>
            <a:spLocks noChangeArrowheads="1"/>
          </p:cNvSpPr>
          <p:nvPr/>
        </p:nvSpPr>
        <p:spPr bwMode="auto">
          <a:xfrm flipV="1">
            <a:off x="250825" y="5734050"/>
            <a:ext cx="2952750" cy="574675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7" name="AutoShape 57"/>
          <p:cNvSpPr>
            <a:spLocks noChangeArrowheads="1"/>
          </p:cNvSpPr>
          <p:nvPr/>
        </p:nvSpPr>
        <p:spPr bwMode="auto">
          <a:xfrm flipV="1">
            <a:off x="5795963" y="4005263"/>
            <a:ext cx="1223962" cy="36036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8" name="Oval 58"/>
          <p:cNvSpPr>
            <a:spLocks noChangeArrowheads="1"/>
          </p:cNvSpPr>
          <p:nvPr/>
        </p:nvSpPr>
        <p:spPr bwMode="auto">
          <a:xfrm rot="1857826">
            <a:off x="5940425" y="4149725"/>
            <a:ext cx="50482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9" name="Oval 59"/>
          <p:cNvSpPr>
            <a:spLocks noChangeArrowheads="1"/>
          </p:cNvSpPr>
          <p:nvPr/>
        </p:nvSpPr>
        <p:spPr bwMode="auto">
          <a:xfrm rot="-2080929">
            <a:off x="6443663" y="4149725"/>
            <a:ext cx="50482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0" name="Oval 60"/>
          <p:cNvSpPr>
            <a:spLocks noChangeArrowheads="1"/>
          </p:cNvSpPr>
          <p:nvPr/>
        </p:nvSpPr>
        <p:spPr bwMode="auto">
          <a:xfrm rot="185876">
            <a:off x="6156325" y="4221163"/>
            <a:ext cx="50482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1" name="Rectangle 61"/>
          <p:cNvSpPr>
            <a:spLocks noChangeArrowheads="1"/>
          </p:cNvSpPr>
          <p:nvPr/>
        </p:nvSpPr>
        <p:spPr bwMode="auto">
          <a:xfrm rot="-2034250">
            <a:off x="2987675" y="4797425"/>
            <a:ext cx="2952750" cy="714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2" name="AutoShape 62"/>
          <p:cNvSpPr>
            <a:spLocks noChangeArrowheads="1"/>
          </p:cNvSpPr>
          <p:nvPr/>
        </p:nvSpPr>
        <p:spPr bwMode="auto">
          <a:xfrm rot="36213252">
            <a:off x="3090069" y="5563394"/>
            <a:ext cx="101600" cy="30321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3" name="Rectangle 63"/>
          <p:cNvSpPr>
            <a:spLocks noChangeArrowheads="1"/>
          </p:cNvSpPr>
          <p:nvPr/>
        </p:nvSpPr>
        <p:spPr bwMode="auto">
          <a:xfrm rot="-1981432">
            <a:off x="2994025" y="4989513"/>
            <a:ext cx="2663825" cy="3603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4" name="Rectangle 64"/>
          <p:cNvSpPr>
            <a:spLocks noChangeArrowheads="1"/>
          </p:cNvSpPr>
          <p:nvPr/>
        </p:nvSpPr>
        <p:spPr bwMode="auto">
          <a:xfrm rot="-1981432">
            <a:off x="3132138" y="4365625"/>
            <a:ext cx="2663825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5" name="Rectangle 65"/>
          <p:cNvSpPr>
            <a:spLocks noChangeArrowheads="1"/>
          </p:cNvSpPr>
          <p:nvPr/>
        </p:nvSpPr>
        <p:spPr bwMode="auto">
          <a:xfrm>
            <a:off x="5651500" y="4005263"/>
            <a:ext cx="576263" cy="714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6" name="Oval 66"/>
          <p:cNvSpPr>
            <a:spLocks noChangeArrowheads="1"/>
          </p:cNvSpPr>
          <p:nvPr/>
        </p:nvSpPr>
        <p:spPr bwMode="auto">
          <a:xfrm>
            <a:off x="2700338" y="20605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7" name="Oval 67"/>
          <p:cNvSpPr>
            <a:spLocks noChangeArrowheads="1"/>
          </p:cNvSpPr>
          <p:nvPr/>
        </p:nvSpPr>
        <p:spPr bwMode="auto">
          <a:xfrm>
            <a:off x="2916238" y="22764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8" name="Oval 68"/>
          <p:cNvSpPr>
            <a:spLocks noChangeArrowheads="1"/>
          </p:cNvSpPr>
          <p:nvPr/>
        </p:nvSpPr>
        <p:spPr bwMode="auto">
          <a:xfrm>
            <a:off x="3132138" y="24923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9" name="Oval 69"/>
          <p:cNvSpPr>
            <a:spLocks noChangeArrowheads="1"/>
          </p:cNvSpPr>
          <p:nvPr/>
        </p:nvSpPr>
        <p:spPr bwMode="auto">
          <a:xfrm>
            <a:off x="3348038" y="2205038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0" name="Oval 70"/>
          <p:cNvSpPr>
            <a:spLocks noChangeArrowheads="1"/>
          </p:cNvSpPr>
          <p:nvPr/>
        </p:nvSpPr>
        <p:spPr bwMode="auto">
          <a:xfrm>
            <a:off x="2411413" y="24923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1" name="Oval 71"/>
          <p:cNvSpPr>
            <a:spLocks noChangeArrowheads="1"/>
          </p:cNvSpPr>
          <p:nvPr/>
        </p:nvSpPr>
        <p:spPr bwMode="auto">
          <a:xfrm>
            <a:off x="1979613" y="22764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2" name="Oval 72"/>
          <p:cNvSpPr>
            <a:spLocks noChangeArrowheads="1"/>
          </p:cNvSpPr>
          <p:nvPr/>
        </p:nvSpPr>
        <p:spPr bwMode="auto">
          <a:xfrm>
            <a:off x="7092950" y="1916113"/>
            <a:ext cx="719138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3" name="Oval 73"/>
          <p:cNvSpPr>
            <a:spLocks noChangeArrowheads="1"/>
          </p:cNvSpPr>
          <p:nvPr/>
        </p:nvSpPr>
        <p:spPr bwMode="auto">
          <a:xfrm>
            <a:off x="7235825" y="17002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4" name="Oval 74"/>
          <p:cNvSpPr>
            <a:spLocks noChangeArrowheads="1"/>
          </p:cNvSpPr>
          <p:nvPr/>
        </p:nvSpPr>
        <p:spPr bwMode="auto">
          <a:xfrm>
            <a:off x="7451725" y="19161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5" name="Oval 75"/>
          <p:cNvSpPr>
            <a:spLocks noChangeArrowheads="1"/>
          </p:cNvSpPr>
          <p:nvPr/>
        </p:nvSpPr>
        <p:spPr bwMode="auto">
          <a:xfrm>
            <a:off x="7308850" y="2060575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6" name="Oval 76"/>
          <p:cNvSpPr>
            <a:spLocks noChangeArrowheads="1"/>
          </p:cNvSpPr>
          <p:nvPr/>
        </p:nvSpPr>
        <p:spPr bwMode="auto">
          <a:xfrm>
            <a:off x="7812088" y="1773238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7" name="Oval 77"/>
          <p:cNvSpPr>
            <a:spLocks noChangeArrowheads="1"/>
          </p:cNvSpPr>
          <p:nvPr/>
        </p:nvSpPr>
        <p:spPr bwMode="auto">
          <a:xfrm>
            <a:off x="7740650" y="19161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8" name="Oval 78"/>
          <p:cNvSpPr>
            <a:spLocks noChangeArrowheads="1"/>
          </p:cNvSpPr>
          <p:nvPr/>
        </p:nvSpPr>
        <p:spPr bwMode="auto">
          <a:xfrm>
            <a:off x="2339975" y="2060575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9" name="Oval 79"/>
          <p:cNvSpPr>
            <a:spLocks noChangeArrowheads="1"/>
          </p:cNvSpPr>
          <p:nvPr/>
        </p:nvSpPr>
        <p:spPr bwMode="auto">
          <a:xfrm>
            <a:off x="2843213" y="19161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0" name="Oval 80"/>
          <p:cNvSpPr>
            <a:spLocks noChangeArrowheads="1"/>
          </p:cNvSpPr>
          <p:nvPr/>
        </p:nvSpPr>
        <p:spPr bwMode="auto">
          <a:xfrm>
            <a:off x="3276600" y="1989138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1" name="Oval 81"/>
          <p:cNvSpPr>
            <a:spLocks noChangeArrowheads="1"/>
          </p:cNvSpPr>
          <p:nvPr/>
        </p:nvSpPr>
        <p:spPr bwMode="auto">
          <a:xfrm>
            <a:off x="2916238" y="2636838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2" name="AutoShape 82"/>
          <p:cNvSpPr>
            <a:spLocks noChangeArrowheads="1"/>
          </p:cNvSpPr>
          <p:nvPr/>
        </p:nvSpPr>
        <p:spPr bwMode="auto">
          <a:xfrm>
            <a:off x="827088" y="3357563"/>
            <a:ext cx="503237" cy="2159000"/>
          </a:xfrm>
          <a:prstGeom prst="downArrow">
            <a:avLst>
              <a:gd name="adj1" fmla="val 50000"/>
              <a:gd name="adj2" fmla="val 10725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3" name="AutoShape 83"/>
          <p:cNvSpPr>
            <a:spLocks noChangeArrowheads="1"/>
          </p:cNvSpPr>
          <p:nvPr/>
        </p:nvSpPr>
        <p:spPr bwMode="auto">
          <a:xfrm rot="10800000">
            <a:off x="2627313" y="3357563"/>
            <a:ext cx="503237" cy="2159000"/>
          </a:xfrm>
          <a:prstGeom prst="downArrow">
            <a:avLst>
              <a:gd name="adj1" fmla="val 50000"/>
              <a:gd name="adj2" fmla="val 107256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324" name="Group 84"/>
          <p:cNvGrpSpPr>
            <a:grpSpLocks/>
          </p:cNvGrpSpPr>
          <p:nvPr/>
        </p:nvGrpSpPr>
        <p:grpSpPr bwMode="auto">
          <a:xfrm>
            <a:off x="3995738" y="1916113"/>
            <a:ext cx="1512887" cy="577850"/>
            <a:chOff x="2971" y="1162"/>
            <a:chExt cx="1360" cy="454"/>
          </a:xfrm>
        </p:grpSpPr>
        <p:sp>
          <p:nvSpPr>
            <p:cNvPr id="10325" name="AutoShape 85"/>
            <p:cNvSpPr>
              <a:spLocks noChangeArrowheads="1"/>
            </p:cNvSpPr>
            <p:nvPr/>
          </p:nvSpPr>
          <p:spPr bwMode="auto">
            <a:xfrm rot="16200000">
              <a:off x="3492" y="641"/>
              <a:ext cx="317" cy="1360"/>
            </a:xfrm>
            <a:prstGeom prst="downArrow">
              <a:avLst>
                <a:gd name="adj1" fmla="val 50000"/>
                <a:gd name="adj2" fmla="val 107256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6" name="AutoShape 86"/>
            <p:cNvSpPr>
              <a:spLocks noChangeArrowheads="1"/>
            </p:cNvSpPr>
            <p:nvPr/>
          </p:nvSpPr>
          <p:spPr bwMode="auto">
            <a:xfrm rot="-3189965">
              <a:off x="3765" y="1230"/>
              <a:ext cx="136" cy="635"/>
            </a:xfrm>
            <a:prstGeom prst="downArrow">
              <a:avLst>
                <a:gd name="adj1" fmla="val 50000"/>
                <a:gd name="adj2" fmla="val 116728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327" name="Group 87"/>
          <p:cNvGrpSpPr>
            <a:grpSpLocks/>
          </p:cNvGrpSpPr>
          <p:nvPr/>
        </p:nvGrpSpPr>
        <p:grpSpPr bwMode="auto">
          <a:xfrm>
            <a:off x="5795963" y="1844675"/>
            <a:ext cx="1512887" cy="647700"/>
            <a:chOff x="2971" y="1162"/>
            <a:chExt cx="1360" cy="454"/>
          </a:xfrm>
        </p:grpSpPr>
        <p:sp>
          <p:nvSpPr>
            <p:cNvPr id="10328" name="AutoShape 88"/>
            <p:cNvSpPr>
              <a:spLocks noChangeArrowheads="1"/>
            </p:cNvSpPr>
            <p:nvPr/>
          </p:nvSpPr>
          <p:spPr bwMode="auto">
            <a:xfrm rot="16200000">
              <a:off x="3492" y="641"/>
              <a:ext cx="317" cy="1360"/>
            </a:xfrm>
            <a:prstGeom prst="downArrow">
              <a:avLst>
                <a:gd name="adj1" fmla="val 50000"/>
                <a:gd name="adj2" fmla="val 107256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9" name="AutoShape 89"/>
            <p:cNvSpPr>
              <a:spLocks noChangeArrowheads="1"/>
            </p:cNvSpPr>
            <p:nvPr/>
          </p:nvSpPr>
          <p:spPr bwMode="auto">
            <a:xfrm rot="-3189965">
              <a:off x="3765" y="1230"/>
              <a:ext cx="136" cy="635"/>
            </a:xfrm>
            <a:prstGeom prst="downArrow">
              <a:avLst>
                <a:gd name="adj1" fmla="val 50000"/>
                <a:gd name="adj2" fmla="val 116728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42" name="Text Box 102"/>
          <p:cNvSpPr txBox="1">
            <a:spLocks noChangeArrowheads="1"/>
          </p:cNvSpPr>
          <p:nvPr/>
        </p:nvSpPr>
        <p:spPr bwMode="auto">
          <a:xfrm>
            <a:off x="3924300" y="1916113"/>
            <a:ext cx="2089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/>
              <a:t>Condensation</a:t>
            </a:r>
          </a:p>
        </p:txBody>
      </p:sp>
      <p:sp>
        <p:nvSpPr>
          <p:cNvPr id="10343" name="Text Box 103"/>
          <p:cNvSpPr txBox="1">
            <a:spLocks noChangeArrowheads="1"/>
          </p:cNvSpPr>
          <p:nvPr/>
        </p:nvSpPr>
        <p:spPr bwMode="auto">
          <a:xfrm>
            <a:off x="3203575" y="2924175"/>
            <a:ext cx="4392613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 b="1"/>
              <a:t>As air rises it cools and condenses.  It reaches the ground as rain, snow, sleet or hail.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Water Cycle</a:t>
            </a:r>
            <a:r>
              <a:rPr lang="en-GB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400"/>
              <a:t>Water is constantly moving between sea, air and land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30213" y="1628775"/>
            <a:ext cx="8713787" cy="5184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Freeform 4"/>
          <p:cNvSpPr>
            <a:spLocks/>
          </p:cNvSpPr>
          <p:nvPr/>
        </p:nvSpPr>
        <p:spPr bwMode="auto">
          <a:xfrm>
            <a:off x="250825" y="2565400"/>
            <a:ext cx="8713788" cy="3744913"/>
          </a:xfrm>
          <a:custGeom>
            <a:avLst/>
            <a:gdLst>
              <a:gd name="T0" fmla="*/ 5489 w 5489"/>
              <a:gd name="T1" fmla="*/ 500 h 2359"/>
              <a:gd name="T2" fmla="*/ 4945 w 5489"/>
              <a:gd name="T3" fmla="*/ 91 h 2359"/>
              <a:gd name="T4" fmla="*/ 4128 w 5489"/>
              <a:gd name="T5" fmla="*/ 1044 h 2359"/>
              <a:gd name="T6" fmla="*/ 3720 w 5489"/>
              <a:gd name="T7" fmla="*/ 1089 h 2359"/>
              <a:gd name="T8" fmla="*/ 3538 w 5489"/>
              <a:gd name="T9" fmla="*/ 953 h 2359"/>
              <a:gd name="T10" fmla="*/ 3312 w 5489"/>
              <a:gd name="T11" fmla="*/ 953 h 2359"/>
              <a:gd name="T12" fmla="*/ 2767 w 5489"/>
              <a:gd name="T13" fmla="*/ 1361 h 2359"/>
              <a:gd name="T14" fmla="*/ 1951 w 5489"/>
              <a:gd name="T15" fmla="*/ 1997 h 2359"/>
              <a:gd name="T16" fmla="*/ 0 w 5489"/>
              <a:gd name="T17" fmla="*/ 2359 h 2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489" h="2359">
                <a:moveTo>
                  <a:pt x="5489" y="500"/>
                </a:moveTo>
                <a:cubicBezTo>
                  <a:pt x="5330" y="250"/>
                  <a:pt x="5172" y="0"/>
                  <a:pt x="4945" y="91"/>
                </a:cubicBezTo>
                <a:cubicBezTo>
                  <a:pt x="4718" y="182"/>
                  <a:pt x="4332" y="878"/>
                  <a:pt x="4128" y="1044"/>
                </a:cubicBezTo>
                <a:cubicBezTo>
                  <a:pt x="3924" y="1210"/>
                  <a:pt x="3818" y="1104"/>
                  <a:pt x="3720" y="1089"/>
                </a:cubicBezTo>
                <a:cubicBezTo>
                  <a:pt x="3622" y="1074"/>
                  <a:pt x="3606" y="976"/>
                  <a:pt x="3538" y="953"/>
                </a:cubicBezTo>
                <a:cubicBezTo>
                  <a:pt x="3470" y="930"/>
                  <a:pt x="3440" y="885"/>
                  <a:pt x="3312" y="953"/>
                </a:cubicBezTo>
                <a:cubicBezTo>
                  <a:pt x="3184" y="1021"/>
                  <a:pt x="2994" y="1187"/>
                  <a:pt x="2767" y="1361"/>
                </a:cubicBezTo>
                <a:cubicBezTo>
                  <a:pt x="2540" y="1535"/>
                  <a:pt x="2412" y="1831"/>
                  <a:pt x="1951" y="1997"/>
                </a:cubicBezTo>
                <a:cubicBezTo>
                  <a:pt x="1490" y="2163"/>
                  <a:pt x="325" y="2299"/>
                  <a:pt x="0" y="235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539750" y="1844675"/>
            <a:ext cx="1295400" cy="12239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250825" y="630872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250825" y="6597650"/>
            <a:ext cx="8713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V="1">
            <a:off x="8964613" y="3357563"/>
            <a:ext cx="0" cy="3240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250825" y="6308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250825" y="6308725"/>
            <a:ext cx="8713788" cy="2889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7524750" y="3573463"/>
            <a:ext cx="1439863" cy="29511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7164388" y="3789363"/>
            <a:ext cx="360362" cy="10795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6948488" y="4076700"/>
            <a:ext cx="215900" cy="6477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6804025" y="42211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6732588" y="4292600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7380288" y="3573463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6372225" y="4365625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6011863" y="4365625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5003800" y="4437063"/>
            <a:ext cx="2376488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5508625" y="4076700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5292725" y="42211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7019925" y="44370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7" name="Rectangle 23"/>
          <p:cNvSpPr>
            <a:spLocks noChangeArrowheads="1"/>
          </p:cNvSpPr>
          <p:nvPr/>
        </p:nvSpPr>
        <p:spPr bwMode="auto">
          <a:xfrm>
            <a:off x="7235825" y="46529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8" name="Rectangle 24"/>
          <p:cNvSpPr>
            <a:spLocks noChangeArrowheads="1"/>
          </p:cNvSpPr>
          <p:nvPr/>
        </p:nvSpPr>
        <p:spPr bwMode="auto">
          <a:xfrm>
            <a:off x="4572000" y="4797425"/>
            <a:ext cx="3024188" cy="15843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9" name="Rectangle 25"/>
          <p:cNvSpPr>
            <a:spLocks noChangeArrowheads="1"/>
          </p:cNvSpPr>
          <p:nvPr/>
        </p:nvSpPr>
        <p:spPr bwMode="auto">
          <a:xfrm>
            <a:off x="3132138" y="5805488"/>
            <a:ext cx="1439862" cy="5032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0" name="AutoShape 26"/>
          <p:cNvSpPr>
            <a:spLocks noChangeArrowheads="1"/>
          </p:cNvSpPr>
          <p:nvPr/>
        </p:nvSpPr>
        <p:spPr bwMode="auto">
          <a:xfrm flipH="1">
            <a:off x="1042988" y="5805488"/>
            <a:ext cx="2089150" cy="503237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1" name="AutoShape 27"/>
          <p:cNvSpPr>
            <a:spLocks noChangeArrowheads="1"/>
          </p:cNvSpPr>
          <p:nvPr/>
        </p:nvSpPr>
        <p:spPr bwMode="auto">
          <a:xfrm flipH="1">
            <a:off x="3492500" y="4581525"/>
            <a:ext cx="1366838" cy="1223963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2" name="AutoShape 28"/>
          <p:cNvSpPr>
            <a:spLocks noChangeArrowheads="1"/>
          </p:cNvSpPr>
          <p:nvPr/>
        </p:nvSpPr>
        <p:spPr bwMode="auto">
          <a:xfrm rot="20617605" flipH="1">
            <a:off x="2700338" y="5373688"/>
            <a:ext cx="1871662" cy="504825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3" name="Oval 29"/>
          <p:cNvSpPr>
            <a:spLocks noChangeArrowheads="1"/>
          </p:cNvSpPr>
          <p:nvPr/>
        </p:nvSpPr>
        <p:spPr bwMode="auto">
          <a:xfrm>
            <a:off x="7885113" y="2636838"/>
            <a:ext cx="719137" cy="8651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4" name="Oval 30"/>
          <p:cNvSpPr>
            <a:spLocks noChangeArrowheads="1"/>
          </p:cNvSpPr>
          <p:nvPr/>
        </p:nvSpPr>
        <p:spPr bwMode="auto">
          <a:xfrm>
            <a:off x="8243888" y="2997200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5" name="Oval 31"/>
          <p:cNvSpPr>
            <a:spLocks noChangeArrowheads="1"/>
          </p:cNvSpPr>
          <p:nvPr/>
        </p:nvSpPr>
        <p:spPr bwMode="auto">
          <a:xfrm>
            <a:off x="7667625" y="2781300"/>
            <a:ext cx="719138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6" name="Oval 32"/>
          <p:cNvSpPr>
            <a:spLocks noChangeArrowheads="1"/>
          </p:cNvSpPr>
          <p:nvPr/>
        </p:nvSpPr>
        <p:spPr bwMode="auto">
          <a:xfrm>
            <a:off x="8101013" y="2781300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7" name="Oval 33"/>
          <p:cNvSpPr>
            <a:spLocks noChangeArrowheads="1"/>
          </p:cNvSpPr>
          <p:nvPr/>
        </p:nvSpPr>
        <p:spPr bwMode="auto">
          <a:xfrm>
            <a:off x="7524750" y="2997200"/>
            <a:ext cx="719138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8" name="Oval 34"/>
          <p:cNvSpPr>
            <a:spLocks noChangeArrowheads="1"/>
          </p:cNvSpPr>
          <p:nvPr/>
        </p:nvSpPr>
        <p:spPr bwMode="auto">
          <a:xfrm>
            <a:off x="7380288" y="3213100"/>
            <a:ext cx="576262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9" name="Oval 35"/>
          <p:cNvSpPr>
            <a:spLocks noChangeArrowheads="1"/>
          </p:cNvSpPr>
          <p:nvPr/>
        </p:nvSpPr>
        <p:spPr bwMode="auto">
          <a:xfrm>
            <a:off x="7885113" y="2924175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0" name="Oval 36"/>
          <p:cNvSpPr>
            <a:spLocks noChangeArrowheads="1"/>
          </p:cNvSpPr>
          <p:nvPr/>
        </p:nvSpPr>
        <p:spPr bwMode="auto">
          <a:xfrm>
            <a:off x="8604250" y="3213100"/>
            <a:ext cx="358775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1" name="Oval 37"/>
          <p:cNvSpPr>
            <a:spLocks noChangeArrowheads="1"/>
          </p:cNvSpPr>
          <p:nvPr/>
        </p:nvSpPr>
        <p:spPr bwMode="auto">
          <a:xfrm>
            <a:off x="5364163" y="40052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2" name="Oval 38"/>
          <p:cNvSpPr>
            <a:spLocks noChangeArrowheads="1"/>
          </p:cNvSpPr>
          <p:nvPr/>
        </p:nvSpPr>
        <p:spPr bwMode="auto">
          <a:xfrm>
            <a:off x="5940425" y="4292600"/>
            <a:ext cx="863600" cy="2873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3" name="Oval 39"/>
          <p:cNvSpPr>
            <a:spLocks noChangeArrowheads="1"/>
          </p:cNvSpPr>
          <p:nvPr/>
        </p:nvSpPr>
        <p:spPr bwMode="auto">
          <a:xfrm>
            <a:off x="5651500" y="42211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4" name="Oval 40"/>
          <p:cNvSpPr>
            <a:spLocks noChangeArrowheads="1"/>
          </p:cNvSpPr>
          <p:nvPr/>
        </p:nvSpPr>
        <p:spPr bwMode="auto">
          <a:xfrm>
            <a:off x="6516688" y="42211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5" name="Oval 41"/>
          <p:cNvSpPr>
            <a:spLocks noChangeArrowheads="1"/>
          </p:cNvSpPr>
          <p:nvPr/>
        </p:nvSpPr>
        <p:spPr bwMode="auto">
          <a:xfrm>
            <a:off x="6732588" y="40052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6" name="Oval 42"/>
          <p:cNvSpPr>
            <a:spLocks noChangeArrowheads="1"/>
          </p:cNvSpPr>
          <p:nvPr/>
        </p:nvSpPr>
        <p:spPr bwMode="auto">
          <a:xfrm>
            <a:off x="6948488" y="3716338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7" name="Oval 43"/>
          <p:cNvSpPr>
            <a:spLocks noChangeArrowheads="1"/>
          </p:cNvSpPr>
          <p:nvPr/>
        </p:nvSpPr>
        <p:spPr bwMode="auto">
          <a:xfrm>
            <a:off x="7164388" y="3429000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8" name="Oval 44"/>
          <p:cNvSpPr>
            <a:spLocks noChangeArrowheads="1"/>
          </p:cNvSpPr>
          <p:nvPr/>
        </p:nvSpPr>
        <p:spPr bwMode="auto">
          <a:xfrm>
            <a:off x="7380288" y="3213100"/>
            <a:ext cx="5048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9" name="Oval 45"/>
          <p:cNvSpPr>
            <a:spLocks noChangeArrowheads="1"/>
          </p:cNvSpPr>
          <p:nvPr/>
        </p:nvSpPr>
        <p:spPr bwMode="auto">
          <a:xfrm>
            <a:off x="7740650" y="3357563"/>
            <a:ext cx="5048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0" name="Oval 46"/>
          <p:cNvSpPr>
            <a:spLocks noChangeArrowheads="1"/>
          </p:cNvSpPr>
          <p:nvPr/>
        </p:nvSpPr>
        <p:spPr bwMode="auto">
          <a:xfrm>
            <a:off x="5219700" y="4076700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1" name="Oval 47"/>
          <p:cNvSpPr>
            <a:spLocks noChangeArrowheads="1"/>
          </p:cNvSpPr>
          <p:nvPr/>
        </p:nvSpPr>
        <p:spPr bwMode="auto">
          <a:xfrm>
            <a:off x="5076825" y="4149725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2" name="Oval 48"/>
          <p:cNvSpPr>
            <a:spLocks noChangeArrowheads="1"/>
          </p:cNvSpPr>
          <p:nvPr/>
        </p:nvSpPr>
        <p:spPr bwMode="auto">
          <a:xfrm>
            <a:off x="4859338" y="4292600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3" name="Oval 49"/>
          <p:cNvSpPr>
            <a:spLocks noChangeArrowheads="1"/>
          </p:cNvSpPr>
          <p:nvPr/>
        </p:nvSpPr>
        <p:spPr bwMode="auto">
          <a:xfrm>
            <a:off x="4716463" y="44370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Oval 50"/>
          <p:cNvSpPr>
            <a:spLocks noChangeArrowheads="1"/>
          </p:cNvSpPr>
          <p:nvPr/>
        </p:nvSpPr>
        <p:spPr bwMode="auto">
          <a:xfrm>
            <a:off x="5292725" y="40052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5" name="Oval 51"/>
          <p:cNvSpPr>
            <a:spLocks noChangeArrowheads="1"/>
          </p:cNvSpPr>
          <p:nvPr/>
        </p:nvSpPr>
        <p:spPr bwMode="auto">
          <a:xfrm rot="2471897">
            <a:off x="4572000" y="4508500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6" name="Oval 52"/>
          <p:cNvSpPr>
            <a:spLocks noChangeArrowheads="1"/>
          </p:cNvSpPr>
          <p:nvPr/>
        </p:nvSpPr>
        <p:spPr bwMode="auto">
          <a:xfrm rot="2471897">
            <a:off x="4356100" y="46529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7" name="Oval 53"/>
          <p:cNvSpPr>
            <a:spLocks noChangeArrowheads="1"/>
          </p:cNvSpPr>
          <p:nvPr/>
        </p:nvSpPr>
        <p:spPr bwMode="auto">
          <a:xfrm rot="2471897">
            <a:off x="4211638" y="4797425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8" name="Oval 54"/>
          <p:cNvSpPr>
            <a:spLocks noChangeArrowheads="1"/>
          </p:cNvSpPr>
          <p:nvPr/>
        </p:nvSpPr>
        <p:spPr bwMode="auto">
          <a:xfrm rot="4348789">
            <a:off x="3969544" y="4191794"/>
            <a:ext cx="719137" cy="28797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9" name="Oval 55"/>
          <p:cNvSpPr>
            <a:spLocks noChangeArrowheads="1"/>
          </p:cNvSpPr>
          <p:nvPr/>
        </p:nvSpPr>
        <p:spPr bwMode="auto">
          <a:xfrm rot="5043822">
            <a:off x="1870869" y="4185444"/>
            <a:ext cx="719137" cy="39592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0" name="AutoShape 56"/>
          <p:cNvSpPr>
            <a:spLocks noChangeArrowheads="1"/>
          </p:cNvSpPr>
          <p:nvPr/>
        </p:nvSpPr>
        <p:spPr bwMode="auto">
          <a:xfrm flipV="1">
            <a:off x="250825" y="5734050"/>
            <a:ext cx="2952750" cy="574675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1" name="AutoShape 57"/>
          <p:cNvSpPr>
            <a:spLocks noChangeArrowheads="1"/>
          </p:cNvSpPr>
          <p:nvPr/>
        </p:nvSpPr>
        <p:spPr bwMode="auto">
          <a:xfrm flipV="1">
            <a:off x="5795963" y="4005263"/>
            <a:ext cx="1223962" cy="36036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2" name="Oval 58"/>
          <p:cNvSpPr>
            <a:spLocks noChangeArrowheads="1"/>
          </p:cNvSpPr>
          <p:nvPr/>
        </p:nvSpPr>
        <p:spPr bwMode="auto">
          <a:xfrm rot="1857826">
            <a:off x="5940425" y="4149725"/>
            <a:ext cx="50482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3" name="Oval 59"/>
          <p:cNvSpPr>
            <a:spLocks noChangeArrowheads="1"/>
          </p:cNvSpPr>
          <p:nvPr/>
        </p:nvSpPr>
        <p:spPr bwMode="auto">
          <a:xfrm rot="-2080929">
            <a:off x="6443663" y="4149725"/>
            <a:ext cx="50482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4" name="Oval 60"/>
          <p:cNvSpPr>
            <a:spLocks noChangeArrowheads="1"/>
          </p:cNvSpPr>
          <p:nvPr/>
        </p:nvSpPr>
        <p:spPr bwMode="auto">
          <a:xfrm rot="185876">
            <a:off x="6156325" y="4221163"/>
            <a:ext cx="50482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5" name="Rectangle 61"/>
          <p:cNvSpPr>
            <a:spLocks noChangeArrowheads="1"/>
          </p:cNvSpPr>
          <p:nvPr/>
        </p:nvSpPr>
        <p:spPr bwMode="auto">
          <a:xfrm rot="-2034250">
            <a:off x="2987675" y="4797425"/>
            <a:ext cx="2952750" cy="714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6" name="AutoShape 62"/>
          <p:cNvSpPr>
            <a:spLocks noChangeArrowheads="1"/>
          </p:cNvSpPr>
          <p:nvPr/>
        </p:nvSpPr>
        <p:spPr bwMode="auto">
          <a:xfrm rot="36213252">
            <a:off x="3090069" y="5563394"/>
            <a:ext cx="101600" cy="30321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7" name="Rectangle 63"/>
          <p:cNvSpPr>
            <a:spLocks noChangeArrowheads="1"/>
          </p:cNvSpPr>
          <p:nvPr/>
        </p:nvSpPr>
        <p:spPr bwMode="auto">
          <a:xfrm rot="-1981432">
            <a:off x="2994025" y="4989513"/>
            <a:ext cx="2663825" cy="3603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8" name="Rectangle 64"/>
          <p:cNvSpPr>
            <a:spLocks noChangeArrowheads="1"/>
          </p:cNvSpPr>
          <p:nvPr/>
        </p:nvSpPr>
        <p:spPr bwMode="auto">
          <a:xfrm rot="-1981432">
            <a:off x="3132138" y="4365625"/>
            <a:ext cx="2663825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9" name="Rectangle 65"/>
          <p:cNvSpPr>
            <a:spLocks noChangeArrowheads="1"/>
          </p:cNvSpPr>
          <p:nvPr/>
        </p:nvSpPr>
        <p:spPr bwMode="auto">
          <a:xfrm>
            <a:off x="5651500" y="4005263"/>
            <a:ext cx="576263" cy="714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30" name="Oval 66"/>
          <p:cNvSpPr>
            <a:spLocks noChangeArrowheads="1"/>
          </p:cNvSpPr>
          <p:nvPr/>
        </p:nvSpPr>
        <p:spPr bwMode="auto">
          <a:xfrm>
            <a:off x="2700338" y="20605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31" name="Oval 67"/>
          <p:cNvSpPr>
            <a:spLocks noChangeArrowheads="1"/>
          </p:cNvSpPr>
          <p:nvPr/>
        </p:nvSpPr>
        <p:spPr bwMode="auto">
          <a:xfrm>
            <a:off x="2916238" y="22764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32" name="Oval 68"/>
          <p:cNvSpPr>
            <a:spLocks noChangeArrowheads="1"/>
          </p:cNvSpPr>
          <p:nvPr/>
        </p:nvSpPr>
        <p:spPr bwMode="auto">
          <a:xfrm>
            <a:off x="3132138" y="24923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33" name="Oval 69"/>
          <p:cNvSpPr>
            <a:spLocks noChangeArrowheads="1"/>
          </p:cNvSpPr>
          <p:nvPr/>
        </p:nvSpPr>
        <p:spPr bwMode="auto">
          <a:xfrm>
            <a:off x="3348038" y="2205038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34" name="Oval 70"/>
          <p:cNvSpPr>
            <a:spLocks noChangeArrowheads="1"/>
          </p:cNvSpPr>
          <p:nvPr/>
        </p:nvSpPr>
        <p:spPr bwMode="auto">
          <a:xfrm>
            <a:off x="2411413" y="24923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35" name="Oval 71"/>
          <p:cNvSpPr>
            <a:spLocks noChangeArrowheads="1"/>
          </p:cNvSpPr>
          <p:nvPr/>
        </p:nvSpPr>
        <p:spPr bwMode="auto">
          <a:xfrm>
            <a:off x="1979613" y="22764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36" name="Oval 72"/>
          <p:cNvSpPr>
            <a:spLocks noChangeArrowheads="1"/>
          </p:cNvSpPr>
          <p:nvPr/>
        </p:nvSpPr>
        <p:spPr bwMode="auto">
          <a:xfrm>
            <a:off x="7092950" y="1916113"/>
            <a:ext cx="719138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37" name="Oval 73"/>
          <p:cNvSpPr>
            <a:spLocks noChangeArrowheads="1"/>
          </p:cNvSpPr>
          <p:nvPr/>
        </p:nvSpPr>
        <p:spPr bwMode="auto">
          <a:xfrm>
            <a:off x="7235825" y="17002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38" name="Oval 74"/>
          <p:cNvSpPr>
            <a:spLocks noChangeArrowheads="1"/>
          </p:cNvSpPr>
          <p:nvPr/>
        </p:nvSpPr>
        <p:spPr bwMode="auto">
          <a:xfrm>
            <a:off x="7451725" y="19161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39" name="Oval 75"/>
          <p:cNvSpPr>
            <a:spLocks noChangeArrowheads="1"/>
          </p:cNvSpPr>
          <p:nvPr/>
        </p:nvSpPr>
        <p:spPr bwMode="auto">
          <a:xfrm>
            <a:off x="7308850" y="2060575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40" name="Oval 76"/>
          <p:cNvSpPr>
            <a:spLocks noChangeArrowheads="1"/>
          </p:cNvSpPr>
          <p:nvPr/>
        </p:nvSpPr>
        <p:spPr bwMode="auto">
          <a:xfrm>
            <a:off x="7812088" y="1773238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41" name="Oval 77"/>
          <p:cNvSpPr>
            <a:spLocks noChangeArrowheads="1"/>
          </p:cNvSpPr>
          <p:nvPr/>
        </p:nvSpPr>
        <p:spPr bwMode="auto">
          <a:xfrm>
            <a:off x="7740650" y="19161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42" name="Oval 78"/>
          <p:cNvSpPr>
            <a:spLocks noChangeArrowheads="1"/>
          </p:cNvSpPr>
          <p:nvPr/>
        </p:nvSpPr>
        <p:spPr bwMode="auto">
          <a:xfrm>
            <a:off x="2339975" y="2060575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43" name="Oval 79"/>
          <p:cNvSpPr>
            <a:spLocks noChangeArrowheads="1"/>
          </p:cNvSpPr>
          <p:nvPr/>
        </p:nvSpPr>
        <p:spPr bwMode="auto">
          <a:xfrm>
            <a:off x="2843213" y="19161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44" name="Oval 80"/>
          <p:cNvSpPr>
            <a:spLocks noChangeArrowheads="1"/>
          </p:cNvSpPr>
          <p:nvPr/>
        </p:nvSpPr>
        <p:spPr bwMode="auto">
          <a:xfrm>
            <a:off x="3276600" y="1989138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45" name="Oval 81"/>
          <p:cNvSpPr>
            <a:spLocks noChangeArrowheads="1"/>
          </p:cNvSpPr>
          <p:nvPr/>
        </p:nvSpPr>
        <p:spPr bwMode="auto">
          <a:xfrm>
            <a:off x="2916238" y="2636838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46" name="AutoShape 82"/>
          <p:cNvSpPr>
            <a:spLocks noChangeArrowheads="1"/>
          </p:cNvSpPr>
          <p:nvPr/>
        </p:nvSpPr>
        <p:spPr bwMode="auto">
          <a:xfrm>
            <a:off x="827088" y="3357563"/>
            <a:ext cx="503237" cy="2159000"/>
          </a:xfrm>
          <a:prstGeom prst="downArrow">
            <a:avLst>
              <a:gd name="adj1" fmla="val 50000"/>
              <a:gd name="adj2" fmla="val 10725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47" name="AutoShape 83"/>
          <p:cNvSpPr>
            <a:spLocks noChangeArrowheads="1"/>
          </p:cNvSpPr>
          <p:nvPr/>
        </p:nvSpPr>
        <p:spPr bwMode="auto">
          <a:xfrm rot="10800000">
            <a:off x="2627313" y="3357563"/>
            <a:ext cx="503237" cy="2159000"/>
          </a:xfrm>
          <a:prstGeom prst="downArrow">
            <a:avLst>
              <a:gd name="adj1" fmla="val 50000"/>
              <a:gd name="adj2" fmla="val 107256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348" name="Group 84"/>
          <p:cNvGrpSpPr>
            <a:grpSpLocks/>
          </p:cNvGrpSpPr>
          <p:nvPr/>
        </p:nvGrpSpPr>
        <p:grpSpPr bwMode="auto">
          <a:xfrm>
            <a:off x="3995738" y="2060575"/>
            <a:ext cx="1223962" cy="433388"/>
            <a:chOff x="2971" y="1162"/>
            <a:chExt cx="1360" cy="454"/>
          </a:xfrm>
        </p:grpSpPr>
        <p:sp>
          <p:nvSpPr>
            <p:cNvPr id="11349" name="AutoShape 85"/>
            <p:cNvSpPr>
              <a:spLocks noChangeArrowheads="1"/>
            </p:cNvSpPr>
            <p:nvPr/>
          </p:nvSpPr>
          <p:spPr bwMode="auto">
            <a:xfrm rot="16200000">
              <a:off x="3492" y="641"/>
              <a:ext cx="317" cy="1360"/>
            </a:xfrm>
            <a:prstGeom prst="downArrow">
              <a:avLst>
                <a:gd name="adj1" fmla="val 50000"/>
                <a:gd name="adj2" fmla="val 107256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0" name="AutoShape 86"/>
            <p:cNvSpPr>
              <a:spLocks noChangeArrowheads="1"/>
            </p:cNvSpPr>
            <p:nvPr/>
          </p:nvSpPr>
          <p:spPr bwMode="auto">
            <a:xfrm rot="-3189965">
              <a:off x="3765" y="1230"/>
              <a:ext cx="136" cy="635"/>
            </a:xfrm>
            <a:prstGeom prst="downArrow">
              <a:avLst>
                <a:gd name="adj1" fmla="val 50000"/>
                <a:gd name="adj2" fmla="val 116728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351" name="Group 87"/>
          <p:cNvGrpSpPr>
            <a:grpSpLocks/>
          </p:cNvGrpSpPr>
          <p:nvPr/>
        </p:nvGrpSpPr>
        <p:grpSpPr bwMode="auto">
          <a:xfrm>
            <a:off x="5795963" y="1844675"/>
            <a:ext cx="1223962" cy="433388"/>
            <a:chOff x="2971" y="1162"/>
            <a:chExt cx="1360" cy="454"/>
          </a:xfrm>
        </p:grpSpPr>
        <p:sp>
          <p:nvSpPr>
            <p:cNvPr id="11352" name="AutoShape 88"/>
            <p:cNvSpPr>
              <a:spLocks noChangeArrowheads="1"/>
            </p:cNvSpPr>
            <p:nvPr/>
          </p:nvSpPr>
          <p:spPr bwMode="auto">
            <a:xfrm rot="16200000">
              <a:off x="3492" y="641"/>
              <a:ext cx="317" cy="1360"/>
            </a:xfrm>
            <a:prstGeom prst="downArrow">
              <a:avLst>
                <a:gd name="adj1" fmla="val 50000"/>
                <a:gd name="adj2" fmla="val 107256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3" name="AutoShape 89"/>
            <p:cNvSpPr>
              <a:spLocks noChangeArrowheads="1"/>
            </p:cNvSpPr>
            <p:nvPr/>
          </p:nvSpPr>
          <p:spPr bwMode="auto">
            <a:xfrm rot="-3189965">
              <a:off x="3765" y="1230"/>
              <a:ext cx="136" cy="635"/>
            </a:xfrm>
            <a:prstGeom prst="downArrow">
              <a:avLst>
                <a:gd name="adj1" fmla="val 50000"/>
                <a:gd name="adj2" fmla="val 116728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354" name="Group 90"/>
          <p:cNvGrpSpPr>
            <a:grpSpLocks/>
          </p:cNvGrpSpPr>
          <p:nvPr/>
        </p:nvGrpSpPr>
        <p:grpSpPr bwMode="auto">
          <a:xfrm>
            <a:off x="7308850" y="2349500"/>
            <a:ext cx="1079500" cy="646113"/>
            <a:chOff x="4604" y="1480"/>
            <a:chExt cx="680" cy="407"/>
          </a:xfrm>
        </p:grpSpPr>
        <p:sp>
          <p:nvSpPr>
            <p:cNvPr id="11355" name="Oval 91"/>
            <p:cNvSpPr>
              <a:spLocks noChangeArrowheads="1"/>
            </p:cNvSpPr>
            <p:nvPr/>
          </p:nvSpPr>
          <p:spPr bwMode="auto">
            <a:xfrm>
              <a:off x="4604" y="1570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6" name="Oval 92"/>
            <p:cNvSpPr>
              <a:spLocks noChangeArrowheads="1"/>
            </p:cNvSpPr>
            <p:nvPr/>
          </p:nvSpPr>
          <p:spPr bwMode="auto">
            <a:xfrm>
              <a:off x="4876" y="1616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7" name="Oval 93"/>
            <p:cNvSpPr>
              <a:spLocks noChangeArrowheads="1"/>
            </p:cNvSpPr>
            <p:nvPr/>
          </p:nvSpPr>
          <p:spPr bwMode="auto">
            <a:xfrm>
              <a:off x="4740" y="1706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8" name="Oval 94"/>
            <p:cNvSpPr>
              <a:spLocks noChangeArrowheads="1"/>
            </p:cNvSpPr>
            <p:nvPr/>
          </p:nvSpPr>
          <p:spPr bwMode="auto">
            <a:xfrm>
              <a:off x="5239" y="1480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9" name="Oval 95"/>
            <p:cNvSpPr>
              <a:spLocks noChangeArrowheads="1"/>
            </p:cNvSpPr>
            <p:nvPr/>
          </p:nvSpPr>
          <p:spPr bwMode="auto">
            <a:xfrm>
              <a:off x="5012" y="1570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0" name="Oval 96"/>
            <p:cNvSpPr>
              <a:spLocks noChangeArrowheads="1"/>
            </p:cNvSpPr>
            <p:nvPr/>
          </p:nvSpPr>
          <p:spPr bwMode="auto">
            <a:xfrm>
              <a:off x="5103" y="1525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1" name="Oval 97"/>
            <p:cNvSpPr>
              <a:spLocks noChangeArrowheads="1"/>
            </p:cNvSpPr>
            <p:nvPr/>
          </p:nvSpPr>
          <p:spPr bwMode="auto">
            <a:xfrm>
              <a:off x="4740" y="1570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2" name="Oval 98"/>
            <p:cNvSpPr>
              <a:spLocks noChangeArrowheads="1"/>
            </p:cNvSpPr>
            <p:nvPr/>
          </p:nvSpPr>
          <p:spPr bwMode="auto">
            <a:xfrm>
              <a:off x="4604" y="1706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3" name="Oval 99"/>
            <p:cNvSpPr>
              <a:spLocks noChangeArrowheads="1"/>
            </p:cNvSpPr>
            <p:nvPr/>
          </p:nvSpPr>
          <p:spPr bwMode="auto">
            <a:xfrm>
              <a:off x="4694" y="1842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4" name="Oval 100"/>
            <p:cNvSpPr>
              <a:spLocks noChangeArrowheads="1"/>
            </p:cNvSpPr>
            <p:nvPr/>
          </p:nvSpPr>
          <p:spPr bwMode="auto">
            <a:xfrm>
              <a:off x="4830" y="1752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5" name="Oval 101"/>
            <p:cNvSpPr>
              <a:spLocks noChangeArrowheads="1"/>
            </p:cNvSpPr>
            <p:nvPr/>
          </p:nvSpPr>
          <p:spPr bwMode="auto">
            <a:xfrm>
              <a:off x="4967" y="1661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66" name="Text Box 102"/>
          <p:cNvSpPr txBox="1">
            <a:spLocks noChangeArrowheads="1"/>
          </p:cNvSpPr>
          <p:nvPr/>
        </p:nvSpPr>
        <p:spPr bwMode="auto">
          <a:xfrm>
            <a:off x="6948488" y="3933825"/>
            <a:ext cx="1944687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/>
              <a:t>The snow melts and flows</a:t>
            </a:r>
          </a:p>
        </p:txBody>
      </p:sp>
      <p:sp>
        <p:nvSpPr>
          <p:cNvPr id="11367" name="Text Box 103"/>
          <p:cNvSpPr txBox="1">
            <a:spLocks noChangeArrowheads="1"/>
          </p:cNvSpPr>
          <p:nvPr/>
        </p:nvSpPr>
        <p:spPr bwMode="auto">
          <a:xfrm rot="-2150274">
            <a:off x="2916238" y="4797425"/>
            <a:ext cx="3816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/>
              <a:t>Rivers flow to the sea</a:t>
            </a:r>
          </a:p>
        </p:txBody>
      </p:sp>
      <p:sp>
        <p:nvSpPr>
          <p:cNvPr id="11368" name="Text Box 104"/>
          <p:cNvSpPr txBox="1">
            <a:spLocks noChangeArrowheads="1"/>
          </p:cNvSpPr>
          <p:nvPr/>
        </p:nvSpPr>
        <p:spPr bwMode="auto">
          <a:xfrm>
            <a:off x="5867400" y="3213100"/>
            <a:ext cx="11525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/>
              <a:t>Lakes form</a:t>
            </a:r>
          </a:p>
        </p:txBody>
      </p:sp>
      <p:sp>
        <p:nvSpPr>
          <p:cNvPr id="11369" name="Text Box 105"/>
          <p:cNvSpPr txBox="1">
            <a:spLocks noChangeArrowheads="1"/>
          </p:cNvSpPr>
          <p:nvPr/>
        </p:nvSpPr>
        <p:spPr bwMode="auto">
          <a:xfrm>
            <a:off x="7092950" y="1916113"/>
            <a:ext cx="2051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/>
              <a:t>Snow forms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" grpId="0"/>
      <p:bldP spid="1136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Water Cycle</a:t>
            </a:r>
            <a:r>
              <a:rPr lang="en-GB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400"/>
              <a:t>Water is constantly moving between sea, air and land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430213" y="1628775"/>
            <a:ext cx="8713787" cy="5184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Freeform 4"/>
          <p:cNvSpPr>
            <a:spLocks/>
          </p:cNvSpPr>
          <p:nvPr/>
        </p:nvSpPr>
        <p:spPr bwMode="auto">
          <a:xfrm>
            <a:off x="250825" y="2565400"/>
            <a:ext cx="8713788" cy="3744913"/>
          </a:xfrm>
          <a:custGeom>
            <a:avLst/>
            <a:gdLst>
              <a:gd name="T0" fmla="*/ 5489 w 5489"/>
              <a:gd name="T1" fmla="*/ 500 h 2359"/>
              <a:gd name="T2" fmla="*/ 4945 w 5489"/>
              <a:gd name="T3" fmla="*/ 91 h 2359"/>
              <a:gd name="T4" fmla="*/ 4128 w 5489"/>
              <a:gd name="T5" fmla="*/ 1044 h 2359"/>
              <a:gd name="T6" fmla="*/ 3720 w 5489"/>
              <a:gd name="T7" fmla="*/ 1089 h 2359"/>
              <a:gd name="T8" fmla="*/ 3538 w 5489"/>
              <a:gd name="T9" fmla="*/ 953 h 2359"/>
              <a:gd name="T10" fmla="*/ 3312 w 5489"/>
              <a:gd name="T11" fmla="*/ 953 h 2359"/>
              <a:gd name="T12" fmla="*/ 2767 w 5489"/>
              <a:gd name="T13" fmla="*/ 1361 h 2359"/>
              <a:gd name="T14" fmla="*/ 1951 w 5489"/>
              <a:gd name="T15" fmla="*/ 1997 h 2359"/>
              <a:gd name="T16" fmla="*/ 0 w 5489"/>
              <a:gd name="T17" fmla="*/ 2359 h 2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489" h="2359">
                <a:moveTo>
                  <a:pt x="5489" y="500"/>
                </a:moveTo>
                <a:cubicBezTo>
                  <a:pt x="5330" y="250"/>
                  <a:pt x="5172" y="0"/>
                  <a:pt x="4945" y="91"/>
                </a:cubicBezTo>
                <a:cubicBezTo>
                  <a:pt x="4718" y="182"/>
                  <a:pt x="4332" y="878"/>
                  <a:pt x="4128" y="1044"/>
                </a:cubicBezTo>
                <a:cubicBezTo>
                  <a:pt x="3924" y="1210"/>
                  <a:pt x="3818" y="1104"/>
                  <a:pt x="3720" y="1089"/>
                </a:cubicBezTo>
                <a:cubicBezTo>
                  <a:pt x="3622" y="1074"/>
                  <a:pt x="3606" y="976"/>
                  <a:pt x="3538" y="953"/>
                </a:cubicBezTo>
                <a:cubicBezTo>
                  <a:pt x="3470" y="930"/>
                  <a:pt x="3440" y="885"/>
                  <a:pt x="3312" y="953"/>
                </a:cubicBezTo>
                <a:cubicBezTo>
                  <a:pt x="3184" y="1021"/>
                  <a:pt x="2994" y="1187"/>
                  <a:pt x="2767" y="1361"/>
                </a:cubicBezTo>
                <a:cubicBezTo>
                  <a:pt x="2540" y="1535"/>
                  <a:pt x="2412" y="1831"/>
                  <a:pt x="1951" y="1997"/>
                </a:cubicBezTo>
                <a:cubicBezTo>
                  <a:pt x="1490" y="2163"/>
                  <a:pt x="325" y="2299"/>
                  <a:pt x="0" y="235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539750" y="1844675"/>
            <a:ext cx="1295400" cy="12239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250825" y="630872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250825" y="6597650"/>
            <a:ext cx="8713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V="1">
            <a:off x="8964613" y="3357563"/>
            <a:ext cx="0" cy="3240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250825" y="6308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250825" y="6308725"/>
            <a:ext cx="8713788" cy="2889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7524750" y="3357563"/>
            <a:ext cx="1439863" cy="29511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7164388" y="3789363"/>
            <a:ext cx="360362" cy="10795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6948488" y="4076700"/>
            <a:ext cx="215900" cy="6477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6804025" y="42211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6732588" y="4292600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7380288" y="3573463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6372225" y="4365625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6011863" y="4365625"/>
            <a:ext cx="360362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5003800" y="4437063"/>
            <a:ext cx="2376488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5508625" y="4076700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Rectangle 21"/>
          <p:cNvSpPr>
            <a:spLocks noChangeArrowheads="1"/>
          </p:cNvSpPr>
          <p:nvPr/>
        </p:nvSpPr>
        <p:spPr bwMode="auto">
          <a:xfrm>
            <a:off x="5292725" y="42211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0" name="Rectangle 22"/>
          <p:cNvSpPr>
            <a:spLocks noChangeArrowheads="1"/>
          </p:cNvSpPr>
          <p:nvPr/>
        </p:nvSpPr>
        <p:spPr bwMode="auto">
          <a:xfrm>
            <a:off x="7019925" y="44370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7235825" y="4652963"/>
            <a:ext cx="360363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4572000" y="4797425"/>
            <a:ext cx="3024188" cy="15843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3132138" y="5805488"/>
            <a:ext cx="1439862" cy="5032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AutoShape 26"/>
          <p:cNvSpPr>
            <a:spLocks noChangeArrowheads="1"/>
          </p:cNvSpPr>
          <p:nvPr/>
        </p:nvSpPr>
        <p:spPr bwMode="auto">
          <a:xfrm flipH="1">
            <a:off x="1042988" y="5805488"/>
            <a:ext cx="2089150" cy="503237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AutoShape 27"/>
          <p:cNvSpPr>
            <a:spLocks noChangeArrowheads="1"/>
          </p:cNvSpPr>
          <p:nvPr/>
        </p:nvSpPr>
        <p:spPr bwMode="auto">
          <a:xfrm flipH="1">
            <a:off x="3492500" y="4581525"/>
            <a:ext cx="1366838" cy="1223963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AutoShape 28"/>
          <p:cNvSpPr>
            <a:spLocks noChangeArrowheads="1"/>
          </p:cNvSpPr>
          <p:nvPr/>
        </p:nvSpPr>
        <p:spPr bwMode="auto">
          <a:xfrm rot="20617605" flipH="1">
            <a:off x="2700338" y="5373688"/>
            <a:ext cx="1871662" cy="504825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Oval 29"/>
          <p:cNvSpPr>
            <a:spLocks noChangeArrowheads="1"/>
          </p:cNvSpPr>
          <p:nvPr/>
        </p:nvSpPr>
        <p:spPr bwMode="auto">
          <a:xfrm>
            <a:off x="7885113" y="2636838"/>
            <a:ext cx="719137" cy="8651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8" name="Oval 30"/>
          <p:cNvSpPr>
            <a:spLocks noChangeArrowheads="1"/>
          </p:cNvSpPr>
          <p:nvPr/>
        </p:nvSpPr>
        <p:spPr bwMode="auto">
          <a:xfrm>
            <a:off x="8243888" y="2997200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Oval 31"/>
          <p:cNvSpPr>
            <a:spLocks noChangeArrowheads="1"/>
          </p:cNvSpPr>
          <p:nvPr/>
        </p:nvSpPr>
        <p:spPr bwMode="auto">
          <a:xfrm>
            <a:off x="7667625" y="2781300"/>
            <a:ext cx="719138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Oval 32"/>
          <p:cNvSpPr>
            <a:spLocks noChangeArrowheads="1"/>
          </p:cNvSpPr>
          <p:nvPr/>
        </p:nvSpPr>
        <p:spPr bwMode="auto">
          <a:xfrm>
            <a:off x="8101013" y="2781300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1" name="Oval 33"/>
          <p:cNvSpPr>
            <a:spLocks noChangeArrowheads="1"/>
          </p:cNvSpPr>
          <p:nvPr/>
        </p:nvSpPr>
        <p:spPr bwMode="auto">
          <a:xfrm>
            <a:off x="7524750" y="2997200"/>
            <a:ext cx="719138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2" name="Oval 34"/>
          <p:cNvSpPr>
            <a:spLocks noChangeArrowheads="1"/>
          </p:cNvSpPr>
          <p:nvPr/>
        </p:nvSpPr>
        <p:spPr bwMode="auto">
          <a:xfrm>
            <a:off x="7380288" y="3213100"/>
            <a:ext cx="576262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3" name="Oval 35"/>
          <p:cNvSpPr>
            <a:spLocks noChangeArrowheads="1"/>
          </p:cNvSpPr>
          <p:nvPr/>
        </p:nvSpPr>
        <p:spPr bwMode="auto">
          <a:xfrm>
            <a:off x="7885113" y="2924175"/>
            <a:ext cx="719137" cy="865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4" name="Oval 36"/>
          <p:cNvSpPr>
            <a:spLocks noChangeArrowheads="1"/>
          </p:cNvSpPr>
          <p:nvPr/>
        </p:nvSpPr>
        <p:spPr bwMode="auto">
          <a:xfrm>
            <a:off x="8604250" y="3213100"/>
            <a:ext cx="358775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5" name="Oval 37"/>
          <p:cNvSpPr>
            <a:spLocks noChangeArrowheads="1"/>
          </p:cNvSpPr>
          <p:nvPr/>
        </p:nvSpPr>
        <p:spPr bwMode="auto">
          <a:xfrm>
            <a:off x="5364163" y="40052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6" name="Oval 38"/>
          <p:cNvSpPr>
            <a:spLocks noChangeArrowheads="1"/>
          </p:cNvSpPr>
          <p:nvPr/>
        </p:nvSpPr>
        <p:spPr bwMode="auto">
          <a:xfrm>
            <a:off x="5940425" y="4292600"/>
            <a:ext cx="863600" cy="2873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7" name="Oval 39"/>
          <p:cNvSpPr>
            <a:spLocks noChangeArrowheads="1"/>
          </p:cNvSpPr>
          <p:nvPr/>
        </p:nvSpPr>
        <p:spPr bwMode="auto">
          <a:xfrm>
            <a:off x="5651500" y="42211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8" name="Oval 40"/>
          <p:cNvSpPr>
            <a:spLocks noChangeArrowheads="1"/>
          </p:cNvSpPr>
          <p:nvPr/>
        </p:nvSpPr>
        <p:spPr bwMode="auto">
          <a:xfrm>
            <a:off x="6516688" y="42211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9" name="Oval 41"/>
          <p:cNvSpPr>
            <a:spLocks noChangeArrowheads="1"/>
          </p:cNvSpPr>
          <p:nvPr/>
        </p:nvSpPr>
        <p:spPr bwMode="auto">
          <a:xfrm>
            <a:off x="6732588" y="40052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0" name="Oval 42"/>
          <p:cNvSpPr>
            <a:spLocks noChangeArrowheads="1"/>
          </p:cNvSpPr>
          <p:nvPr/>
        </p:nvSpPr>
        <p:spPr bwMode="auto">
          <a:xfrm>
            <a:off x="6948488" y="3716338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1" name="Oval 43"/>
          <p:cNvSpPr>
            <a:spLocks noChangeArrowheads="1"/>
          </p:cNvSpPr>
          <p:nvPr/>
        </p:nvSpPr>
        <p:spPr bwMode="auto">
          <a:xfrm>
            <a:off x="7164388" y="3429000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2" name="Oval 44"/>
          <p:cNvSpPr>
            <a:spLocks noChangeArrowheads="1"/>
          </p:cNvSpPr>
          <p:nvPr/>
        </p:nvSpPr>
        <p:spPr bwMode="auto">
          <a:xfrm>
            <a:off x="7380288" y="3213100"/>
            <a:ext cx="5048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3" name="Oval 45"/>
          <p:cNvSpPr>
            <a:spLocks noChangeArrowheads="1"/>
          </p:cNvSpPr>
          <p:nvPr/>
        </p:nvSpPr>
        <p:spPr bwMode="auto">
          <a:xfrm>
            <a:off x="7740650" y="3357563"/>
            <a:ext cx="5048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4" name="Oval 46"/>
          <p:cNvSpPr>
            <a:spLocks noChangeArrowheads="1"/>
          </p:cNvSpPr>
          <p:nvPr/>
        </p:nvSpPr>
        <p:spPr bwMode="auto">
          <a:xfrm>
            <a:off x="5219700" y="4076700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5" name="Oval 47"/>
          <p:cNvSpPr>
            <a:spLocks noChangeArrowheads="1"/>
          </p:cNvSpPr>
          <p:nvPr/>
        </p:nvSpPr>
        <p:spPr bwMode="auto">
          <a:xfrm>
            <a:off x="5076825" y="4149725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6" name="Oval 48"/>
          <p:cNvSpPr>
            <a:spLocks noChangeArrowheads="1"/>
          </p:cNvSpPr>
          <p:nvPr/>
        </p:nvSpPr>
        <p:spPr bwMode="auto">
          <a:xfrm>
            <a:off x="4859338" y="4292600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7" name="Oval 49"/>
          <p:cNvSpPr>
            <a:spLocks noChangeArrowheads="1"/>
          </p:cNvSpPr>
          <p:nvPr/>
        </p:nvSpPr>
        <p:spPr bwMode="auto">
          <a:xfrm>
            <a:off x="4716463" y="4437063"/>
            <a:ext cx="719137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8" name="Oval 50"/>
          <p:cNvSpPr>
            <a:spLocks noChangeArrowheads="1"/>
          </p:cNvSpPr>
          <p:nvPr/>
        </p:nvSpPr>
        <p:spPr bwMode="auto">
          <a:xfrm>
            <a:off x="5292725" y="40052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9" name="Oval 51"/>
          <p:cNvSpPr>
            <a:spLocks noChangeArrowheads="1"/>
          </p:cNvSpPr>
          <p:nvPr/>
        </p:nvSpPr>
        <p:spPr bwMode="auto">
          <a:xfrm rot="2471897">
            <a:off x="4572000" y="4508500"/>
            <a:ext cx="719138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0" name="Oval 52"/>
          <p:cNvSpPr>
            <a:spLocks noChangeArrowheads="1"/>
          </p:cNvSpPr>
          <p:nvPr/>
        </p:nvSpPr>
        <p:spPr bwMode="auto">
          <a:xfrm rot="2471897">
            <a:off x="4356100" y="4652963"/>
            <a:ext cx="719138" cy="8651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1" name="Oval 53"/>
          <p:cNvSpPr>
            <a:spLocks noChangeArrowheads="1"/>
          </p:cNvSpPr>
          <p:nvPr/>
        </p:nvSpPr>
        <p:spPr bwMode="auto">
          <a:xfrm rot="2471897">
            <a:off x="4211638" y="4797425"/>
            <a:ext cx="719137" cy="8651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2" name="Oval 54"/>
          <p:cNvSpPr>
            <a:spLocks noChangeArrowheads="1"/>
          </p:cNvSpPr>
          <p:nvPr/>
        </p:nvSpPr>
        <p:spPr bwMode="auto">
          <a:xfrm rot="4348789">
            <a:off x="3969544" y="4191794"/>
            <a:ext cx="719137" cy="28797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3" name="Oval 55"/>
          <p:cNvSpPr>
            <a:spLocks noChangeArrowheads="1"/>
          </p:cNvSpPr>
          <p:nvPr/>
        </p:nvSpPr>
        <p:spPr bwMode="auto">
          <a:xfrm rot="5043822">
            <a:off x="1870869" y="4185444"/>
            <a:ext cx="719137" cy="39592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4" name="AutoShape 56"/>
          <p:cNvSpPr>
            <a:spLocks noChangeArrowheads="1"/>
          </p:cNvSpPr>
          <p:nvPr/>
        </p:nvSpPr>
        <p:spPr bwMode="auto">
          <a:xfrm flipV="1">
            <a:off x="250825" y="5734050"/>
            <a:ext cx="2952750" cy="574675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5" name="AutoShape 57"/>
          <p:cNvSpPr>
            <a:spLocks noChangeArrowheads="1"/>
          </p:cNvSpPr>
          <p:nvPr/>
        </p:nvSpPr>
        <p:spPr bwMode="auto">
          <a:xfrm flipV="1">
            <a:off x="5795963" y="4005263"/>
            <a:ext cx="1223962" cy="36036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6" name="Oval 58"/>
          <p:cNvSpPr>
            <a:spLocks noChangeArrowheads="1"/>
          </p:cNvSpPr>
          <p:nvPr/>
        </p:nvSpPr>
        <p:spPr bwMode="auto">
          <a:xfrm rot="1857826">
            <a:off x="5940425" y="4149725"/>
            <a:ext cx="50482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7" name="Oval 59"/>
          <p:cNvSpPr>
            <a:spLocks noChangeArrowheads="1"/>
          </p:cNvSpPr>
          <p:nvPr/>
        </p:nvSpPr>
        <p:spPr bwMode="auto">
          <a:xfrm rot="-2080929">
            <a:off x="6443663" y="4149725"/>
            <a:ext cx="50482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8" name="Oval 60"/>
          <p:cNvSpPr>
            <a:spLocks noChangeArrowheads="1"/>
          </p:cNvSpPr>
          <p:nvPr/>
        </p:nvSpPr>
        <p:spPr bwMode="auto">
          <a:xfrm rot="185876">
            <a:off x="6156325" y="4221163"/>
            <a:ext cx="50482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9" name="Rectangle 61"/>
          <p:cNvSpPr>
            <a:spLocks noChangeArrowheads="1"/>
          </p:cNvSpPr>
          <p:nvPr/>
        </p:nvSpPr>
        <p:spPr bwMode="auto">
          <a:xfrm rot="-2034250">
            <a:off x="2987675" y="4797425"/>
            <a:ext cx="2952750" cy="714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50" name="AutoShape 62"/>
          <p:cNvSpPr>
            <a:spLocks noChangeArrowheads="1"/>
          </p:cNvSpPr>
          <p:nvPr/>
        </p:nvSpPr>
        <p:spPr bwMode="auto">
          <a:xfrm rot="36213252">
            <a:off x="3090069" y="5563394"/>
            <a:ext cx="101600" cy="30321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51" name="Rectangle 63"/>
          <p:cNvSpPr>
            <a:spLocks noChangeArrowheads="1"/>
          </p:cNvSpPr>
          <p:nvPr/>
        </p:nvSpPr>
        <p:spPr bwMode="auto">
          <a:xfrm rot="-1981432">
            <a:off x="2994025" y="4989513"/>
            <a:ext cx="2663825" cy="3603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52" name="Rectangle 64"/>
          <p:cNvSpPr>
            <a:spLocks noChangeArrowheads="1"/>
          </p:cNvSpPr>
          <p:nvPr/>
        </p:nvSpPr>
        <p:spPr bwMode="auto">
          <a:xfrm rot="-1981432">
            <a:off x="3132138" y="4365625"/>
            <a:ext cx="2663825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53" name="Rectangle 65"/>
          <p:cNvSpPr>
            <a:spLocks noChangeArrowheads="1"/>
          </p:cNvSpPr>
          <p:nvPr/>
        </p:nvSpPr>
        <p:spPr bwMode="auto">
          <a:xfrm>
            <a:off x="5651500" y="4005263"/>
            <a:ext cx="576263" cy="714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54" name="Oval 66"/>
          <p:cNvSpPr>
            <a:spLocks noChangeArrowheads="1"/>
          </p:cNvSpPr>
          <p:nvPr/>
        </p:nvSpPr>
        <p:spPr bwMode="auto">
          <a:xfrm>
            <a:off x="2700338" y="20605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55" name="Oval 67"/>
          <p:cNvSpPr>
            <a:spLocks noChangeArrowheads="1"/>
          </p:cNvSpPr>
          <p:nvPr/>
        </p:nvSpPr>
        <p:spPr bwMode="auto">
          <a:xfrm>
            <a:off x="2916238" y="22764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56" name="Oval 68"/>
          <p:cNvSpPr>
            <a:spLocks noChangeArrowheads="1"/>
          </p:cNvSpPr>
          <p:nvPr/>
        </p:nvSpPr>
        <p:spPr bwMode="auto">
          <a:xfrm>
            <a:off x="3132138" y="24923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57" name="Oval 69"/>
          <p:cNvSpPr>
            <a:spLocks noChangeArrowheads="1"/>
          </p:cNvSpPr>
          <p:nvPr/>
        </p:nvSpPr>
        <p:spPr bwMode="auto">
          <a:xfrm>
            <a:off x="3348038" y="2205038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58" name="Oval 70"/>
          <p:cNvSpPr>
            <a:spLocks noChangeArrowheads="1"/>
          </p:cNvSpPr>
          <p:nvPr/>
        </p:nvSpPr>
        <p:spPr bwMode="auto">
          <a:xfrm>
            <a:off x="2411413" y="24923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59" name="Oval 71"/>
          <p:cNvSpPr>
            <a:spLocks noChangeArrowheads="1"/>
          </p:cNvSpPr>
          <p:nvPr/>
        </p:nvSpPr>
        <p:spPr bwMode="auto">
          <a:xfrm>
            <a:off x="1979613" y="2276475"/>
            <a:ext cx="10795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60" name="Oval 72"/>
          <p:cNvSpPr>
            <a:spLocks noChangeArrowheads="1"/>
          </p:cNvSpPr>
          <p:nvPr/>
        </p:nvSpPr>
        <p:spPr bwMode="auto">
          <a:xfrm>
            <a:off x="7092950" y="1916113"/>
            <a:ext cx="719138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61" name="Oval 73"/>
          <p:cNvSpPr>
            <a:spLocks noChangeArrowheads="1"/>
          </p:cNvSpPr>
          <p:nvPr/>
        </p:nvSpPr>
        <p:spPr bwMode="auto">
          <a:xfrm>
            <a:off x="7235825" y="17002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62" name="Oval 74"/>
          <p:cNvSpPr>
            <a:spLocks noChangeArrowheads="1"/>
          </p:cNvSpPr>
          <p:nvPr/>
        </p:nvSpPr>
        <p:spPr bwMode="auto">
          <a:xfrm>
            <a:off x="7451725" y="19161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63" name="Oval 75"/>
          <p:cNvSpPr>
            <a:spLocks noChangeArrowheads="1"/>
          </p:cNvSpPr>
          <p:nvPr/>
        </p:nvSpPr>
        <p:spPr bwMode="auto">
          <a:xfrm>
            <a:off x="7308850" y="2060575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64" name="Oval 76"/>
          <p:cNvSpPr>
            <a:spLocks noChangeArrowheads="1"/>
          </p:cNvSpPr>
          <p:nvPr/>
        </p:nvSpPr>
        <p:spPr bwMode="auto">
          <a:xfrm>
            <a:off x="7812088" y="1773238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65" name="Oval 77"/>
          <p:cNvSpPr>
            <a:spLocks noChangeArrowheads="1"/>
          </p:cNvSpPr>
          <p:nvPr/>
        </p:nvSpPr>
        <p:spPr bwMode="auto">
          <a:xfrm>
            <a:off x="7740650" y="19161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66" name="Oval 78"/>
          <p:cNvSpPr>
            <a:spLocks noChangeArrowheads="1"/>
          </p:cNvSpPr>
          <p:nvPr/>
        </p:nvSpPr>
        <p:spPr bwMode="auto">
          <a:xfrm>
            <a:off x="2339975" y="2060575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67" name="Oval 79"/>
          <p:cNvSpPr>
            <a:spLocks noChangeArrowheads="1"/>
          </p:cNvSpPr>
          <p:nvPr/>
        </p:nvSpPr>
        <p:spPr bwMode="auto">
          <a:xfrm>
            <a:off x="2843213" y="1916113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68" name="Oval 80"/>
          <p:cNvSpPr>
            <a:spLocks noChangeArrowheads="1"/>
          </p:cNvSpPr>
          <p:nvPr/>
        </p:nvSpPr>
        <p:spPr bwMode="auto">
          <a:xfrm>
            <a:off x="3276600" y="1989138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69" name="Oval 81"/>
          <p:cNvSpPr>
            <a:spLocks noChangeArrowheads="1"/>
          </p:cNvSpPr>
          <p:nvPr/>
        </p:nvSpPr>
        <p:spPr bwMode="auto">
          <a:xfrm>
            <a:off x="2916238" y="2636838"/>
            <a:ext cx="7207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378" name="Group 90"/>
          <p:cNvGrpSpPr>
            <a:grpSpLocks/>
          </p:cNvGrpSpPr>
          <p:nvPr/>
        </p:nvGrpSpPr>
        <p:grpSpPr bwMode="auto">
          <a:xfrm>
            <a:off x="7308850" y="2349500"/>
            <a:ext cx="1079500" cy="646113"/>
            <a:chOff x="4604" y="1480"/>
            <a:chExt cx="680" cy="407"/>
          </a:xfrm>
        </p:grpSpPr>
        <p:sp>
          <p:nvSpPr>
            <p:cNvPr id="12379" name="Oval 91"/>
            <p:cNvSpPr>
              <a:spLocks noChangeArrowheads="1"/>
            </p:cNvSpPr>
            <p:nvPr/>
          </p:nvSpPr>
          <p:spPr bwMode="auto">
            <a:xfrm>
              <a:off x="4604" y="1570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0" name="Oval 92"/>
            <p:cNvSpPr>
              <a:spLocks noChangeArrowheads="1"/>
            </p:cNvSpPr>
            <p:nvPr/>
          </p:nvSpPr>
          <p:spPr bwMode="auto">
            <a:xfrm>
              <a:off x="4876" y="1616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1" name="Oval 93"/>
            <p:cNvSpPr>
              <a:spLocks noChangeArrowheads="1"/>
            </p:cNvSpPr>
            <p:nvPr/>
          </p:nvSpPr>
          <p:spPr bwMode="auto">
            <a:xfrm>
              <a:off x="4740" y="1706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2" name="Oval 94"/>
            <p:cNvSpPr>
              <a:spLocks noChangeArrowheads="1"/>
            </p:cNvSpPr>
            <p:nvPr/>
          </p:nvSpPr>
          <p:spPr bwMode="auto">
            <a:xfrm>
              <a:off x="5239" y="1480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3" name="Oval 95"/>
            <p:cNvSpPr>
              <a:spLocks noChangeArrowheads="1"/>
            </p:cNvSpPr>
            <p:nvPr/>
          </p:nvSpPr>
          <p:spPr bwMode="auto">
            <a:xfrm>
              <a:off x="5012" y="1570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4" name="Oval 96"/>
            <p:cNvSpPr>
              <a:spLocks noChangeArrowheads="1"/>
            </p:cNvSpPr>
            <p:nvPr/>
          </p:nvSpPr>
          <p:spPr bwMode="auto">
            <a:xfrm>
              <a:off x="5103" y="1525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5" name="Oval 97"/>
            <p:cNvSpPr>
              <a:spLocks noChangeArrowheads="1"/>
            </p:cNvSpPr>
            <p:nvPr/>
          </p:nvSpPr>
          <p:spPr bwMode="auto">
            <a:xfrm>
              <a:off x="4740" y="1570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6" name="Oval 98"/>
            <p:cNvSpPr>
              <a:spLocks noChangeArrowheads="1"/>
            </p:cNvSpPr>
            <p:nvPr/>
          </p:nvSpPr>
          <p:spPr bwMode="auto">
            <a:xfrm>
              <a:off x="4604" y="1706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7" name="Oval 99"/>
            <p:cNvSpPr>
              <a:spLocks noChangeArrowheads="1"/>
            </p:cNvSpPr>
            <p:nvPr/>
          </p:nvSpPr>
          <p:spPr bwMode="auto">
            <a:xfrm>
              <a:off x="4694" y="1842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8" name="Oval 100"/>
            <p:cNvSpPr>
              <a:spLocks noChangeArrowheads="1"/>
            </p:cNvSpPr>
            <p:nvPr/>
          </p:nvSpPr>
          <p:spPr bwMode="auto">
            <a:xfrm>
              <a:off x="4830" y="1752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9" name="Oval 101"/>
            <p:cNvSpPr>
              <a:spLocks noChangeArrowheads="1"/>
            </p:cNvSpPr>
            <p:nvPr/>
          </p:nvSpPr>
          <p:spPr bwMode="auto">
            <a:xfrm>
              <a:off x="4967" y="1661"/>
              <a:ext cx="45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90" name="Text Box 102"/>
          <p:cNvSpPr txBox="1">
            <a:spLocks noChangeArrowheads="1"/>
          </p:cNvSpPr>
          <p:nvPr/>
        </p:nvSpPr>
        <p:spPr bwMode="auto">
          <a:xfrm>
            <a:off x="179388" y="3141663"/>
            <a:ext cx="8532812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Water Cycle is complete</a:t>
            </a:r>
          </a:p>
        </p:txBody>
      </p:sp>
      <p:sp>
        <p:nvSpPr>
          <p:cNvPr id="12391" name="AutoShape 103"/>
          <p:cNvSpPr>
            <a:spLocks noChangeArrowheads="1"/>
          </p:cNvSpPr>
          <p:nvPr/>
        </p:nvSpPr>
        <p:spPr bwMode="auto">
          <a:xfrm rot="10846637" flipH="1">
            <a:off x="1547813" y="1700213"/>
            <a:ext cx="6840537" cy="1449387"/>
          </a:xfrm>
          <a:prstGeom prst="curvedUpArrow">
            <a:avLst>
              <a:gd name="adj1" fmla="val 94392"/>
              <a:gd name="adj2" fmla="val 188784"/>
              <a:gd name="adj3" fmla="val 33333"/>
            </a:avLst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92" name="AutoShape 104"/>
          <p:cNvSpPr>
            <a:spLocks noChangeArrowheads="1"/>
          </p:cNvSpPr>
          <p:nvPr/>
        </p:nvSpPr>
        <p:spPr bwMode="auto">
          <a:xfrm rot="21540192" flipH="1">
            <a:off x="1331913" y="3933825"/>
            <a:ext cx="6264275" cy="1965325"/>
          </a:xfrm>
          <a:prstGeom prst="curvedUpArrow">
            <a:avLst>
              <a:gd name="adj1" fmla="val 63748"/>
              <a:gd name="adj2" fmla="val 127496"/>
              <a:gd name="adj3" fmla="val 33333"/>
            </a:avLst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2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1" grpId="0" animBg="1"/>
      <p:bldP spid="1239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241</Words>
  <Application>Microsoft Office PowerPoint</Application>
  <PresentationFormat>On-screen Show (4:3)</PresentationFormat>
  <Paragraphs>47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Tahoma</vt:lpstr>
      <vt:lpstr>Default Design</vt:lpstr>
      <vt:lpstr>The Water Cycle</vt:lpstr>
      <vt:lpstr>What is Evaporation?</vt:lpstr>
      <vt:lpstr>What is Condensation?</vt:lpstr>
      <vt:lpstr>The Water Cycle Water is constantly moving between sea, air and land</vt:lpstr>
      <vt:lpstr>The Water Cycle Water is constantly moving between sea, air and land</vt:lpstr>
      <vt:lpstr>The Water Cycle Water is constantly moving between sea, air and land</vt:lpstr>
      <vt:lpstr>The Water Cycle Water is constantly moving between sea, air and land</vt:lpstr>
      <vt:lpstr>The Water Cycle Water is constantly moving between sea, air and land</vt:lpstr>
      <vt:lpstr>The Water Cycle Water is constantly moving between sea, air and land</vt:lpstr>
      <vt:lpstr>The Water Cycle Water is constantly moving between sea, air and land</vt:lpstr>
      <vt:lpstr>The Water Cycle Water is constantly moving between sea, air and land</vt:lpstr>
      <vt:lpstr>The Water Cycle Water is constantly moving between sea, air and land</vt:lpstr>
      <vt:lpstr>The Water Cycle Water is constantly moving between sea, air and land</vt:lpstr>
      <vt:lpstr>The Water Cycle Water is constantly moving between sea, air and land</vt:lpstr>
      <vt:lpstr>The Water Cycle Water is constantly moving between sea, air and land</vt:lpstr>
      <vt:lpstr>The Water Cycle Water is constantly moving between sea, air and land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Water Cycle</dc:title>
  <dc:creator>Sadie</dc:creator>
  <cp:lastModifiedBy>Teacher E-Solutions</cp:lastModifiedBy>
  <cp:revision>13</cp:revision>
  <dcterms:created xsi:type="dcterms:W3CDTF">2006-10-07T14:36:05Z</dcterms:created>
  <dcterms:modified xsi:type="dcterms:W3CDTF">2019-01-18T17:23:47Z</dcterms:modified>
</cp:coreProperties>
</file>