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41" autoAdjust="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9729BDA-3FB3-47C1-8D38-1B1C210252D8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55302E-F868-45B8-885A-1F641AA83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7490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6CB84-80CB-4F1D-BDB2-8DC35D40D065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5B357-448B-4592-90AC-1966BCDF18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362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257E7-6D5D-4130-A44C-D6B88D69B839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F613E-6583-4064-8CD4-5676033DDC1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38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67654-847D-4D4E-B7B8-39C4946B194A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43F585-6F75-4B04-B5CA-546F7D5A8C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193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F90404-9380-4EC9-95AF-8A77B611F75B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CA941E5-2D73-4816-AFE1-720A10F2CE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71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50AE4-85AD-499D-97F3-B116B0492C01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0ECBD-58E2-4791-8B9E-048BC9BAE6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8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ECDA8-1A25-4DCB-95B3-2C7526DC2B4A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8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00337-1C99-48A4-870F-7440F2B0A15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999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1917C-2149-42BE-984F-0D15ACC1C134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16690-E968-4D8E-ADB2-75283864FD5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1187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F396A4-1B44-4603-A002-290127AE8E9F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0F2836D-90FD-47AB-A322-60C58F5F2A1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3404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504482-C467-424F-A89A-0B4D28C50BC2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2E6CA-540A-4614-B6B4-1CDE0B2B9D0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67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ound Single Corner Rectangle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C66D71-E980-4F37-AD78-229A92E3FCEA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203981C-193C-4AC3-8B48-BD7C72A5DC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303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1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E00B533-01C0-4508-AFB1-D20C73513F8D}" type="datetimeFigureOut">
              <a:rPr lang="en-GB"/>
              <a:pPr>
                <a:defRPr/>
              </a:pPr>
              <a:t>18/01/2019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45EDB79-5A44-4D59-9BF0-BD1F8CEA43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3" r:id="rId2"/>
    <p:sldLayoutId id="2147483711" r:id="rId3"/>
    <p:sldLayoutId id="2147483704" r:id="rId4"/>
    <p:sldLayoutId id="2147483705" r:id="rId5"/>
    <p:sldLayoutId id="2147483706" r:id="rId6"/>
    <p:sldLayoutId id="2147483712" r:id="rId7"/>
    <p:sldLayoutId id="2147483707" r:id="rId8"/>
    <p:sldLayoutId id="2147483713" r:id="rId9"/>
    <p:sldLayoutId id="2147483708" r:id="rId10"/>
    <p:sldLayoutId id="214748370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836613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7200" dirty="0" smtClean="0">
                <a:solidFill>
                  <a:schemeClr val="accent1">
                    <a:tint val="88000"/>
                    <a:satMod val="150000"/>
                  </a:schemeClr>
                </a:solidFill>
                <a:latin typeface="SassoonCUPLinkedGB" pitchFamily="2" charset="0"/>
              </a:rPr>
              <a:t>Snails</a:t>
            </a:r>
            <a:endParaRPr lang="en-GB" sz="7200" dirty="0">
              <a:solidFill>
                <a:schemeClr val="accent1">
                  <a:tint val="88000"/>
                  <a:satMod val="150000"/>
                </a:schemeClr>
              </a:solidFill>
              <a:latin typeface="SassoonCUPLinkedGB" pitchFamily="2" charset="0"/>
            </a:endParaRPr>
          </a:p>
        </p:txBody>
      </p:sp>
      <p:pic>
        <p:nvPicPr>
          <p:cNvPr id="6147" name="Picture 2" descr="http://www.columbia.edu/itc/cerc/danoff-burg/invasion_bio/inv_spp_summ/Achatina_fulica_file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2492375"/>
            <a:ext cx="54102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 snail lays its eggs in in the soil or under tree bark or leaves. </a:t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 snail can lay about 85 eggs. They hatch in 2 to 4 weeks.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5363" name="Picture 2" descr="http://www.stevegreaves.com/images/ThumbNails/Snail%20Eggs%205p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341438"/>
            <a:ext cx="2951162" cy="227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2" descr="http://www.stevegreaves.com/images/ThumbNails/Snail%20Eggs%205pT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713" y="1341438"/>
            <a:ext cx="2952750" cy="227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The first thing that a newly hatched snail does is to find food. It will eat whatever is left of its eggshell too.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6387" name="Picture 2" descr="http://img.metro.co.uk/i/pix/2008/08b/SnailsSWNS_450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08050"/>
            <a:ext cx="428625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As the snail grows, its shell grows too, in a spiral shape.  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7411" name="Picture 2" descr="http://focus.aps.org/files/focus/v17/st8/big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765175"/>
            <a:ext cx="4103687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2276475"/>
            <a:ext cx="8183562" cy="1439863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Tell your friend what you know about snails!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8435" name="Picture 2" descr="http://www.columbia.edu/itc/cerc/danoff-burg/invasion_bio/inv_spp_summ/Achatina_fulica_file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7900" y="620713"/>
            <a:ext cx="3754438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3" descr="http://www.columbia.edu/itc/cerc/danoff-burg/invasion_bio/inv_spp_summ/Achatina_fulica_files/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3860800"/>
            <a:ext cx="3752850" cy="187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860800"/>
            <a:ext cx="8183562" cy="208915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Snails are molluscs. They have soft bodies protected by a hard shell. The body of the snail is usually moist and often slimy.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7171" name="Picture 2" descr="http://www.pawsnclawskingshurst.com/userimages/giantafricanlands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765175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The snail has two pairs of tentacles on its head. One pair is longer than the other pair. The eyes are on the longer pair. 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8195" name="Picture 4" descr="http://snuzzy.com/wp-content/uploads/s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836613"/>
            <a:ext cx="4762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The shorter pair is used for smelling and feeling its way around.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9219" name="Picture 2" descr="http://www.animalanticsonline.com/items_images/1243276599giant_african_land_snail_ca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125538"/>
            <a:ext cx="3600450" cy="269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3284538"/>
            <a:ext cx="8183562" cy="28813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If a snail is disturbed, it pulls its body back into its shell. The snail then seals the entrance with a mucus plug.</a:t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0243" name="Picture 2" descr="http://a-z-animals.com/images/animals/giant_african_land_snail3_lar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908050"/>
            <a:ext cx="4440237" cy="25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24400"/>
            <a:ext cx="8183562" cy="10525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A snail has a fingernail file like tongue called a </a:t>
            </a:r>
            <a:r>
              <a:rPr lang="en-GB" dirty="0" err="1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radula</a:t>
            </a: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 in its mouth for scraping food particles off.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1267" name="Picture 2" descr="http://thumbs.dreamstime.com/thumb_254/1207078469a7alc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692150"/>
            <a:ext cx="2219325" cy="333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5084763"/>
            <a:ext cx="8183562" cy="10525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Snails eat mostly living plants and some fruits.</a:t>
            </a:r>
            <a:b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2291" name="Picture 2" descr="http://www.vegetarian-nutrition.info/images/green-leafy-vegetabl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692150"/>
            <a:ext cx="3673475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http://myhealthyfoodlist.com/wp-content/uploads/2010/07/green-vegies-saidaonlin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538" y="692150"/>
            <a:ext cx="3990975" cy="3781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The snail moves by creeping or gliding along on a flat "foot" underneath it's body. 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3315" name="Picture 2" descr="http://wild-facts.com/wp-content/uploads/2010/06/Giant_African_Land_Snail_Achatina_fulica_in_Hyderabad_AP_W_IMG_059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08050"/>
            <a:ext cx="3960812" cy="331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The "foot" has a special gland that produces slimy mucus to make a slippery track. You can often see these silvery tracks in the garden.</a:t>
            </a:r>
            <a:endParaRPr lang="en-GB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pic>
        <p:nvPicPr>
          <p:cNvPr id="14339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549275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549275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549275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205038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2205038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4" name="Picture 2" descr="http://activerain.com/image_store/uploads/9/3/9/2/4/ar12072589394293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2205038"/>
            <a:ext cx="22860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0</TotalTime>
  <Words>200</Words>
  <Application>Microsoft Office PowerPoint</Application>
  <PresentationFormat>On-screen Show (4:3)</PresentationFormat>
  <Paragraphs>13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Verdana</vt:lpstr>
      <vt:lpstr>Wingdings 2</vt:lpstr>
      <vt:lpstr>Calibri</vt:lpstr>
      <vt:lpstr>SassoonCUPLinkedGB</vt:lpstr>
      <vt:lpstr>Aspect</vt:lpstr>
      <vt:lpstr>Snails</vt:lpstr>
      <vt:lpstr>Snails are molluscs. They have soft bodies protected by a hard shell. The body of the snail is usually moist and often slimy.</vt:lpstr>
      <vt:lpstr>The snail has two pairs of tentacles on its head. One pair is longer than the other pair. The eyes are on the longer pair. </vt:lpstr>
      <vt:lpstr>The shorter pair is used for smelling and feeling its way around.</vt:lpstr>
      <vt:lpstr>  If a snail is disturbed, it pulls its body back into its shell. The snail then seals the entrance with a mucus plug. </vt:lpstr>
      <vt:lpstr>A snail has a fingernail file like tongue called a radula in its mouth for scraping food particles off.</vt:lpstr>
      <vt:lpstr>  Snails eat mostly living plants and some fruits. </vt:lpstr>
      <vt:lpstr>The snail moves by creeping or gliding along on a flat "foot" underneath it's body. </vt:lpstr>
      <vt:lpstr>The "foot" has a special gland that produces slimy mucus to make a slippery track. You can often see these silvery tracks in the garden.</vt:lpstr>
      <vt:lpstr>A snail lays its eggs in in the soil or under tree bark or leaves.  A snail can lay about 85 eggs. They hatch in 2 to 4 weeks.</vt:lpstr>
      <vt:lpstr>The first thing that a newly hatched snail does is to find food. It will eat whatever is left of its eggshell too.</vt:lpstr>
      <vt:lpstr>As the snail grows, its shell grows too, in a spiral shape.  </vt:lpstr>
      <vt:lpstr>Tell your friend what you know about snails!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Snails</dc:title>
  <dc:creator>Trumps</dc:creator>
  <cp:lastModifiedBy>Teacher E-Solutions</cp:lastModifiedBy>
  <cp:revision>8</cp:revision>
  <dcterms:created xsi:type="dcterms:W3CDTF">2010-09-26T15:38:25Z</dcterms:created>
  <dcterms:modified xsi:type="dcterms:W3CDTF">2019-01-18T17:23:49Z</dcterms:modified>
</cp:coreProperties>
</file>