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23"/>
  </p:notesMasterIdLst>
  <p:sldIdLst>
    <p:sldId id="256" r:id="rId2"/>
    <p:sldId id="257" r:id="rId3"/>
    <p:sldId id="258" r:id="rId4"/>
    <p:sldId id="262" r:id="rId5"/>
    <p:sldId id="263" r:id="rId6"/>
    <p:sldId id="264" r:id="rId7"/>
    <p:sldId id="261" r:id="rId8"/>
    <p:sldId id="259" r:id="rId9"/>
    <p:sldId id="260"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pitchFamily="34" charset="0"/>
        <a:ea typeface="+mn-ea"/>
        <a:cs typeface="Arial" pitchFamily="34" charset="0"/>
      </a:defRPr>
    </a:lvl1pPr>
    <a:lvl2pPr marL="457200" algn="l" rtl="0" fontAlgn="base">
      <a:spcBef>
        <a:spcPct val="0"/>
      </a:spcBef>
      <a:spcAft>
        <a:spcPct val="0"/>
      </a:spcAft>
      <a:defRPr kern="1200">
        <a:solidFill>
          <a:schemeClr val="tx1"/>
        </a:solidFill>
        <a:latin typeface="Arial" pitchFamily="34" charset="0"/>
        <a:ea typeface="+mn-ea"/>
        <a:cs typeface="Arial" pitchFamily="34" charset="0"/>
      </a:defRPr>
    </a:lvl2pPr>
    <a:lvl3pPr marL="914400" algn="l" rtl="0" fontAlgn="base">
      <a:spcBef>
        <a:spcPct val="0"/>
      </a:spcBef>
      <a:spcAft>
        <a:spcPct val="0"/>
      </a:spcAft>
      <a:defRPr kern="1200">
        <a:solidFill>
          <a:schemeClr val="tx1"/>
        </a:solidFill>
        <a:latin typeface="Arial" pitchFamily="34" charset="0"/>
        <a:ea typeface="+mn-ea"/>
        <a:cs typeface="Arial" pitchFamily="34" charset="0"/>
      </a:defRPr>
    </a:lvl3pPr>
    <a:lvl4pPr marL="1371600" algn="l" rtl="0" fontAlgn="base">
      <a:spcBef>
        <a:spcPct val="0"/>
      </a:spcBef>
      <a:spcAft>
        <a:spcPct val="0"/>
      </a:spcAft>
      <a:defRPr kern="1200">
        <a:solidFill>
          <a:schemeClr val="tx1"/>
        </a:solidFill>
        <a:latin typeface="Arial" pitchFamily="34" charset="0"/>
        <a:ea typeface="+mn-ea"/>
        <a:cs typeface="Arial" pitchFamily="34" charset="0"/>
      </a:defRPr>
    </a:lvl4pPr>
    <a:lvl5pPr marL="1828800" algn="l" rtl="0" fontAlgn="base">
      <a:spcBef>
        <a:spcPct val="0"/>
      </a:spcBef>
      <a:spcAft>
        <a:spcPct val="0"/>
      </a:spcAft>
      <a:defRPr kern="1200">
        <a:solidFill>
          <a:schemeClr val="tx1"/>
        </a:solidFill>
        <a:latin typeface="Arial" pitchFamily="34" charset="0"/>
        <a:ea typeface="+mn-ea"/>
        <a:cs typeface="Arial" pitchFamily="34" charset="0"/>
      </a:defRPr>
    </a:lvl5pPr>
    <a:lvl6pPr marL="2286000" algn="l" defTabSz="914400" rtl="0" eaLnBrk="1" latinLnBrk="0" hangingPunct="1">
      <a:defRPr kern="1200">
        <a:solidFill>
          <a:schemeClr val="tx1"/>
        </a:solidFill>
        <a:latin typeface="Arial" pitchFamily="34" charset="0"/>
        <a:ea typeface="+mn-ea"/>
        <a:cs typeface="Arial" pitchFamily="34" charset="0"/>
      </a:defRPr>
    </a:lvl6pPr>
    <a:lvl7pPr marL="2743200" algn="l" defTabSz="914400" rtl="0" eaLnBrk="1" latinLnBrk="0" hangingPunct="1">
      <a:defRPr kern="1200">
        <a:solidFill>
          <a:schemeClr val="tx1"/>
        </a:solidFill>
        <a:latin typeface="Arial" pitchFamily="34" charset="0"/>
        <a:ea typeface="+mn-ea"/>
        <a:cs typeface="Arial" pitchFamily="34" charset="0"/>
      </a:defRPr>
    </a:lvl7pPr>
    <a:lvl8pPr marL="3200400" algn="l" defTabSz="914400" rtl="0" eaLnBrk="1" latinLnBrk="0" hangingPunct="1">
      <a:defRPr kern="1200">
        <a:solidFill>
          <a:schemeClr val="tx1"/>
        </a:solidFill>
        <a:latin typeface="Arial" pitchFamily="34" charset="0"/>
        <a:ea typeface="+mn-ea"/>
        <a:cs typeface="Arial" pitchFamily="34" charset="0"/>
      </a:defRPr>
    </a:lvl8pPr>
    <a:lvl9pPr marL="3657600" algn="l" defTabSz="914400" rtl="0" eaLnBrk="1" latinLnBrk="0" hangingPunct="1">
      <a:defRPr kern="1200">
        <a:solidFill>
          <a:schemeClr val="tx1"/>
        </a:solidFill>
        <a:latin typeface="Arial" pitchFamily="34" charset="0"/>
        <a:ea typeface="+mn-ea"/>
        <a:cs typeface="Arial" pitchFamily="34"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6" d="100"/>
          <a:sy n="76" d="100"/>
        </p:scale>
        <p:origin x="-58" y="1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TT"/>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A6535DE9-ABF2-40CE-B3CF-2D02221038C7}" type="datetimeFigureOut">
              <a:rPr lang="en-US"/>
              <a:pPr>
                <a:defRPr/>
              </a:pPr>
              <a:t>1/15/2019</a:t>
            </a:fld>
            <a:endParaRPr lang="en-TT"/>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TT"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TT" noProof="0" smtClean="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TT"/>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79E21A68-08BE-41DA-8691-483A2F141DC7}" type="slidenum">
              <a:rPr lang="en-TT"/>
              <a:pPr>
                <a:defRPr/>
              </a:pPr>
              <a:t>‹#›</a:t>
            </a:fld>
            <a:endParaRPr lang="en-TT"/>
          </a:p>
        </p:txBody>
      </p:sp>
    </p:spTree>
    <p:extLst>
      <p:ext uri="{BB962C8B-B14F-4D97-AF65-F5344CB8AC3E}">
        <p14:creationId xmlns:p14="http://schemas.microsoft.com/office/powerpoint/2010/main" val="392997241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TT" smtClean="0"/>
          </a:p>
        </p:txBody>
      </p:sp>
      <p:sp>
        <p:nvSpPr>
          <p:cNvPr id="22532"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onstantia" pitchFamily="18" charset="0"/>
              </a:defRPr>
            </a:lvl1pPr>
            <a:lvl2pPr marL="742950" indent="-285750">
              <a:defRPr>
                <a:solidFill>
                  <a:schemeClr val="tx1"/>
                </a:solidFill>
                <a:latin typeface="Constantia" pitchFamily="18" charset="0"/>
              </a:defRPr>
            </a:lvl2pPr>
            <a:lvl3pPr marL="1143000" indent="-228600">
              <a:defRPr>
                <a:solidFill>
                  <a:schemeClr val="tx1"/>
                </a:solidFill>
                <a:latin typeface="Constantia" pitchFamily="18" charset="0"/>
              </a:defRPr>
            </a:lvl3pPr>
            <a:lvl4pPr marL="1600200" indent="-228600">
              <a:defRPr>
                <a:solidFill>
                  <a:schemeClr val="tx1"/>
                </a:solidFill>
                <a:latin typeface="Constantia" pitchFamily="18" charset="0"/>
              </a:defRPr>
            </a:lvl4pPr>
            <a:lvl5pPr marL="2057400" indent="-228600">
              <a:defRPr>
                <a:solidFill>
                  <a:schemeClr val="tx1"/>
                </a:solidFill>
                <a:latin typeface="Constantia" pitchFamily="18" charset="0"/>
              </a:defRPr>
            </a:lvl5pPr>
            <a:lvl6pPr marL="2514600" indent="-228600" fontAlgn="base">
              <a:spcBef>
                <a:spcPct val="0"/>
              </a:spcBef>
              <a:spcAft>
                <a:spcPct val="0"/>
              </a:spcAft>
              <a:defRPr>
                <a:solidFill>
                  <a:schemeClr val="tx1"/>
                </a:solidFill>
                <a:latin typeface="Constantia" pitchFamily="18" charset="0"/>
              </a:defRPr>
            </a:lvl6pPr>
            <a:lvl7pPr marL="2971800" indent="-228600" fontAlgn="base">
              <a:spcBef>
                <a:spcPct val="0"/>
              </a:spcBef>
              <a:spcAft>
                <a:spcPct val="0"/>
              </a:spcAft>
              <a:defRPr>
                <a:solidFill>
                  <a:schemeClr val="tx1"/>
                </a:solidFill>
                <a:latin typeface="Constantia" pitchFamily="18" charset="0"/>
              </a:defRPr>
            </a:lvl7pPr>
            <a:lvl8pPr marL="3429000" indent="-228600" fontAlgn="base">
              <a:spcBef>
                <a:spcPct val="0"/>
              </a:spcBef>
              <a:spcAft>
                <a:spcPct val="0"/>
              </a:spcAft>
              <a:defRPr>
                <a:solidFill>
                  <a:schemeClr val="tx1"/>
                </a:solidFill>
                <a:latin typeface="Constantia" pitchFamily="18" charset="0"/>
              </a:defRPr>
            </a:lvl8pPr>
            <a:lvl9pPr marL="3886200" indent="-228600" fontAlgn="base">
              <a:spcBef>
                <a:spcPct val="0"/>
              </a:spcBef>
              <a:spcAft>
                <a:spcPct val="0"/>
              </a:spcAft>
              <a:defRPr>
                <a:solidFill>
                  <a:schemeClr val="tx1"/>
                </a:solidFill>
                <a:latin typeface="Constantia" pitchFamily="18" charset="0"/>
              </a:defRPr>
            </a:lvl9pPr>
          </a:lstStyle>
          <a:p>
            <a:pPr fontAlgn="base">
              <a:spcBef>
                <a:spcPct val="0"/>
              </a:spcBef>
              <a:spcAft>
                <a:spcPct val="0"/>
              </a:spcAft>
              <a:defRPr/>
            </a:pPr>
            <a:fld id="{070CCC3C-8B61-4908-95AA-2F852884562D}" type="slidenum">
              <a:rPr lang="en-TT" smtClean="0">
                <a:latin typeface="Calibri" pitchFamily="34" charset="0"/>
              </a:rPr>
              <a:pPr fontAlgn="base">
                <a:spcBef>
                  <a:spcPct val="0"/>
                </a:spcBef>
                <a:spcAft>
                  <a:spcPct val="0"/>
                </a:spcAft>
                <a:defRPr/>
              </a:pPr>
              <a:t>1</a:t>
            </a:fld>
            <a:endParaRPr lang="en-TT" smtClean="0">
              <a:latin typeface="Calibri" pitchFamily="34"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686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TT" smtClean="0"/>
          </a:p>
        </p:txBody>
      </p:sp>
      <p:sp>
        <p:nvSpPr>
          <p:cNvPr id="31748"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onstantia" pitchFamily="18" charset="0"/>
              </a:defRPr>
            </a:lvl1pPr>
            <a:lvl2pPr marL="742950" indent="-285750">
              <a:defRPr>
                <a:solidFill>
                  <a:schemeClr val="tx1"/>
                </a:solidFill>
                <a:latin typeface="Constantia" pitchFamily="18" charset="0"/>
              </a:defRPr>
            </a:lvl2pPr>
            <a:lvl3pPr marL="1143000" indent="-228600">
              <a:defRPr>
                <a:solidFill>
                  <a:schemeClr val="tx1"/>
                </a:solidFill>
                <a:latin typeface="Constantia" pitchFamily="18" charset="0"/>
              </a:defRPr>
            </a:lvl3pPr>
            <a:lvl4pPr marL="1600200" indent="-228600">
              <a:defRPr>
                <a:solidFill>
                  <a:schemeClr val="tx1"/>
                </a:solidFill>
                <a:latin typeface="Constantia" pitchFamily="18" charset="0"/>
              </a:defRPr>
            </a:lvl4pPr>
            <a:lvl5pPr marL="2057400" indent="-228600">
              <a:defRPr>
                <a:solidFill>
                  <a:schemeClr val="tx1"/>
                </a:solidFill>
                <a:latin typeface="Constantia" pitchFamily="18" charset="0"/>
              </a:defRPr>
            </a:lvl5pPr>
            <a:lvl6pPr marL="2514600" indent="-228600" fontAlgn="base">
              <a:spcBef>
                <a:spcPct val="0"/>
              </a:spcBef>
              <a:spcAft>
                <a:spcPct val="0"/>
              </a:spcAft>
              <a:defRPr>
                <a:solidFill>
                  <a:schemeClr val="tx1"/>
                </a:solidFill>
                <a:latin typeface="Constantia" pitchFamily="18" charset="0"/>
              </a:defRPr>
            </a:lvl6pPr>
            <a:lvl7pPr marL="2971800" indent="-228600" fontAlgn="base">
              <a:spcBef>
                <a:spcPct val="0"/>
              </a:spcBef>
              <a:spcAft>
                <a:spcPct val="0"/>
              </a:spcAft>
              <a:defRPr>
                <a:solidFill>
                  <a:schemeClr val="tx1"/>
                </a:solidFill>
                <a:latin typeface="Constantia" pitchFamily="18" charset="0"/>
              </a:defRPr>
            </a:lvl7pPr>
            <a:lvl8pPr marL="3429000" indent="-228600" fontAlgn="base">
              <a:spcBef>
                <a:spcPct val="0"/>
              </a:spcBef>
              <a:spcAft>
                <a:spcPct val="0"/>
              </a:spcAft>
              <a:defRPr>
                <a:solidFill>
                  <a:schemeClr val="tx1"/>
                </a:solidFill>
                <a:latin typeface="Constantia" pitchFamily="18" charset="0"/>
              </a:defRPr>
            </a:lvl8pPr>
            <a:lvl9pPr marL="3886200" indent="-228600" fontAlgn="base">
              <a:spcBef>
                <a:spcPct val="0"/>
              </a:spcBef>
              <a:spcAft>
                <a:spcPct val="0"/>
              </a:spcAft>
              <a:defRPr>
                <a:solidFill>
                  <a:schemeClr val="tx1"/>
                </a:solidFill>
                <a:latin typeface="Constantia" pitchFamily="18" charset="0"/>
              </a:defRPr>
            </a:lvl9pPr>
          </a:lstStyle>
          <a:p>
            <a:pPr fontAlgn="base">
              <a:spcBef>
                <a:spcPct val="0"/>
              </a:spcBef>
              <a:spcAft>
                <a:spcPct val="0"/>
              </a:spcAft>
              <a:defRPr/>
            </a:pPr>
            <a:fld id="{10927AF3-54D1-4D15-8DAF-8523A22EBB15}" type="slidenum">
              <a:rPr lang="en-TT" smtClean="0">
                <a:latin typeface="Calibri" pitchFamily="34" charset="0"/>
              </a:rPr>
              <a:pPr fontAlgn="base">
                <a:spcBef>
                  <a:spcPct val="0"/>
                </a:spcBef>
                <a:spcAft>
                  <a:spcPct val="0"/>
                </a:spcAft>
                <a:defRPr/>
              </a:pPr>
              <a:t>10</a:t>
            </a:fld>
            <a:endParaRPr lang="en-TT" smtClean="0">
              <a:latin typeface="Calibri" pitchFamily="34"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789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TT" smtClean="0"/>
          </a:p>
        </p:txBody>
      </p:sp>
      <p:sp>
        <p:nvSpPr>
          <p:cNvPr id="32772"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onstantia" pitchFamily="18" charset="0"/>
              </a:defRPr>
            </a:lvl1pPr>
            <a:lvl2pPr marL="742950" indent="-285750">
              <a:defRPr>
                <a:solidFill>
                  <a:schemeClr val="tx1"/>
                </a:solidFill>
                <a:latin typeface="Constantia" pitchFamily="18" charset="0"/>
              </a:defRPr>
            </a:lvl2pPr>
            <a:lvl3pPr marL="1143000" indent="-228600">
              <a:defRPr>
                <a:solidFill>
                  <a:schemeClr val="tx1"/>
                </a:solidFill>
                <a:latin typeface="Constantia" pitchFamily="18" charset="0"/>
              </a:defRPr>
            </a:lvl3pPr>
            <a:lvl4pPr marL="1600200" indent="-228600">
              <a:defRPr>
                <a:solidFill>
                  <a:schemeClr val="tx1"/>
                </a:solidFill>
                <a:latin typeface="Constantia" pitchFamily="18" charset="0"/>
              </a:defRPr>
            </a:lvl4pPr>
            <a:lvl5pPr marL="2057400" indent="-228600">
              <a:defRPr>
                <a:solidFill>
                  <a:schemeClr val="tx1"/>
                </a:solidFill>
                <a:latin typeface="Constantia" pitchFamily="18" charset="0"/>
              </a:defRPr>
            </a:lvl5pPr>
            <a:lvl6pPr marL="2514600" indent="-228600" fontAlgn="base">
              <a:spcBef>
                <a:spcPct val="0"/>
              </a:spcBef>
              <a:spcAft>
                <a:spcPct val="0"/>
              </a:spcAft>
              <a:defRPr>
                <a:solidFill>
                  <a:schemeClr val="tx1"/>
                </a:solidFill>
                <a:latin typeface="Constantia" pitchFamily="18" charset="0"/>
              </a:defRPr>
            </a:lvl6pPr>
            <a:lvl7pPr marL="2971800" indent="-228600" fontAlgn="base">
              <a:spcBef>
                <a:spcPct val="0"/>
              </a:spcBef>
              <a:spcAft>
                <a:spcPct val="0"/>
              </a:spcAft>
              <a:defRPr>
                <a:solidFill>
                  <a:schemeClr val="tx1"/>
                </a:solidFill>
                <a:latin typeface="Constantia" pitchFamily="18" charset="0"/>
              </a:defRPr>
            </a:lvl7pPr>
            <a:lvl8pPr marL="3429000" indent="-228600" fontAlgn="base">
              <a:spcBef>
                <a:spcPct val="0"/>
              </a:spcBef>
              <a:spcAft>
                <a:spcPct val="0"/>
              </a:spcAft>
              <a:defRPr>
                <a:solidFill>
                  <a:schemeClr val="tx1"/>
                </a:solidFill>
                <a:latin typeface="Constantia" pitchFamily="18" charset="0"/>
              </a:defRPr>
            </a:lvl8pPr>
            <a:lvl9pPr marL="3886200" indent="-228600" fontAlgn="base">
              <a:spcBef>
                <a:spcPct val="0"/>
              </a:spcBef>
              <a:spcAft>
                <a:spcPct val="0"/>
              </a:spcAft>
              <a:defRPr>
                <a:solidFill>
                  <a:schemeClr val="tx1"/>
                </a:solidFill>
                <a:latin typeface="Constantia" pitchFamily="18" charset="0"/>
              </a:defRPr>
            </a:lvl9pPr>
          </a:lstStyle>
          <a:p>
            <a:pPr fontAlgn="base">
              <a:spcBef>
                <a:spcPct val="0"/>
              </a:spcBef>
              <a:spcAft>
                <a:spcPct val="0"/>
              </a:spcAft>
              <a:defRPr/>
            </a:pPr>
            <a:fld id="{5AE8D63B-57CF-4EC6-BEAD-854A59E3C820}" type="slidenum">
              <a:rPr lang="en-TT" smtClean="0">
                <a:latin typeface="Calibri" pitchFamily="34" charset="0"/>
              </a:rPr>
              <a:pPr fontAlgn="base">
                <a:spcBef>
                  <a:spcPct val="0"/>
                </a:spcBef>
                <a:spcAft>
                  <a:spcPct val="0"/>
                </a:spcAft>
                <a:defRPr/>
              </a:pPr>
              <a:t>11</a:t>
            </a:fld>
            <a:endParaRPr lang="en-TT" smtClean="0">
              <a:latin typeface="Calibri" pitchFamily="34"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891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TT" smtClean="0"/>
          </a:p>
        </p:txBody>
      </p:sp>
      <p:sp>
        <p:nvSpPr>
          <p:cNvPr id="33796"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onstantia" pitchFamily="18" charset="0"/>
              </a:defRPr>
            </a:lvl1pPr>
            <a:lvl2pPr marL="742950" indent="-285750">
              <a:defRPr>
                <a:solidFill>
                  <a:schemeClr val="tx1"/>
                </a:solidFill>
                <a:latin typeface="Constantia" pitchFamily="18" charset="0"/>
              </a:defRPr>
            </a:lvl2pPr>
            <a:lvl3pPr marL="1143000" indent="-228600">
              <a:defRPr>
                <a:solidFill>
                  <a:schemeClr val="tx1"/>
                </a:solidFill>
                <a:latin typeface="Constantia" pitchFamily="18" charset="0"/>
              </a:defRPr>
            </a:lvl3pPr>
            <a:lvl4pPr marL="1600200" indent="-228600">
              <a:defRPr>
                <a:solidFill>
                  <a:schemeClr val="tx1"/>
                </a:solidFill>
                <a:latin typeface="Constantia" pitchFamily="18" charset="0"/>
              </a:defRPr>
            </a:lvl4pPr>
            <a:lvl5pPr marL="2057400" indent="-228600">
              <a:defRPr>
                <a:solidFill>
                  <a:schemeClr val="tx1"/>
                </a:solidFill>
                <a:latin typeface="Constantia" pitchFamily="18" charset="0"/>
              </a:defRPr>
            </a:lvl5pPr>
            <a:lvl6pPr marL="2514600" indent="-228600" fontAlgn="base">
              <a:spcBef>
                <a:spcPct val="0"/>
              </a:spcBef>
              <a:spcAft>
                <a:spcPct val="0"/>
              </a:spcAft>
              <a:defRPr>
                <a:solidFill>
                  <a:schemeClr val="tx1"/>
                </a:solidFill>
                <a:latin typeface="Constantia" pitchFamily="18" charset="0"/>
              </a:defRPr>
            </a:lvl6pPr>
            <a:lvl7pPr marL="2971800" indent="-228600" fontAlgn="base">
              <a:spcBef>
                <a:spcPct val="0"/>
              </a:spcBef>
              <a:spcAft>
                <a:spcPct val="0"/>
              </a:spcAft>
              <a:defRPr>
                <a:solidFill>
                  <a:schemeClr val="tx1"/>
                </a:solidFill>
                <a:latin typeface="Constantia" pitchFamily="18" charset="0"/>
              </a:defRPr>
            </a:lvl7pPr>
            <a:lvl8pPr marL="3429000" indent="-228600" fontAlgn="base">
              <a:spcBef>
                <a:spcPct val="0"/>
              </a:spcBef>
              <a:spcAft>
                <a:spcPct val="0"/>
              </a:spcAft>
              <a:defRPr>
                <a:solidFill>
                  <a:schemeClr val="tx1"/>
                </a:solidFill>
                <a:latin typeface="Constantia" pitchFamily="18" charset="0"/>
              </a:defRPr>
            </a:lvl8pPr>
            <a:lvl9pPr marL="3886200" indent="-228600" fontAlgn="base">
              <a:spcBef>
                <a:spcPct val="0"/>
              </a:spcBef>
              <a:spcAft>
                <a:spcPct val="0"/>
              </a:spcAft>
              <a:defRPr>
                <a:solidFill>
                  <a:schemeClr val="tx1"/>
                </a:solidFill>
                <a:latin typeface="Constantia" pitchFamily="18" charset="0"/>
              </a:defRPr>
            </a:lvl9pPr>
          </a:lstStyle>
          <a:p>
            <a:pPr fontAlgn="base">
              <a:spcBef>
                <a:spcPct val="0"/>
              </a:spcBef>
              <a:spcAft>
                <a:spcPct val="0"/>
              </a:spcAft>
              <a:defRPr/>
            </a:pPr>
            <a:fld id="{C3250777-746B-4B21-BE63-A621D3205FCE}" type="slidenum">
              <a:rPr lang="en-TT" smtClean="0">
                <a:latin typeface="Calibri" pitchFamily="34" charset="0"/>
              </a:rPr>
              <a:pPr fontAlgn="base">
                <a:spcBef>
                  <a:spcPct val="0"/>
                </a:spcBef>
                <a:spcAft>
                  <a:spcPct val="0"/>
                </a:spcAft>
                <a:defRPr/>
              </a:pPr>
              <a:t>12</a:t>
            </a:fld>
            <a:endParaRPr lang="en-TT" smtClean="0">
              <a:latin typeface="Calibri" pitchFamily="34"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993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TT" smtClean="0"/>
          </a:p>
        </p:txBody>
      </p:sp>
      <p:sp>
        <p:nvSpPr>
          <p:cNvPr id="34820"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onstantia" pitchFamily="18" charset="0"/>
              </a:defRPr>
            </a:lvl1pPr>
            <a:lvl2pPr marL="742950" indent="-285750">
              <a:defRPr>
                <a:solidFill>
                  <a:schemeClr val="tx1"/>
                </a:solidFill>
                <a:latin typeface="Constantia" pitchFamily="18" charset="0"/>
              </a:defRPr>
            </a:lvl2pPr>
            <a:lvl3pPr marL="1143000" indent="-228600">
              <a:defRPr>
                <a:solidFill>
                  <a:schemeClr val="tx1"/>
                </a:solidFill>
                <a:latin typeface="Constantia" pitchFamily="18" charset="0"/>
              </a:defRPr>
            </a:lvl3pPr>
            <a:lvl4pPr marL="1600200" indent="-228600">
              <a:defRPr>
                <a:solidFill>
                  <a:schemeClr val="tx1"/>
                </a:solidFill>
                <a:latin typeface="Constantia" pitchFamily="18" charset="0"/>
              </a:defRPr>
            </a:lvl4pPr>
            <a:lvl5pPr marL="2057400" indent="-228600">
              <a:defRPr>
                <a:solidFill>
                  <a:schemeClr val="tx1"/>
                </a:solidFill>
                <a:latin typeface="Constantia" pitchFamily="18" charset="0"/>
              </a:defRPr>
            </a:lvl5pPr>
            <a:lvl6pPr marL="2514600" indent="-228600" fontAlgn="base">
              <a:spcBef>
                <a:spcPct val="0"/>
              </a:spcBef>
              <a:spcAft>
                <a:spcPct val="0"/>
              </a:spcAft>
              <a:defRPr>
                <a:solidFill>
                  <a:schemeClr val="tx1"/>
                </a:solidFill>
                <a:latin typeface="Constantia" pitchFamily="18" charset="0"/>
              </a:defRPr>
            </a:lvl6pPr>
            <a:lvl7pPr marL="2971800" indent="-228600" fontAlgn="base">
              <a:spcBef>
                <a:spcPct val="0"/>
              </a:spcBef>
              <a:spcAft>
                <a:spcPct val="0"/>
              </a:spcAft>
              <a:defRPr>
                <a:solidFill>
                  <a:schemeClr val="tx1"/>
                </a:solidFill>
                <a:latin typeface="Constantia" pitchFamily="18" charset="0"/>
              </a:defRPr>
            </a:lvl7pPr>
            <a:lvl8pPr marL="3429000" indent="-228600" fontAlgn="base">
              <a:spcBef>
                <a:spcPct val="0"/>
              </a:spcBef>
              <a:spcAft>
                <a:spcPct val="0"/>
              </a:spcAft>
              <a:defRPr>
                <a:solidFill>
                  <a:schemeClr val="tx1"/>
                </a:solidFill>
                <a:latin typeface="Constantia" pitchFamily="18" charset="0"/>
              </a:defRPr>
            </a:lvl8pPr>
            <a:lvl9pPr marL="3886200" indent="-228600" fontAlgn="base">
              <a:spcBef>
                <a:spcPct val="0"/>
              </a:spcBef>
              <a:spcAft>
                <a:spcPct val="0"/>
              </a:spcAft>
              <a:defRPr>
                <a:solidFill>
                  <a:schemeClr val="tx1"/>
                </a:solidFill>
                <a:latin typeface="Constantia" pitchFamily="18" charset="0"/>
              </a:defRPr>
            </a:lvl9pPr>
          </a:lstStyle>
          <a:p>
            <a:pPr fontAlgn="base">
              <a:spcBef>
                <a:spcPct val="0"/>
              </a:spcBef>
              <a:spcAft>
                <a:spcPct val="0"/>
              </a:spcAft>
              <a:defRPr/>
            </a:pPr>
            <a:fld id="{DCEEFA9A-1F9C-4FDD-9545-3BB0328817B8}" type="slidenum">
              <a:rPr lang="en-TT" smtClean="0">
                <a:latin typeface="Calibri" pitchFamily="34" charset="0"/>
              </a:rPr>
              <a:pPr fontAlgn="base">
                <a:spcBef>
                  <a:spcPct val="0"/>
                </a:spcBef>
                <a:spcAft>
                  <a:spcPct val="0"/>
                </a:spcAft>
                <a:defRPr/>
              </a:pPr>
              <a:t>13</a:t>
            </a:fld>
            <a:endParaRPr lang="en-TT" smtClean="0">
              <a:latin typeface="Calibri" pitchFamily="34"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6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TT" smtClean="0"/>
          </a:p>
        </p:txBody>
      </p:sp>
      <p:sp>
        <p:nvSpPr>
          <p:cNvPr id="35844"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onstantia" pitchFamily="18" charset="0"/>
              </a:defRPr>
            </a:lvl1pPr>
            <a:lvl2pPr marL="742950" indent="-285750">
              <a:defRPr>
                <a:solidFill>
                  <a:schemeClr val="tx1"/>
                </a:solidFill>
                <a:latin typeface="Constantia" pitchFamily="18" charset="0"/>
              </a:defRPr>
            </a:lvl2pPr>
            <a:lvl3pPr marL="1143000" indent="-228600">
              <a:defRPr>
                <a:solidFill>
                  <a:schemeClr val="tx1"/>
                </a:solidFill>
                <a:latin typeface="Constantia" pitchFamily="18" charset="0"/>
              </a:defRPr>
            </a:lvl3pPr>
            <a:lvl4pPr marL="1600200" indent="-228600">
              <a:defRPr>
                <a:solidFill>
                  <a:schemeClr val="tx1"/>
                </a:solidFill>
                <a:latin typeface="Constantia" pitchFamily="18" charset="0"/>
              </a:defRPr>
            </a:lvl4pPr>
            <a:lvl5pPr marL="2057400" indent="-228600">
              <a:defRPr>
                <a:solidFill>
                  <a:schemeClr val="tx1"/>
                </a:solidFill>
                <a:latin typeface="Constantia" pitchFamily="18" charset="0"/>
              </a:defRPr>
            </a:lvl5pPr>
            <a:lvl6pPr marL="2514600" indent="-228600" fontAlgn="base">
              <a:spcBef>
                <a:spcPct val="0"/>
              </a:spcBef>
              <a:spcAft>
                <a:spcPct val="0"/>
              </a:spcAft>
              <a:defRPr>
                <a:solidFill>
                  <a:schemeClr val="tx1"/>
                </a:solidFill>
                <a:latin typeface="Constantia" pitchFamily="18" charset="0"/>
              </a:defRPr>
            </a:lvl6pPr>
            <a:lvl7pPr marL="2971800" indent="-228600" fontAlgn="base">
              <a:spcBef>
                <a:spcPct val="0"/>
              </a:spcBef>
              <a:spcAft>
                <a:spcPct val="0"/>
              </a:spcAft>
              <a:defRPr>
                <a:solidFill>
                  <a:schemeClr val="tx1"/>
                </a:solidFill>
                <a:latin typeface="Constantia" pitchFamily="18" charset="0"/>
              </a:defRPr>
            </a:lvl7pPr>
            <a:lvl8pPr marL="3429000" indent="-228600" fontAlgn="base">
              <a:spcBef>
                <a:spcPct val="0"/>
              </a:spcBef>
              <a:spcAft>
                <a:spcPct val="0"/>
              </a:spcAft>
              <a:defRPr>
                <a:solidFill>
                  <a:schemeClr val="tx1"/>
                </a:solidFill>
                <a:latin typeface="Constantia" pitchFamily="18" charset="0"/>
              </a:defRPr>
            </a:lvl8pPr>
            <a:lvl9pPr marL="3886200" indent="-228600" fontAlgn="base">
              <a:spcBef>
                <a:spcPct val="0"/>
              </a:spcBef>
              <a:spcAft>
                <a:spcPct val="0"/>
              </a:spcAft>
              <a:defRPr>
                <a:solidFill>
                  <a:schemeClr val="tx1"/>
                </a:solidFill>
                <a:latin typeface="Constantia" pitchFamily="18" charset="0"/>
              </a:defRPr>
            </a:lvl9pPr>
          </a:lstStyle>
          <a:p>
            <a:pPr fontAlgn="base">
              <a:spcBef>
                <a:spcPct val="0"/>
              </a:spcBef>
              <a:spcAft>
                <a:spcPct val="0"/>
              </a:spcAft>
              <a:defRPr/>
            </a:pPr>
            <a:fld id="{E2A28739-EB68-45B9-9B39-A489A9641D01}" type="slidenum">
              <a:rPr lang="en-TT" smtClean="0">
                <a:latin typeface="Calibri" pitchFamily="34" charset="0"/>
              </a:rPr>
              <a:pPr fontAlgn="base">
                <a:spcBef>
                  <a:spcPct val="0"/>
                </a:spcBef>
                <a:spcAft>
                  <a:spcPct val="0"/>
                </a:spcAft>
                <a:defRPr/>
              </a:pPr>
              <a:t>14</a:t>
            </a:fld>
            <a:endParaRPr lang="en-TT" smtClean="0">
              <a:latin typeface="Calibri" pitchFamily="34"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98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TT" smtClean="0"/>
          </a:p>
        </p:txBody>
      </p:sp>
      <p:sp>
        <p:nvSpPr>
          <p:cNvPr id="36868"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onstantia" pitchFamily="18" charset="0"/>
              </a:defRPr>
            </a:lvl1pPr>
            <a:lvl2pPr marL="742950" indent="-285750">
              <a:defRPr>
                <a:solidFill>
                  <a:schemeClr val="tx1"/>
                </a:solidFill>
                <a:latin typeface="Constantia" pitchFamily="18" charset="0"/>
              </a:defRPr>
            </a:lvl2pPr>
            <a:lvl3pPr marL="1143000" indent="-228600">
              <a:defRPr>
                <a:solidFill>
                  <a:schemeClr val="tx1"/>
                </a:solidFill>
                <a:latin typeface="Constantia" pitchFamily="18" charset="0"/>
              </a:defRPr>
            </a:lvl3pPr>
            <a:lvl4pPr marL="1600200" indent="-228600">
              <a:defRPr>
                <a:solidFill>
                  <a:schemeClr val="tx1"/>
                </a:solidFill>
                <a:latin typeface="Constantia" pitchFamily="18" charset="0"/>
              </a:defRPr>
            </a:lvl4pPr>
            <a:lvl5pPr marL="2057400" indent="-228600">
              <a:defRPr>
                <a:solidFill>
                  <a:schemeClr val="tx1"/>
                </a:solidFill>
                <a:latin typeface="Constantia" pitchFamily="18" charset="0"/>
              </a:defRPr>
            </a:lvl5pPr>
            <a:lvl6pPr marL="2514600" indent="-228600" fontAlgn="base">
              <a:spcBef>
                <a:spcPct val="0"/>
              </a:spcBef>
              <a:spcAft>
                <a:spcPct val="0"/>
              </a:spcAft>
              <a:defRPr>
                <a:solidFill>
                  <a:schemeClr val="tx1"/>
                </a:solidFill>
                <a:latin typeface="Constantia" pitchFamily="18" charset="0"/>
              </a:defRPr>
            </a:lvl6pPr>
            <a:lvl7pPr marL="2971800" indent="-228600" fontAlgn="base">
              <a:spcBef>
                <a:spcPct val="0"/>
              </a:spcBef>
              <a:spcAft>
                <a:spcPct val="0"/>
              </a:spcAft>
              <a:defRPr>
                <a:solidFill>
                  <a:schemeClr val="tx1"/>
                </a:solidFill>
                <a:latin typeface="Constantia" pitchFamily="18" charset="0"/>
              </a:defRPr>
            </a:lvl7pPr>
            <a:lvl8pPr marL="3429000" indent="-228600" fontAlgn="base">
              <a:spcBef>
                <a:spcPct val="0"/>
              </a:spcBef>
              <a:spcAft>
                <a:spcPct val="0"/>
              </a:spcAft>
              <a:defRPr>
                <a:solidFill>
                  <a:schemeClr val="tx1"/>
                </a:solidFill>
                <a:latin typeface="Constantia" pitchFamily="18" charset="0"/>
              </a:defRPr>
            </a:lvl8pPr>
            <a:lvl9pPr marL="3886200" indent="-228600" fontAlgn="base">
              <a:spcBef>
                <a:spcPct val="0"/>
              </a:spcBef>
              <a:spcAft>
                <a:spcPct val="0"/>
              </a:spcAft>
              <a:defRPr>
                <a:solidFill>
                  <a:schemeClr val="tx1"/>
                </a:solidFill>
                <a:latin typeface="Constantia" pitchFamily="18" charset="0"/>
              </a:defRPr>
            </a:lvl9pPr>
          </a:lstStyle>
          <a:p>
            <a:pPr fontAlgn="base">
              <a:spcBef>
                <a:spcPct val="0"/>
              </a:spcBef>
              <a:spcAft>
                <a:spcPct val="0"/>
              </a:spcAft>
              <a:defRPr/>
            </a:pPr>
            <a:fld id="{66D475E7-9D11-4085-834D-2A6615C77D77}" type="slidenum">
              <a:rPr lang="en-TT" smtClean="0">
                <a:latin typeface="Calibri" pitchFamily="34" charset="0"/>
              </a:rPr>
              <a:pPr fontAlgn="base">
                <a:spcBef>
                  <a:spcPct val="0"/>
                </a:spcBef>
                <a:spcAft>
                  <a:spcPct val="0"/>
                </a:spcAft>
                <a:defRPr/>
              </a:pPr>
              <a:t>15</a:t>
            </a:fld>
            <a:endParaRPr lang="en-TT" smtClean="0">
              <a:latin typeface="Calibri" pitchFamily="34"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30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TT" smtClean="0"/>
          </a:p>
        </p:txBody>
      </p:sp>
      <p:sp>
        <p:nvSpPr>
          <p:cNvPr id="37892"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onstantia" pitchFamily="18" charset="0"/>
              </a:defRPr>
            </a:lvl1pPr>
            <a:lvl2pPr marL="742950" indent="-285750">
              <a:defRPr>
                <a:solidFill>
                  <a:schemeClr val="tx1"/>
                </a:solidFill>
                <a:latin typeface="Constantia" pitchFamily="18" charset="0"/>
              </a:defRPr>
            </a:lvl2pPr>
            <a:lvl3pPr marL="1143000" indent="-228600">
              <a:defRPr>
                <a:solidFill>
                  <a:schemeClr val="tx1"/>
                </a:solidFill>
                <a:latin typeface="Constantia" pitchFamily="18" charset="0"/>
              </a:defRPr>
            </a:lvl3pPr>
            <a:lvl4pPr marL="1600200" indent="-228600">
              <a:defRPr>
                <a:solidFill>
                  <a:schemeClr val="tx1"/>
                </a:solidFill>
                <a:latin typeface="Constantia" pitchFamily="18" charset="0"/>
              </a:defRPr>
            </a:lvl4pPr>
            <a:lvl5pPr marL="2057400" indent="-228600">
              <a:defRPr>
                <a:solidFill>
                  <a:schemeClr val="tx1"/>
                </a:solidFill>
                <a:latin typeface="Constantia" pitchFamily="18" charset="0"/>
              </a:defRPr>
            </a:lvl5pPr>
            <a:lvl6pPr marL="2514600" indent="-228600" fontAlgn="base">
              <a:spcBef>
                <a:spcPct val="0"/>
              </a:spcBef>
              <a:spcAft>
                <a:spcPct val="0"/>
              </a:spcAft>
              <a:defRPr>
                <a:solidFill>
                  <a:schemeClr val="tx1"/>
                </a:solidFill>
                <a:latin typeface="Constantia" pitchFamily="18" charset="0"/>
              </a:defRPr>
            </a:lvl6pPr>
            <a:lvl7pPr marL="2971800" indent="-228600" fontAlgn="base">
              <a:spcBef>
                <a:spcPct val="0"/>
              </a:spcBef>
              <a:spcAft>
                <a:spcPct val="0"/>
              </a:spcAft>
              <a:defRPr>
                <a:solidFill>
                  <a:schemeClr val="tx1"/>
                </a:solidFill>
                <a:latin typeface="Constantia" pitchFamily="18" charset="0"/>
              </a:defRPr>
            </a:lvl7pPr>
            <a:lvl8pPr marL="3429000" indent="-228600" fontAlgn="base">
              <a:spcBef>
                <a:spcPct val="0"/>
              </a:spcBef>
              <a:spcAft>
                <a:spcPct val="0"/>
              </a:spcAft>
              <a:defRPr>
                <a:solidFill>
                  <a:schemeClr val="tx1"/>
                </a:solidFill>
                <a:latin typeface="Constantia" pitchFamily="18" charset="0"/>
              </a:defRPr>
            </a:lvl8pPr>
            <a:lvl9pPr marL="3886200" indent="-228600" fontAlgn="base">
              <a:spcBef>
                <a:spcPct val="0"/>
              </a:spcBef>
              <a:spcAft>
                <a:spcPct val="0"/>
              </a:spcAft>
              <a:defRPr>
                <a:solidFill>
                  <a:schemeClr val="tx1"/>
                </a:solidFill>
                <a:latin typeface="Constantia" pitchFamily="18" charset="0"/>
              </a:defRPr>
            </a:lvl9pPr>
          </a:lstStyle>
          <a:p>
            <a:pPr fontAlgn="base">
              <a:spcBef>
                <a:spcPct val="0"/>
              </a:spcBef>
              <a:spcAft>
                <a:spcPct val="0"/>
              </a:spcAft>
              <a:defRPr/>
            </a:pPr>
            <a:fld id="{5F1134CC-743C-4580-86A3-F61A1E190689}" type="slidenum">
              <a:rPr lang="en-TT" smtClean="0">
                <a:latin typeface="Calibri" pitchFamily="34" charset="0"/>
              </a:rPr>
              <a:pPr fontAlgn="base">
                <a:spcBef>
                  <a:spcPct val="0"/>
                </a:spcBef>
                <a:spcAft>
                  <a:spcPct val="0"/>
                </a:spcAft>
                <a:defRPr/>
              </a:pPr>
              <a:t>16</a:t>
            </a:fld>
            <a:endParaRPr lang="en-TT" smtClean="0">
              <a:latin typeface="Calibri"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867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TT" smtClean="0"/>
          </a:p>
        </p:txBody>
      </p:sp>
      <p:sp>
        <p:nvSpPr>
          <p:cNvPr id="23556"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onstantia" pitchFamily="18" charset="0"/>
              </a:defRPr>
            </a:lvl1pPr>
            <a:lvl2pPr marL="742950" indent="-285750">
              <a:defRPr>
                <a:solidFill>
                  <a:schemeClr val="tx1"/>
                </a:solidFill>
                <a:latin typeface="Constantia" pitchFamily="18" charset="0"/>
              </a:defRPr>
            </a:lvl2pPr>
            <a:lvl3pPr marL="1143000" indent="-228600">
              <a:defRPr>
                <a:solidFill>
                  <a:schemeClr val="tx1"/>
                </a:solidFill>
                <a:latin typeface="Constantia" pitchFamily="18" charset="0"/>
              </a:defRPr>
            </a:lvl3pPr>
            <a:lvl4pPr marL="1600200" indent="-228600">
              <a:defRPr>
                <a:solidFill>
                  <a:schemeClr val="tx1"/>
                </a:solidFill>
                <a:latin typeface="Constantia" pitchFamily="18" charset="0"/>
              </a:defRPr>
            </a:lvl4pPr>
            <a:lvl5pPr marL="2057400" indent="-228600">
              <a:defRPr>
                <a:solidFill>
                  <a:schemeClr val="tx1"/>
                </a:solidFill>
                <a:latin typeface="Constantia" pitchFamily="18" charset="0"/>
              </a:defRPr>
            </a:lvl5pPr>
            <a:lvl6pPr marL="2514600" indent="-228600" fontAlgn="base">
              <a:spcBef>
                <a:spcPct val="0"/>
              </a:spcBef>
              <a:spcAft>
                <a:spcPct val="0"/>
              </a:spcAft>
              <a:defRPr>
                <a:solidFill>
                  <a:schemeClr val="tx1"/>
                </a:solidFill>
                <a:latin typeface="Constantia" pitchFamily="18" charset="0"/>
              </a:defRPr>
            </a:lvl6pPr>
            <a:lvl7pPr marL="2971800" indent="-228600" fontAlgn="base">
              <a:spcBef>
                <a:spcPct val="0"/>
              </a:spcBef>
              <a:spcAft>
                <a:spcPct val="0"/>
              </a:spcAft>
              <a:defRPr>
                <a:solidFill>
                  <a:schemeClr val="tx1"/>
                </a:solidFill>
                <a:latin typeface="Constantia" pitchFamily="18" charset="0"/>
              </a:defRPr>
            </a:lvl7pPr>
            <a:lvl8pPr marL="3429000" indent="-228600" fontAlgn="base">
              <a:spcBef>
                <a:spcPct val="0"/>
              </a:spcBef>
              <a:spcAft>
                <a:spcPct val="0"/>
              </a:spcAft>
              <a:defRPr>
                <a:solidFill>
                  <a:schemeClr val="tx1"/>
                </a:solidFill>
                <a:latin typeface="Constantia" pitchFamily="18" charset="0"/>
              </a:defRPr>
            </a:lvl8pPr>
            <a:lvl9pPr marL="3886200" indent="-228600" fontAlgn="base">
              <a:spcBef>
                <a:spcPct val="0"/>
              </a:spcBef>
              <a:spcAft>
                <a:spcPct val="0"/>
              </a:spcAft>
              <a:defRPr>
                <a:solidFill>
                  <a:schemeClr val="tx1"/>
                </a:solidFill>
                <a:latin typeface="Constantia" pitchFamily="18" charset="0"/>
              </a:defRPr>
            </a:lvl9pPr>
          </a:lstStyle>
          <a:p>
            <a:pPr fontAlgn="base">
              <a:spcBef>
                <a:spcPct val="0"/>
              </a:spcBef>
              <a:spcAft>
                <a:spcPct val="0"/>
              </a:spcAft>
              <a:defRPr/>
            </a:pPr>
            <a:fld id="{797CABB6-09C6-4AA5-882A-EDDC0E085E61}" type="slidenum">
              <a:rPr lang="en-TT" smtClean="0">
                <a:latin typeface="Calibri" pitchFamily="34" charset="0"/>
              </a:rPr>
              <a:pPr fontAlgn="base">
                <a:spcBef>
                  <a:spcPct val="0"/>
                </a:spcBef>
                <a:spcAft>
                  <a:spcPct val="0"/>
                </a:spcAft>
                <a:defRPr/>
              </a:pPr>
              <a:t>2</a:t>
            </a:fld>
            <a:endParaRPr lang="en-TT" smtClean="0">
              <a:latin typeface="Calibri"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969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TT" smtClean="0"/>
          </a:p>
        </p:txBody>
      </p:sp>
      <p:sp>
        <p:nvSpPr>
          <p:cNvPr id="24580"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onstantia" pitchFamily="18" charset="0"/>
              </a:defRPr>
            </a:lvl1pPr>
            <a:lvl2pPr marL="742950" indent="-285750">
              <a:defRPr>
                <a:solidFill>
                  <a:schemeClr val="tx1"/>
                </a:solidFill>
                <a:latin typeface="Constantia" pitchFamily="18" charset="0"/>
              </a:defRPr>
            </a:lvl2pPr>
            <a:lvl3pPr marL="1143000" indent="-228600">
              <a:defRPr>
                <a:solidFill>
                  <a:schemeClr val="tx1"/>
                </a:solidFill>
                <a:latin typeface="Constantia" pitchFamily="18" charset="0"/>
              </a:defRPr>
            </a:lvl3pPr>
            <a:lvl4pPr marL="1600200" indent="-228600">
              <a:defRPr>
                <a:solidFill>
                  <a:schemeClr val="tx1"/>
                </a:solidFill>
                <a:latin typeface="Constantia" pitchFamily="18" charset="0"/>
              </a:defRPr>
            </a:lvl4pPr>
            <a:lvl5pPr marL="2057400" indent="-228600">
              <a:defRPr>
                <a:solidFill>
                  <a:schemeClr val="tx1"/>
                </a:solidFill>
                <a:latin typeface="Constantia" pitchFamily="18" charset="0"/>
              </a:defRPr>
            </a:lvl5pPr>
            <a:lvl6pPr marL="2514600" indent="-228600" fontAlgn="base">
              <a:spcBef>
                <a:spcPct val="0"/>
              </a:spcBef>
              <a:spcAft>
                <a:spcPct val="0"/>
              </a:spcAft>
              <a:defRPr>
                <a:solidFill>
                  <a:schemeClr val="tx1"/>
                </a:solidFill>
                <a:latin typeface="Constantia" pitchFamily="18" charset="0"/>
              </a:defRPr>
            </a:lvl6pPr>
            <a:lvl7pPr marL="2971800" indent="-228600" fontAlgn="base">
              <a:spcBef>
                <a:spcPct val="0"/>
              </a:spcBef>
              <a:spcAft>
                <a:spcPct val="0"/>
              </a:spcAft>
              <a:defRPr>
                <a:solidFill>
                  <a:schemeClr val="tx1"/>
                </a:solidFill>
                <a:latin typeface="Constantia" pitchFamily="18" charset="0"/>
              </a:defRPr>
            </a:lvl7pPr>
            <a:lvl8pPr marL="3429000" indent="-228600" fontAlgn="base">
              <a:spcBef>
                <a:spcPct val="0"/>
              </a:spcBef>
              <a:spcAft>
                <a:spcPct val="0"/>
              </a:spcAft>
              <a:defRPr>
                <a:solidFill>
                  <a:schemeClr val="tx1"/>
                </a:solidFill>
                <a:latin typeface="Constantia" pitchFamily="18" charset="0"/>
              </a:defRPr>
            </a:lvl8pPr>
            <a:lvl9pPr marL="3886200" indent="-228600" fontAlgn="base">
              <a:spcBef>
                <a:spcPct val="0"/>
              </a:spcBef>
              <a:spcAft>
                <a:spcPct val="0"/>
              </a:spcAft>
              <a:defRPr>
                <a:solidFill>
                  <a:schemeClr val="tx1"/>
                </a:solidFill>
                <a:latin typeface="Constantia" pitchFamily="18" charset="0"/>
              </a:defRPr>
            </a:lvl9pPr>
          </a:lstStyle>
          <a:p>
            <a:pPr fontAlgn="base">
              <a:spcBef>
                <a:spcPct val="0"/>
              </a:spcBef>
              <a:spcAft>
                <a:spcPct val="0"/>
              </a:spcAft>
              <a:defRPr/>
            </a:pPr>
            <a:fld id="{DD2F3ED9-749D-448D-989B-811013F133E9}" type="slidenum">
              <a:rPr lang="en-TT" smtClean="0">
                <a:latin typeface="Calibri" pitchFamily="34" charset="0"/>
              </a:rPr>
              <a:pPr fontAlgn="base">
                <a:spcBef>
                  <a:spcPct val="0"/>
                </a:spcBef>
                <a:spcAft>
                  <a:spcPct val="0"/>
                </a:spcAft>
                <a:defRPr/>
              </a:pPr>
              <a:t>3</a:t>
            </a:fld>
            <a:endParaRPr lang="en-TT" smtClean="0">
              <a:latin typeface="Calibri"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2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TT" smtClean="0"/>
          </a:p>
        </p:txBody>
      </p:sp>
      <p:sp>
        <p:nvSpPr>
          <p:cNvPr id="25604"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onstantia" pitchFamily="18" charset="0"/>
              </a:defRPr>
            </a:lvl1pPr>
            <a:lvl2pPr marL="742950" indent="-285750">
              <a:defRPr>
                <a:solidFill>
                  <a:schemeClr val="tx1"/>
                </a:solidFill>
                <a:latin typeface="Constantia" pitchFamily="18" charset="0"/>
              </a:defRPr>
            </a:lvl2pPr>
            <a:lvl3pPr marL="1143000" indent="-228600">
              <a:defRPr>
                <a:solidFill>
                  <a:schemeClr val="tx1"/>
                </a:solidFill>
                <a:latin typeface="Constantia" pitchFamily="18" charset="0"/>
              </a:defRPr>
            </a:lvl3pPr>
            <a:lvl4pPr marL="1600200" indent="-228600">
              <a:defRPr>
                <a:solidFill>
                  <a:schemeClr val="tx1"/>
                </a:solidFill>
                <a:latin typeface="Constantia" pitchFamily="18" charset="0"/>
              </a:defRPr>
            </a:lvl4pPr>
            <a:lvl5pPr marL="2057400" indent="-228600">
              <a:defRPr>
                <a:solidFill>
                  <a:schemeClr val="tx1"/>
                </a:solidFill>
                <a:latin typeface="Constantia" pitchFamily="18" charset="0"/>
              </a:defRPr>
            </a:lvl5pPr>
            <a:lvl6pPr marL="2514600" indent="-228600" fontAlgn="base">
              <a:spcBef>
                <a:spcPct val="0"/>
              </a:spcBef>
              <a:spcAft>
                <a:spcPct val="0"/>
              </a:spcAft>
              <a:defRPr>
                <a:solidFill>
                  <a:schemeClr val="tx1"/>
                </a:solidFill>
                <a:latin typeface="Constantia" pitchFamily="18" charset="0"/>
              </a:defRPr>
            </a:lvl6pPr>
            <a:lvl7pPr marL="2971800" indent="-228600" fontAlgn="base">
              <a:spcBef>
                <a:spcPct val="0"/>
              </a:spcBef>
              <a:spcAft>
                <a:spcPct val="0"/>
              </a:spcAft>
              <a:defRPr>
                <a:solidFill>
                  <a:schemeClr val="tx1"/>
                </a:solidFill>
                <a:latin typeface="Constantia" pitchFamily="18" charset="0"/>
              </a:defRPr>
            </a:lvl7pPr>
            <a:lvl8pPr marL="3429000" indent="-228600" fontAlgn="base">
              <a:spcBef>
                <a:spcPct val="0"/>
              </a:spcBef>
              <a:spcAft>
                <a:spcPct val="0"/>
              </a:spcAft>
              <a:defRPr>
                <a:solidFill>
                  <a:schemeClr val="tx1"/>
                </a:solidFill>
                <a:latin typeface="Constantia" pitchFamily="18" charset="0"/>
              </a:defRPr>
            </a:lvl8pPr>
            <a:lvl9pPr marL="3886200" indent="-228600" fontAlgn="base">
              <a:spcBef>
                <a:spcPct val="0"/>
              </a:spcBef>
              <a:spcAft>
                <a:spcPct val="0"/>
              </a:spcAft>
              <a:defRPr>
                <a:solidFill>
                  <a:schemeClr val="tx1"/>
                </a:solidFill>
                <a:latin typeface="Constantia" pitchFamily="18" charset="0"/>
              </a:defRPr>
            </a:lvl9pPr>
          </a:lstStyle>
          <a:p>
            <a:pPr fontAlgn="base">
              <a:spcBef>
                <a:spcPct val="0"/>
              </a:spcBef>
              <a:spcAft>
                <a:spcPct val="0"/>
              </a:spcAft>
              <a:defRPr/>
            </a:pPr>
            <a:fld id="{A6FE01BE-93B9-4D1D-9409-0D7D01B0E80F}" type="slidenum">
              <a:rPr lang="en-TT" smtClean="0">
                <a:latin typeface="Calibri" pitchFamily="34" charset="0"/>
              </a:rPr>
              <a:pPr fontAlgn="base">
                <a:spcBef>
                  <a:spcPct val="0"/>
                </a:spcBef>
                <a:spcAft>
                  <a:spcPct val="0"/>
                </a:spcAft>
                <a:defRPr/>
              </a:pPr>
              <a:t>4</a:t>
            </a:fld>
            <a:endParaRPr lang="en-TT" smtClean="0">
              <a:latin typeface="Calibri"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174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TT" smtClean="0"/>
          </a:p>
        </p:txBody>
      </p:sp>
      <p:sp>
        <p:nvSpPr>
          <p:cNvPr id="26628"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onstantia" pitchFamily="18" charset="0"/>
              </a:defRPr>
            </a:lvl1pPr>
            <a:lvl2pPr marL="742950" indent="-285750">
              <a:defRPr>
                <a:solidFill>
                  <a:schemeClr val="tx1"/>
                </a:solidFill>
                <a:latin typeface="Constantia" pitchFamily="18" charset="0"/>
              </a:defRPr>
            </a:lvl2pPr>
            <a:lvl3pPr marL="1143000" indent="-228600">
              <a:defRPr>
                <a:solidFill>
                  <a:schemeClr val="tx1"/>
                </a:solidFill>
                <a:latin typeface="Constantia" pitchFamily="18" charset="0"/>
              </a:defRPr>
            </a:lvl3pPr>
            <a:lvl4pPr marL="1600200" indent="-228600">
              <a:defRPr>
                <a:solidFill>
                  <a:schemeClr val="tx1"/>
                </a:solidFill>
                <a:latin typeface="Constantia" pitchFamily="18" charset="0"/>
              </a:defRPr>
            </a:lvl4pPr>
            <a:lvl5pPr marL="2057400" indent="-228600">
              <a:defRPr>
                <a:solidFill>
                  <a:schemeClr val="tx1"/>
                </a:solidFill>
                <a:latin typeface="Constantia" pitchFamily="18" charset="0"/>
              </a:defRPr>
            </a:lvl5pPr>
            <a:lvl6pPr marL="2514600" indent="-228600" fontAlgn="base">
              <a:spcBef>
                <a:spcPct val="0"/>
              </a:spcBef>
              <a:spcAft>
                <a:spcPct val="0"/>
              </a:spcAft>
              <a:defRPr>
                <a:solidFill>
                  <a:schemeClr val="tx1"/>
                </a:solidFill>
                <a:latin typeface="Constantia" pitchFamily="18" charset="0"/>
              </a:defRPr>
            </a:lvl6pPr>
            <a:lvl7pPr marL="2971800" indent="-228600" fontAlgn="base">
              <a:spcBef>
                <a:spcPct val="0"/>
              </a:spcBef>
              <a:spcAft>
                <a:spcPct val="0"/>
              </a:spcAft>
              <a:defRPr>
                <a:solidFill>
                  <a:schemeClr val="tx1"/>
                </a:solidFill>
                <a:latin typeface="Constantia" pitchFamily="18" charset="0"/>
              </a:defRPr>
            </a:lvl7pPr>
            <a:lvl8pPr marL="3429000" indent="-228600" fontAlgn="base">
              <a:spcBef>
                <a:spcPct val="0"/>
              </a:spcBef>
              <a:spcAft>
                <a:spcPct val="0"/>
              </a:spcAft>
              <a:defRPr>
                <a:solidFill>
                  <a:schemeClr val="tx1"/>
                </a:solidFill>
                <a:latin typeface="Constantia" pitchFamily="18" charset="0"/>
              </a:defRPr>
            </a:lvl8pPr>
            <a:lvl9pPr marL="3886200" indent="-228600" fontAlgn="base">
              <a:spcBef>
                <a:spcPct val="0"/>
              </a:spcBef>
              <a:spcAft>
                <a:spcPct val="0"/>
              </a:spcAft>
              <a:defRPr>
                <a:solidFill>
                  <a:schemeClr val="tx1"/>
                </a:solidFill>
                <a:latin typeface="Constantia" pitchFamily="18" charset="0"/>
              </a:defRPr>
            </a:lvl9pPr>
          </a:lstStyle>
          <a:p>
            <a:pPr fontAlgn="base">
              <a:spcBef>
                <a:spcPct val="0"/>
              </a:spcBef>
              <a:spcAft>
                <a:spcPct val="0"/>
              </a:spcAft>
              <a:defRPr/>
            </a:pPr>
            <a:fld id="{0846BF16-96BD-4B90-B94A-CBB62B40E883}" type="slidenum">
              <a:rPr lang="en-TT" smtClean="0">
                <a:latin typeface="Calibri" pitchFamily="34" charset="0"/>
              </a:rPr>
              <a:pPr fontAlgn="base">
                <a:spcBef>
                  <a:spcPct val="0"/>
                </a:spcBef>
                <a:spcAft>
                  <a:spcPct val="0"/>
                </a:spcAft>
                <a:defRPr/>
              </a:pPr>
              <a:t>5</a:t>
            </a:fld>
            <a:endParaRPr lang="en-TT" smtClean="0">
              <a:latin typeface="Calibri" pitchFamily="34"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27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TT" smtClean="0"/>
          </a:p>
        </p:txBody>
      </p:sp>
      <p:sp>
        <p:nvSpPr>
          <p:cNvPr id="27652"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onstantia" pitchFamily="18" charset="0"/>
              </a:defRPr>
            </a:lvl1pPr>
            <a:lvl2pPr marL="742950" indent="-285750">
              <a:defRPr>
                <a:solidFill>
                  <a:schemeClr val="tx1"/>
                </a:solidFill>
                <a:latin typeface="Constantia" pitchFamily="18" charset="0"/>
              </a:defRPr>
            </a:lvl2pPr>
            <a:lvl3pPr marL="1143000" indent="-228600">
              <a:defRPr>
                <a:solidFill>
                  <a:schemeClr val="tx1"/>
                </a:solidFill>
                <a:latin typeface="Constantia" pitchFamily="18" charset="0"/>
              </a:defRPr>
            </a:lvl3pPr>
            <a:lvl4pPr marL="1600200" indent="-228600">
              <a:defRPr>
                <a:solidFill>
                  <a:schemeClr val="tx1"/>
                </a:solidFill>
                <a:latin typeface="Constantia" pitchFamily="18" charset="0"/>
              </a:defRPr>
            </a:lvl4pPr>
            <a:lvl5pPr marL="2057400" indent="-228600">
              <a:defRPr>
                <a:solidFill>
                  <a:schemeClr val="tx1"/>
                </a:solidFill>
                <a:latin typeface="Constantia" pitchFamily="18" charset="0"/>
              </a:defRPr>
            </a:lvl5pPr>
            <a:lvl6pPr marL="2514600" indent="-228600" fontAlgn="base">
              <a:spcBef>
                <a:spcPct val="0"/>
              </a:spcBef>
              <a:spcAft>
                <a:spcPct val="0"/>
              </a:spcAft>
              <a:defRPr>
                <a:solidFill>
                  <a:schemeClr val="tx1"/>
                </a:solidFill>
                <a:latin typeface="Constantia" pitchFamily="18" charset="0"/>
              </a:defRPr>
            </a:lvl6pPr>
            <a:lvl7pPr marL="2971800" indent="-228600" fontAlgn="base">
              <a:spcBef>
                <a:spcPct val="0"/>
              </a:spcBef>
              <a:spcAft>
                <a:spcPct val="0"/>
              </a:spcAft>
              <a:defRPr>
                <a:solidFill>
                  <a:schemeClr val="tx1"/>
                </a:solidFill>
                <a:latin typeface="Constantia" pitchFamily="18" charset="0"/>
              </a:defRPr>
            </a:lvl7pPr>
            <a:lvl8pPr marL="3429000" indent="-228600" fontAlgn="base">
              <a:spcBef>
                <a:spcPct val="0"/>
              </a:spcBef>
              <a:spcAft>
                <a:spcPct val="0"/>
              </a:spcAft>
              <a:defRPr>
                <a:solidFill>
                  <a:schemeClr val="tx1"/>
                </a:solidFill>
                <a:latin typeface="Constantia" pitchFamily="18" charset="0"/>
              </a:defRPr>
            </a:lvl8pPr>
            <a:lvl9pPr marL="3886200" indent="-228600" fontAlgn="base">
              <a:spcBef>
                <a:spcPct val="0"/>
              </a:spcBef>
              <a:spcAft>
                <a:spcPct val="0"/>
              </a:spcAft>
              <a:defRPr>
                <a:solidFill>
                  <a:schemeClr val="tx1"/>
                </a:solidFill>
                <a:latin typeface="Constantia" pitchFamily="18" charset="0"/>
              </a:defRPr>
            </a:lvl9pPr>
          </a:lstStyle>
          <a:p>
            <a:pPr fontAlgn="base">
              <a:spcBef>
                <a:spcPct val="0"/>
              </a:spcBef>
              <a:spcAft>
                <a:spcPct val="0"/>
              </a:spcAft>
              <a:defRPr/>
            </a:pPr>
            <a:fld id="{54C8D434-AEA4-4B9B-B38F-22C5970178A8}" type="slidenum">
              <a:rPr lang="en-TT" smtClean="0">
                <a:latin typeface="Calibri" pitchFamily="34" charset="0"/>
              </a:rPr>
              <a:pPr fontAlgn="base">
                <a:spcBef>
                  <a:spcPct val="0"/>
                </a:spcBef>
                <a:spcAft>
                  <a:spcPct val="0"/>
                </a:spcAft>
                <a:defRPr/>
              </a:pPr>
              <a:t>6</a:t>
            </a:fld>
            <a:endParaRPr lang="en-TT" smtClean="0">
              <a:latin typeface="Calibri"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379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TT" smtClean="0"/>
          </a:p>
        </p:txBody>
      </p:sp>
      <p:sp>
        <p:nvSpPr>
          <p:cNvPr id="28676"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onstantia" pitchFamily="18" charset="0"/>
              </a:defRPr>
            </a:lvl1pPr>
            <a:lvl2pPr marL="742950" indent="-285750">
              <a:defRPr>
                <a:solidFill>
                  <a:schemeClr val="tx1"/>
                </a:solidFill>
                <a:latin typeface="Constantia" pitchFamily="18" charset="0"/>
              </a:defRPr>
            </a:lvl2pPr>
            <a:lvl3pPr marL="1143000" indent="-228600">
              <a:defRPr>
                <a:solidFill>
                  <a:schemeClr val="tx1"/>
                </a:solidFill>
                <a:latin typeface="Constantia" pitchFamily="18" charset="0"/>
              </a:defRPr>
            </a:lvl3pPr>
            <a:lvl4pPr marL="1600200" indent="-228600">
              <a:defRPr>
                <a:solidFill>
                  <a:schemeClr val="tx1"/>
                </a:solidFill>
                <a:latin typeface="Constantia" pitchFamily="18" charset="0"/>
              </a:defRPr>
            </a:lvl4pPr>
            <a:lvl5pPr marL="2057400" indent="-228600">
              <a:defRPr>
                <a:solidFill>
                  <a:schemeClr val="tx1"/>
                </a:solidFill>
                <a:latin typeface="Constantia" pitchFamily="18" charset="0"/>
              </a:defRPr>
            </a:lvl5pPr>
            <a:lvl6pPr marL="2514600" indent="-228600" fontAlgn="base">
              <a:spcBef>
                <a:spcPct val="0"/>
              </a:spcBef>
              <a:spcAft>
                <a:spcPct val="0"/>
              </a:spcAft>
              <a:defRPr>
                <a:solidFill>
                  <a:schemeClr val="tx1"/>
                </a:solidFill>
                <a:latin typeface="Constantia" pitchFamily="18" charset="0"/>
              </a:defRPr>
            </a:lvl6pPr>
            <a:lvl7pPr marL="2971800" indent="-228600" fontAlgn="base">
              <a:spcBef>
                <a:spcPct val="0"/>
              </a:spcBef>
              <a:spcAft>
                <a:spcPct val="0"/>
              </a:spcAft>
              <a:defRPr>
                <a:solidFill>
                  <a:schemeClr val="tx1"/>
                </a:solidFill>
                <a:latin typeface="Constantia" pitchFamily="18" charset="0"/>
              </a:defRPr>
            </a:lvl7pPr>
            <a:lvl8pPr marL="3429000" indent="-228600" fontAlgn="base">
              <a:spcBef>
                <a:spcPct val="0"/>
              </a:spcBef>
              <a:spcAft>
                <a:spcPct val="0"/>
              </a:spcAft>
              <a:defRPr>
                <a:solidFill>
                  <a:schemeClr val="tx1"/>
                </a:solidFill>
                <a:latin typeface="Constantia" pitchFamily="18" charset="0"/>
              </a:defRPr>
            </a:lvl8pPr>
            <a:lvl9pPr marL="3886200" indent="-228600" fontAlgn="base">
              <a:spcBef>
                <a:spcPct val="0"/>
              </a:spcBef>
              <a:spcAft>
                <a:spcPct val="0"/>
              </a:spcAft>
              <a:defRPr>
                <a:solidFill>
                  <a:schemeClr val="tx1"/>
                </a:solidFill>
                <a:latin typeface="Constantia" pitchFamily="18" charset="0"/>
              </a:defRPr>
            </a:lvl9pPr>
          </a:lstStyle>
          <a:p>
            <a:pPr fontAlgn="base">
              <a:spcBef>
                <a:spcPct val="0"/>
              </a:spcBef>
              <a:spcAft>
                <a:spcPct val="0"/>
              </a:spcAft>
              <a:defRPr/>
            </a:pPr>
            <a:fld id="{91B5A26C-5E6C-48E4-81DC-31940D97151A}" type="slidenum">
              <a:rPr lang="en-TT" smtClean="0">
                <a:latin typeface="Calibri" pitchFamily="34" charset="0"/>
              </a:rPr>
              <a:pPr fontAlgn="base">
                <a:spcBef>
                  <a:spcPct val="0"/>
                </a:spcBef>
                <a:spcAft>
                  <a:spcPct val="0"/>
                </a:spcAft>
                <a:defRPr/>
              </a:pPr>
              <a:t>7</a:t>
            </a:fld>
            <a:endParaRPr lang="en-TT" smtClean="0">
              <a:latin typeface="Calibri"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481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TT" smtClean="0"/>
          </a:p>
        </p:txBody>
      </p:sp>
      <p:sp>
        <p:nvSpPr>
          <p:cNvPr id="29700"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onstantia" pitchFamily="18" charset="0"/>
              </a:defRPr>
            </a:lvl1pPr>
            <a:lvl2pPr marL="742950" indent="-285750">
              <a:defRPr>
                <a:solidFill>
                  <a:schemeClr val="tx1"/>
                </a:solidFill>
                <a:latin typeface="Constantia" pitchFamily="18" charset="0"/>
              </a:defRPr>
            </a:lvl2pPr>
            <a:lvl3pPr marL="1143000" indent="-228600">
              <a:defRPr>
                <a:solidFill>
                  <a:schemeClr val="tx1"/>
                </a:solidFill>
                <a:latin typeface="Constantia" pitchFamily="18" charset="0"/>
              </a:defRPr>
            </a:lvl3pPr>
            <a:lvl4pPr marL="1600200" indent="-228600">
              <a:defRPr>
                <a:solidFill>
                  <a:schemeClr val="tx1"/>
                </a:solidFill>
                <a:latin typeface="Constantia" pitchFamily="18" charset="0"/>
              </a:defRPr>
            </a:lvl4pPr>
            <a:lvl5pPr marL="2057400" indent="-228600">
              <a:defRPr>
                <a:solidFill>
                  <a:schemeClr val="tx1"/>
                </a:solidFill>
                <a:latin typeface="Constantia" pitchFamily="18" charset="0"/>
              </a:defRPr>
            </a:lvl5pPr>
            <a:lvl6pPr marL="2514600" indent="-228600" fontAlgn="base">
              <a:spcBef>
                <a:spcPct val="0"/>
              </a:spcBef>
              <a:spcAft>
                <a:spcPct val="0"/>
              </a:spcAft>
              <a:defRPr>
                <a:solidFill>
                  <a:schemeClr val="tx1"/>
                </a:solidFill>
                <a:latin typeface="Constantia" pitchFamily="18" charset="0"/>
              </a:defRPr>
            </a:lvl6pPr>
            <a:lvl7pPr marL="2971800" indent="-228600" fontAlgn="base">
              <a:spcBef>
                <a:spcPct val="0"/>
              </a:spcBef>
              <a:spcAft>
                <a:spcPct val="0"/>
              </a:spcAft>
              <a:defRPr>
                <a:solidFill>
                  <a:schemeClr val="tx1"/>
                </a:solidFill>
                <a:latin typeface="Constantia" pitchFamily="18" charset="0"/>
              </a:defRPr>
            </a:lvl7pPr>
            <a:lvl8pPr marL="3429000" indent="-228600" fontAlgn="base">
              <a:spcBef>
                <a:spcPct val="0"/>
              </a:spcBef>
              <a:spcAft>
                <a:spcPct val="0"/>
              </a:spcAft>
              <a:defRPr>
                <a:solidFill>
                  <a:schemeClr val="tx1"/>
                </a:solidFill>
                <a:latin typeface="Constantia" pitchFamily="18" charset="0"/>
              </a:defRPr>
            </a:lvl8pPr>
            <a:lvl9pPr marL="3886200" indent="-228600" fontAlgn="base">
              <a:spcBef>
                <a:spcPct val="0"/>
              </a:spcBef>
              <a:spcAft>
                <a:spcPct val="0"/>
              </a:spcAft>
              <a:defRPr>
                <a:solidFill>
                  <a:schemeClr val="tx1"/>
                </a:solidFill>
                <a:latin typeface="Constantia" pitchFamily="18" charset="0"/>
              </a:defRPr>
            </a:lvl9pPr>
          </a:lstStyle>
          <a:p>
            <a:pPr fontAlgn="base">
              <a:spcBef>
                <a:spcPct val="0"/>
              </a:spcBef>
              <a:spcAft>
                <a:spcPct val="0"/>
              </a:spcAft>
              <a:defRPr/>
            </a:pPr>
            <a:fld id="{A702FF5B-7449-4866-A22E-AEB83BD1CF94}" type="slidenum">
              <a:rPr lang="en-TT" smtClean="0">
                <a:latin typeface="Calibri" pitchFamily="34" charset="0"/>
              </a:rPr>
              <a:pPr fontAlgn="base">
                <a:spcBef>
                  <a:spcPct val="0"/>
                </a:spcBef>
                <a:spcAft>
                  <a:spcPct val="0"/>
                </a:spcAft>
                <a:defRPr/>
              </a:pPr>
              <a:t>8</a:t>
            </a:fld>
            <a:endParaRPr lang="en-TT" smtClean="0">
              <a:latin typeface="Calibri" pitchFamily="34"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584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TT" smtClean="0"/>
          </a:p>
        </p:txBody>
      </p:sp>
      <p:sp>
        <p:nvSpPr>
          <p:cNvPr id="30724"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onstantia" pitchFamily="18" charset="0"/>
              </a:defRPr>
            </a:lvl1pPr>
            <a:lvl2pPr marL="742950" indent="-285750">
              <a:defRPr>
                <a:solidFill>
                  <a:schemeClr val="tx1"/>
                </a:solidFill>
                <a:latin typeface="Constantia" pitchFamily="18" charset="0"/>
              </a:defRPr>
            </a:lvl2pPr>
            <a:lvl3pPr marL="1143000" indent="-228600">
              <a:defRPr>
                <a:solidFill>
                  <a:schemeClr val="tx1"/>
                </a:solidFill>
                <a:latin typeface="Constantia" pitchFamily="18" charset="0"/>
              </a:defRPr>
            </a:lvl3pPr>
            <a:lvl4pPr marL="1600200" indent="-228600">
              <a:defRPr>
                <a:solidFill>
                  <a:schemeClr val="tx1"/>
                </a:solidFill>
                <a:latin typeface="Constantia" pitchFamily="18" charset="0"/>
              </a:defRPr>
            </a:lvl4pPr>
            <a:lvl5pPr marL="2057400" indent="-228600">
              <a:defRPr>
                <a:solidFill>
                  <a:schemeClr val="tx1"/>
                </a:solidFill>
                <a:latin typeface="Constantia" pitchFamily="18" charset="0"/>
              </a:defRPr>
            </a:lvl5pPr>
            <a:lvl6pPr marL="2514600" indent="-228600" fontAlgn="base">
              <a:spcBef>
                <a:spcPct val="0"/>
              </a:spcBef>
              <a:spcAft>
                <a:spcPct val="0"/>
              </a:spcAft>
              <a:defRPr>
                <a:solidFill>
                  <a:schemeClr val="tx1"/>
                </a:solidFill>
                <a:latin typeface="Constantia" pitchFamily="18" charset="0"/>
              </a:defRPr>
            </a:lvl6pPr>
            <a:lvl7pPr marL="2971800" indent="-228600" fontAlgn="base">
              <a:spcBef>
                <a:spcPct val="0"/>
              </a:spcBef>
              <a:spcAft>
                <a:spcPct val="0"/>
              </a:spcAft>
              <a:defRPr>
                <a:solidFill>
                  <a:schemeClr val="tx1"/>
                </a:solidFill>
                <a:latin typeface="Constantia" pitchFamily="18" charset="0"/>
              </a:defRPr>
            </a:lvl7pPr>
            <a:lvl8pPr marL="3429000" indent="-228600" fontAlgn="base">
              <a:spcBef>
                <a:spcPct val="0"/>
              </a:spcBef>
              <a:spcAft>
                <a:spcPct val="0"/>
              </a:spcAft>
              <a:defRPr>
                <a:solidFill>
                  <a:schemeClr val="tx1"/>
                </a:solidFill>
                <a:latin typeface="Constantia" pitchFamily="18" charset="0"/>
              </a:defRPr>
            </a:lvl8pPr>
            <a:lvl9pPr marL="3886200" indent="-228600" fontAlgn="base">
              <a:spcBef>
                <a:spcPct val="0"/>
              </a:spcBef>
              <a:spcAft>
                <a:spcPct val="0"/>
              </a:spcAft>
              <a:defRPr>
                <a:solidFill>
                  <a:schemeClr val="tx1"/>
                </a:solidFill>
                <a:latin typeface="Constantia" pitchFamily="18" charset="0"/>
              </a:defRPr>
            </a:lvl9pPr>
          </a:lstStyle>
          <a:p>
            <a:pPr fontAlgn="base">
              <a:spcBef>
                <a:spcPct val="0"/>
              </a:spcBef>
              <a:spcAft>
                <a:spcPct val="0"/>
              </a:spcAft>
              <a:defRPr/>
            </a:pPr>
            <a:fld id="{85650B80-0F79-407C-8E55-D1BC379BFADE}" type="slidenum">
              <a:rPr lang="en-TT" smtClean="0">
                <a:latin typeface="Calibri" pitchFamily="34" charset="0"/>
              </a:rPr>
              <a:pPr fontAlgn="base">
                <a:spcBef>
                  <a:spcPct val="0"/>
                </a:spcBef>
                <a:spcAft>
                  <a:spcPct val="0"/>
                </a:spcAft>
                <a:defRPr/>
              </a:pPr>
              <a:t>9</a:t>
            </a:fld>
            <a:endParaRPr lang="en-TT" smtClean="0">
              <a:latin typeface="Calibri"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tIns="0" rIns="18288">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lang="en-US" smtClean="0"/>
              <a:t>Click to edit Master title style</a:t>
            </a:r>
            <a:endParaRPr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4" name="Date Placeholder 29"/>
          <p:cNvSpPr>
            <a:spLocks noGrp="1"/>
          </p:cNvSpPr>
          <p:nvPr>
            <p:ph type="dt" sz="half" idx="10"/>
          </p:nvPr>
        </p:nvSpPr>
        <p:spPr/>
        <p:txBody>
          <a:bodyPr/>
          <a:lstStyle>
            <a:lvl1pPr>
              <a:defRPr/>
            </a:lvl1pPr>
          </a:lstStyle>
          <a:p>
            <a:pPr>
              <a:defRPr/>
            </a:pPr>
            <a:fld id="{C38F3DBE-673D-4306-9695-E245CF2846D8}" type="datetimeFigureOut">
              <a:rPr lang="en-US"/>
              <a:pPr>
                <a:defRPr/>
              </a:pPr>
              <a:t>1/15/2019</a:t>
            </a:fld>
            <a:endParaRPr lang="en-TT"/>
          </a:p>
        </p:txBody>
      </p:sp>
      <p:sp>
        <p:nvSpPr>
          <p:cNvPr id="5" name="Footer Placeholder 18"/>
          <p:cNvSpPr>
            <a:spLocks noGrp="1"/>
          </p:cNvSpPr>
          <p:nvPr>
            <p:ph type="ftr" sz="quarter" idx="11"/>
          </p:nvPr>
        </p:nvSpPr>
        <p:spPr/>
        <p:txBody>
          <a:bodyPr/>
          <a:lstStyle>
            <a:lvl1pPr>
              <a:defRPr/>
            </a:lvl1pPr>
          </a:lstStyle>
          <a:p>
            <a:pPr>
              <a:defRPr/>
            </a:pPr>
            <a:endParaRPr lang="en-TT"/>
          </a:p>
        </p:txBody>
      </p:sp>
      <p:sp>
        <p:nvSpPr>
          <p:cNvPr id="6" name="Slide Number Placeholder 26"/>
          <p:cNvSpPr>
            <a:spLocks noGrp="1"/>
          </p:cNvSpPr>
          <p:nvPr>
            <p:ph type="sldNum" sz="quarter" idx="12"/>
          </p:nvPr>
        </p:nvSpPr>
        <p:spPr/>
        <p:txBody>
          <a:bodyPr/>
          <a:lstStyle>
            <a:lvl1pPr>
              <a:defRPr/>
            </a:lvl1pPr>
          </a:lstStyle>
          <a:p>
            <a:pPr>
              <a:defRPr/>
            </a:pPr>
            <a:fld id="{625188E1-E278-4BDA-A2D0-967D4A5B3D73}" type="slidenum">
              <a:rPr lang="en-TT"/>
              <a:pPr>
                <a:defRPr/>
              </a:pPr>
              <a:t>‹#›</a:t>
            </a:fld>
            <a:endParaRPr lang="en-TT"/>
          </a:p>
        </p:txBody>
      </p:sp>
    </p:spTree>
    <p:extLst>
      <p:ext uri="{BB962C8B-B14F-4D97-AF65-F5344CB8AC3E}">
        <p14:creationId xmlns:p14="http://schemas.microsoft.com/office/powerpoint/2010/main" val="3978306195"/>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BE18F4FA-5721-4369-A2FF-2C140848999A}" type="datetimeFigureOut">
              <a:rPr lang="en-US"/>
              <a:pPr>
                <a:defRPr/>
              </a:pPr>
              <a:t>1/15/2019</a:t>
            </a:fld>
            <a:endParaRPr lang="en-TT"/>
          </a:p>
        </p:txBody>
      </p:sp>
      <p:sp>
        <p:nvSpPr>
          <p:cNvPr id="5" name="Footer Placeholder 21"/>
          <p:cNvSpPr>
            <a:spLocks noGrp="1"/>
          </p:cNvSpPr>
          <p:nvPr>
            <p:ph type="ftr" sz="quarter" idx="11"/>
          </p:nvPr>
        </p:nvSpPr>
        <p:spPr/>
        <p:txBody>
          <a:bodyPr/>
          <a:lstStyle>
            <a:lvl1pPr>
              <a:defRPr/>
            </a:lvl1pPr>
          </a:lstStyle>
          <a:p>
            <a:pPr>
              <a:defRPr/>
            </a:pPr>
            <a:endParaRPr lang="en-TT"/>
          </a:p>
        </p:txBody>
      </p:sp>
      <p:sp>
        <p:nvSpPr>
          <p:cNvPr id="6" name="Slide Number Placeholder 17"/>
          <p:cNvSpPr>
            <a:spLocks noGrp="1"/>
          </p:cNvSpPr>
          <p:nvPr>
            <p:ph type="sldNum" sz="quarter" idx="12"/>
          </p:nvPr>
        </p:nvSpPr>
        <p:spPr/>
        <p:txBody>
          <a:bodyPr/>
          <a:lstStyle>
            <a:lvl1pPr>
              <a:defRPr/>
            </a:lvl1pPr>
          </a:lstStyle>
          <a:p>
            <a:pPr>
              <a:defRPr/>
            </a:pPr>
            <a:fld id="{0A35EA22-C0C0-4BCF-AAC6-F8BC33F39B1C}" type="slidenum">
              <a:rPr lang="en-TT"/>
              <a:pPr>
                <a:defRPr/>
              </a:pPr>
              <a:t>‹#›</a:t>
            </a:fld>
            <a:endParaRPr lang="en-TT"/>
          </a:p>
        </p:txBody>
      </p:sp>
    </p:spTree>
    <p:extLst>
      <p:ext uri="{BB962C8B-B14F-4D97-AF65-F5344CB8AC3E}">
        <p14:creationId xmlns:p14="http://schemas.microsoft.com/office/powerpoint/2010/main" val="29266653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BF92BCEA-2AD0-44E4-B2E8-6CF5DDA0C461}" type="datetimeFigureOut">
              <a:rPr lang="en-US"/>
              <a:pPr>
                <a:defRPr/>
              </a:pPr>
              <a:t>1/15/2019</a:t>
            </a:fld>
            <a:endParaRPr lang="en-TT"/>
          </a:p>
        </p:txBody>
      </p:sp>
      <p:sp>
        <p:nvSpPr>
          <p:cNvPr id="5" name="Footer Placeholder 21"/>
          <p:cNvSpPr>
            <a:spLocks noGrp="1"/>
          </p:cNvSpPr>
          <p:nvPr>
            <p:ph type="ftr" sz="quarter" idx="11"/>
          </p:nvPr>
        </p:nvSpPr>
        <p:spPr/>
        <p:txBody>
          <a:bodyPr/>
          <a:lstStyle>
            <a:lvl1pPr>
              <a:defRPr/>
            </a:lvl1pPr>
          </a:lstStyle>
          <a:p>
            <a:pPr>
              <a:defRPr/>
            </a:pPr>
            <a:endParaRPr lang="en-TT"/>
          </a:p>
        </p:txBody>
      </p:sp>
      <p:sp>
        <p:nvSpPr>
          <p:cNvPr id="6" name="Slide Number Placeholder 17"/>
          <p:cNvSpPr>
            <a:spLocks noGrp="1"/>
          </p:cNvSpPr>
          <p:nvPr>
            <p:ph type="sldNum" sz="quarter" idx="12"/>
          </p:nvPr>
        </p:nvSpPr>
        <p:spPr/>
        <p:txBody>
          <a:bodyPr/>
          <a:lstStyle>
            <a:lvl1pPr>
              <a:defRPr/>
            </a:lvl1pPr>
          </a:lstStyle>
          <a:p>
            <a:pPr>
              <a:defRPr/>
            </a:pPr>
            <a:fld id="{F055CB75-3746-4CC8-B4A5-C0E2E58CAE6E}" type="slidenum">
              <a:rPr lang="en-TT"/>
              <a:pPr>
                <a:defRPr/>
              </a:pPr>
              <a:t>‹#›</a:t>
            </a:fld>
            <a:endParaRPr lang="en-TT"/>
          </a:p>
        </p:txBody>
      </p:sp>
    </p:spTree>
    <p:extLst>
      <p:ext uri="{BB962C8B-B14F-4D97-AF65-F5344CB8AC3E}">
        <p14:creationId xmlns:p14="http://schemas.microsoft.com/office/powerpoint/2010/main" val="39519750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88BDEDD7-FE94-4F07-99B0-A39A7D6EB2F1}" type="datetimeFigureOut">
              <a:rPr lang="en-US"/>
              <a:pPr>
                <a:defRPr/>
              </a:pPr>
              <a:t>1/15/2019</a:t>
            </a:fld>
            <a:endParaRPr lang="en-TT"/>
          </a:p>
        </p:txBody>
      </p:sp>
      <p:sp>
        <p:nvSpPr>
          <p:cNvPr id="5" name="Footer Placeholder 21"/>
          <p:cNvSpPr>
            <a:spLocks noGrp="1"/>
          </p:cNvSpPr>
          <p:nvPr>
            <p:ph type="ftr" sz="quarter" idx="11"/>
          </p:nvPr>
        </p:nvSpPr>
        <p:spPr/>
        <p:txBody>
          <a:bodyPr/>
          <a:lstStyle>
            <a:lvl1pPr>
              <a:defRPr/>
            </a:lvl1pPr>
          </a:lstStyle>
          <a:p>
            <a:pPr>
              <a:defRPr/>
            </a:pPr>
            <a:endParaRPr lang="en-TT"/>
          </a:p>
        </p:txBody>
      </p:sp>
      <p:sp>
        <p:nvSpPr>
          <p:cNvPr id="6" name="Slide Number Placeholder 17"/>
          <p:cNvSpPr>
            <a:spLocks noGrp="1"/>
          </p:cNvSpPr>
          <p:nvPr>
            <p:ph type="sldNum" sz="quarter" idx="12"/>
          </p:nvPr>
        </p:nvSpPr>
        <p:spPr/>
        <p:txBody>
          <a:bodyPr/>
          <a:lstStyle>
            <a:lvl1pPr>
              <a:defRPr/>
            </a:lvl1pPr>
          </a:lstStyle>
          <a:p>
            <a:pPr>
              <a:defRPr/>
            </a:pPr>
            <a:fld id="{62E3404B-DFD6-4E5F-B349-903AFDE55EA8}" type="slidenum">
              <a:rPr lang="en-TT"/>
              <a:pPr>
                <a:defRPr/>
              </a:pPr>
              <a:t>‹#›</a:t>
            </a:fld>
            <a:endParaRPr lang="en-TT"/>
          </a:p>
        </p:txBody>
      </p:sp>
    </p:spTree>
    <p:extLst>
      <p:ext uri="{BB962C8B-B14F-4D97-AF65-F5344CB8AC3E}">
        <p14:creationId xmlns:p14="http://schemas.microsoft.com/office/powerpoint/2010/main" val="26811307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tIns="0">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lang="en-US" smtClean="0"/>
              <a:t>Click to edit Master title style</a:t>
            </a:r>
            <a:endParaRPr lang="en-US"/>
          </a:p>
        </p:txBody>
      </p:sp>
      <p:sp>
        <p:nvSpPr>
          <p:cNvPr id="3" name="Text Placeholder 2"/>
          <p:cNvSpPr>
            <a:spLocks noGrp="1"/>
          </p:cNvSpPr>
          <p:nvPr>
            <p:ph type="body" idx="1"/>
          </p:nvPr>
        </p:nvSpPr>
        <p:spPr>
          <a:xfrm>
            <a:off x="530352" y="2704664"/>
            <a:ext cx="7772400" cy="1509712"/>
          </a:xfrm>
        </p:spPr>
        <p:txBody>
          <a:bodyPr lIns="45720" rIns="45720"/>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1009E1C9-07F0-4945-A364-9820C91996DF}" type="datetimeFigureOut">
              <a:rPr lang="en-US"/>
              <a:pPr>
                <a:defRPr/>
              </a:pPr>
              <a:t>1/15/2019</a:t>
            </a:fld>
            <a:endParaRPr lang="en-TT"/>
          </a:p>
        </p:txBody>
      </p:sp>
      <p:sp>
        <p:nvSpPr>
          <p:cNvPr id="5" name="Footer Placeholder 4"/>
          <p:cNvSpPr>
            <a:spLocks noGrp="1"/>
          </p:cNvSpPr>
          <p:nvPr>
            <p:ph type="ftr" sz="quarter" idx="11"/>
          </p:nvPr>
        </p:nvSpPr>
        <p:spPr/>
        <p:txBody>
          <a:bodyPr/>
          <a:lstStyle>
            <a:lvl1pPr>
              <a:defRPr/>
            </a:lvl1pPr>
          </a:lstStyle>
          <a:p>
            <a:pPr>
              <a:defRPr/>
            </a:pPr>
            <a:endParaRPr lang="en-TT"/>
          </a:p>
        </p:txBody>
      </p:sp>
      <p:sp>
        <p:nvSpPr>
          <p:cNvPr id="6" name="Slide Number Placeholder 5"/>
          <p:cNvSpPr>
            <a:spLocks noGrp="1"/>
          </p:cNvSpPr>
          <p:nvPr>
            <p:ph type="sldNum" sz="quarter" idx="12"/>
          </p:nvPr>
        </p:nvSpPr>
        <p:spPr/>
        <p:txBody>
          <a:bodyPr/>
          <a:lstStyle>
            <a:lvl1pPr>
              <a:defRPr/>
            </a:lvl1pPr>
          </a:lstStyle>
          <a:p>
            <a:pPr>
              <a:defRPr/>
            </a:pPr>
            <a:fld id="{E6B689B7-D363-4E6E-9C6B-83ED78F40F67}" type="slidenum">
              <a:rPr lang="en-TT"/>
              <a:pPr>
                <a:defRPr/>
              </a:pPr>
              <a:t>‹#›</a:t>
            </a:fld>
            <a:endParaRPr lang="en-TT"/>
          </a:p>
        </p:txBody>
      </p:sp>
    </p:spTree>
    <p:extLst>
      <p:ext uri="{BB962C8B-B14F-4D97-AF65-F5344CB8AC3E}">
        <p14:creationId xmlns:p14="http://schemas.microsoft.com/office/powerpoint/2010/main" val="1062553862"/>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9"/>
          <p:cNvSpPr>
            <a:spLocks noGrp="1"/>
          </p:cNvSpPr>
          <p:nvPr>
            <p:ph type="dt" sz="half" idx="10"/>
          </p:nvPr>
        </p:nvSpPr>
        <p:spPr/>
        <p:txBody>
          <a:bodyPr/>
          <a:lstStyle>
            <a:lvl1pPr>
              <a:defRPr/>
            </a:lvl1pPr>
          </a:lstStyle>
          <a:p>
            <a:pPr>
              <a:defRPr/>
            </a:pPr>
            <a:fld id="{3D69D6AB-D939-4A26-98FE-E1154F3E8719}" type="datetimeFigureOut">
              <a:rPr lang="en-US"/>
              <a:pPr>
                <a:defRPr/>
              </a:pPr>
              <a:t>1/15/2019</a:t>
            </a:fld>
            <a:endParaRPr lang="en-TT"/>
          </a:p>
        </p:txBody>
      </p:sp>
      <p:sp>
        <p:nvSpPr>
          <p:cNvPr id="6" name="Footer Placeholder 21"/>
          <p:cNvSpPr>
            <a:spLocks noGrp="1"/>
          </p:cNvSpPr>
          <p:nvPr>
            <p:ph type="ftr" sz="quarter" idx="11"/>
          </p:nvPr>
        </p:nvSpPr>
        <p:spPr/>
        <p:txBody>
          <a:bodyPr/>
          <a:lstStyle>
            <a:lvl1pPr>
              <a:defRPr/>
            </a:lvl1pPr>
          </a:lstStyle>
          <a:p>
            <a:pPr>
              <a:defRPr/>
            </a:pPr>
            <a:endParaRPr lang="en-TT"/>
          </a:p>
        </p:txBody>
      </p:sp>
      <p:sp>
        <p:nvSpPr>
          <p:cNvPr id="7" name="Slide Number Placeholder 17"/>
          <p:cNvSpPr>
            <a:spLocks noGrp="1"/>
          </p:cNvSpPr>
          <p:nvPr>
            <p:ph type="sldNum" sz="quarter" idx="12"/>
          </p:nvPr>
        </p:nvSpPr>
        <p:spPr/>
        <p:txBody>
          <a:bodyPr/>
          <a:lstStyle>
            <a:lvl1pPr>
              <a:defRPr/>
            </a:lvl1pPr>
          </a:lstStyle>
          <a:p>
            <a:pPr>
              <a:defRPr/>
            </a:pPr>
            <a:fld id="{722A473F-23AE-4410-99C2-9173A98BC4B5}" type="slidenum">
              <a:rPr lang="en-TT"/>
              <a:pPr>
                <a:defRPr/>
              </a:pPr>
              <a:t>‹#›</a:t>
            </a:fld>
            <a:endParaRPr lang="en-TT"/>
          </a:p>
        </p:txBody>
      </p:sp>
    </p:spTree>
    <p:extLst>
      <p:ext uri="{BB962C8B-B14F-4D97-AF65-F5344CB8AC3E}">
        <p14:creationId xmlns:p14="http://schemas.microsoft.com/office/powerpoint/2010/main" val="1397996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9"/>
          <p:cNvSpPr>
            <a:spLocks noGrp="1"/>
          </p:cNvSpPr>
          <p:nvPr>
            <p:ph type="dt" sz="half" idx="10"/>
          </p:nvPr>
        </p:nvSpPr>
        <p:spPr/>
        <p:txBody>
          <a:bodyPr/>
          <a:lstStyle>
            <a:lvl1pPr>
              <a:defRPr/>
            </a:lvl1pPr>
          </a:lstStyle>
          <a:p>
            <a:pPr>
              <a:defRPr/>
            </a:pPr>
            <a:fld id="{8815BAD6-F9B4-4717-8CA8-D0DB03B646B5}" type="datetimeFigureOut">
              <a:rPr lang="en-US"/>
              <a:pPr>
                <a:defRPr/>
              </a:pPr>
              <a:t>1/15/2019</a:t>
            </a:fld>
            <a:endParaRPr lang="en-TT"/>
          </a:p>
        </p:txBody>
      </p:sp>
      <p:sp>
        <p:nvSpPr>
          <p:cNvPr id="8" name="Footer Placeholder 21"/>
          <p:cNvSpPr>
            <a:spLocks noGrp="1"/>
          </p:cNvSpPr>
          <p:nvPr>
            <p:ph type="ftr" sz="quarter" idx="11"/>
          </p:nvPr>
        </p:nvSpPr>
        <p:spPr/>
        <p:txBody>
          <a:bodyPr/>
          <a:lstStyle>
            <a:lvl1pPr>
              <a:defRPr/>
            </a:lvl1pPr>
          </a:lstStyle>
          <a:p>
            <a:pPr>
              <a:defRPr/>
            </a:pPr>
            <a:endParaRPr lang="en-TT"/>
          </a:p>
        </p:txBody>
      </p:sp>
      <p:sp>
        <p:nvSpPr>
          <p:cNvPr id="9" name="Slide Number Placeholder 17"/>
          <p:cNvSpPr>
            <a:spLocks noGrp="1"/>
          </p:cNvSpPr>
          <p:nvPr>
            <p:ph type="sldNum" sz="quarter" idx="12"/>
          </p:nvPr>
        </p:nvSpPr>
        <p:spPr/>
        <p:txBody>
          <a:bodyPr/>
          <a:lstStyle>
            <a:lvl1pPr>
              <a:defRPr/>
            </a:lvl1pPr>
          </a:lstStyle>
          <a:p>
            <a:pPr>
              <a:defRPr/>
            </a:pPr>
            <a:fld id="{A8F637AD-DE3B-4347-BD83-1F5AC05B8C57}" type="slidenum">
              <a:rPr lang="en-TT"/>
              <a:pPr>
                <a:defRPr/>
              </a:pPr>
              <a:t>‹#›</a:t>
            </a:fld>
            <a:endParaRPr lang="en-TT"/>
          </a:p>
        </p:txBody>
      </p:sp>
    </p:spTree>
    <p:extLst>
      <p:ext uri="{BB962C8B-B14F-4D97-AF65-F5344CB8AC3E}">
        <p14:creationId xmlns:p14="http://schemas.microsoft.com/office/powerpoint/2010/main" val="4444844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lang="en-US" smtClean="0"/>
              <a:t>Click to edit Master title style</a:t>
            </a:r>
            <a:endParaRPr lang="en-US"/>
          </a:p>
        </p:txBody>
      </p:sp>
      <p:sp>
        <p:nvSpPr>
          <p:cNvPr id="3" name="Date Placeholder 9"/>
          <p:cNvSpPr>
            <a:spLocks noGrp="1"/>
          </p:cNvSpPr>
          <p:nvPr>
            <p:ph type="dt" sz="half" idx="10"/>
          </p:nvPr>
        </p:nvSpPr>
        <p:spPr/>
        <p:txBody>
          <a:bodyPr/>
          <a:lstStyle>
            <a:lvl1pPr>
              <a:defRPr/>
            </a:lvl1pPr>
          </a:lstStyle>
          <a:p>
            <a:pPr>
              <a:defRPr/>
            </a:pPr>
            <a:fld id="{9824AA74-4F63-47AB-8160-DF89C96E2C49}" type="datetimeFigureOut">
              <a:rPr lang="en-US"/>
              <a:pPr>
                <a:defRPr/>
              </a:pPr>
              <a:t>1/15/2019</a:t>
            </a:fld>
            <a:endParaRPr lang="en-TT"/>
          </a:p>
        </p:txBody>
      </p:sp>
      <p:sp>
        <p:nvSpPr>
          <p:cNvPr id="4" name="Footer Placeholder 21"/>
          <p:cNvSpPr>
            <a:spLocks noGrp="1"/>
          </p:cNvSpPr>
          <p:nvPr>
            <p:ph type="ftr" sz="quarter" idx="11"/>
          </p:nvPr>
        </p:nvSpPr>
        <p:spPr/>
        <p:txBody>
          <a:bodyPr/>
          <a:lstStyle>
            <a:lvl1pPr>
              <a:defRPr/>
            </a:lvl1pPr>
          </a:lstStyle>
          <a:p>
            <a:pPr>
              <a:defRPr/>
            </a:pPr>
            <a:endParaRPr lang="en-TT"/>
          </a:p>
        </p:txBody>
      </p:sp>
      <p:sp>
        <p:nvSpPr>
          <p:cNvPr id="5" name="Slide Number Placeholder 17"/>
          <p:cNvSpPr>
            <a:spLocks noGrp="1"/>
          </p:cNvSpPr>
          <p:nvPr>
            <p:ph type="sldNum" sz="quarter" idx="12"/>
          </p:nvPr>
        </p:nvSpPr>
        <p:spPr/>
        <p:txBody>
          <a:bodyPr/>
          <a:lstStyle>
            <a:lvl1pPr>
              <a:defRPr/>
            </a:lvl1pPr>
          </a:lstStyle>
          <a:p>
            <a:pPr>
              <a:defRPr/>
            </a:pPr>
            <a:fld id="{5BF4BB02-01D6-4A12-B1B9-0307FE97B876}" type="slidenum">
              <a:rPr lang="en-TT"/>
              <a:pPr>
                <a:defRPr/>
              </a:pPr>
              <a:t>‹#›</a:t>
            </a:fld>
            <a:endParaRPr lang="en-TT"/>
          </a:p>
        </p:txBody>
      </p:sp>
    </p:spTree>
    <p:extLst>
      <p:ext uri="{BB962C8B-B14F-4D97-AF65-F5344CB8AC3E}">
        <p14:creationId xmlns:p14="http://schemas.microsoft.com/office/powerpoint/2010/main" val="12581795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9"/>
          <p:cNvSpPr>
            <a:spLocks noGrp="1"/>
          </p:cNvSpPr>
          <p:nvPr>
            <p:ph type="dt" sz="half" idx="10"/>
          </p:nvPr>
        </p:nvSpPr>
        <p:spPr/>
        <p:txBody>
          <a:bodyPr/>
          <a:lstStyle>
            <a:lvl1pPr>
              <a:defRPr/>
            </a:lvl1pPr>
          </a:lstStyle>
          <a:p>
            <a:pPr>
              <a:defRPr/>
            </a:pPr>
            <a:fld id="{7BC29659-C376-4800-8D91-1B31894A433A}" type="datetimeFigureOut">
              <a:rPr lang="en-US"/>
              <a:pPr>
                <a:defRPr/>
              </a:pPr>
              <a:t>1/15/2019</a:t>
            </a:fld>
            <a:endParaRPr lang="en-TT"/>
          </a:p>
        </p:txBody>
      </p:sp>
      <p:sp>
        <p:nvSpPr>
          <p:cNvPr id="3" name="Footer Placeholder 21"/>
          <p:cNvSpPr>
            <a:spLocks noGrp="1"/>
          </p:cNvSpPr>
          <p:nvPr>
            <p:ph type="ftr" sz="quarter" idx="11"/>
          </p:nvPr>
        </p:nvSpPr>
        <p:spPr/>
        <p:txBody>
          <a:bodyPr/>
          <a:lstStyle>
            <a:lvl1pPr>
              <a:defRPr/>
            </a:lvl1pPr>
          </a:lstStyle>
          <a:p>
            <a:pPr>
              <a:defRPr/>
            </a:pPr>
            <a:endParaRPr lang="en-TT"/>
          </a:p>
        </p:txBody>
      </p:sp>
      <p:sp>
        <p:nvSpPr>
          <p:cNvPr id="4" name="Slide Number Placeholder 17"/>
          <p:cNvSpPr>
            <a:spLocks noGrp="1"/>
          </p:cNvSpPr>
          <p:nvPr>
            <p:ph type="sldNum" sz="quarter" idx="12"/>
          </p:nvPr>
        </p:nvSpPr>
        <p:spPr/>
        <p:txBody>
          <a:bodyPr/>
          <a:lstStyle>
            <a:lvl1pPr>
              <a:defRPr/>
            </a:lvl1pPr>
          </a:lstStyle>
          <a:p>
            <a:pPr>
              <a:defRPr/>
            </a:pPr>
            <a:fld id="{CE92932C-9B75-48D4-8231-83A26B9250DC}" type="slidenum">
              <a:rPr lang="en-TT"/>
              <a:pPr>
                <a:defRPr/>
              </a:pPr>
              <a:t>‹#›</a:t>
            </a:fld>
            <a:endParaRPr lang="en-TT"/>
          </a:p>
        </p:txBody>
      </p:sp>
    </p:spTree>
    <p:extLst>
      <p:ext uri="{BB962C8B-B14F-4D97-AF65-F5344CB8AC3E}">
        <p14:creationId xmlns:p14="http://schemas.microsoft.com/office/powerpoint/2010/main" val="21632714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a:noAutofit/>
          </a:bodyPr>
          <a:lstStyle>
            <a:lvl1pPr algn="l" rtl="0">
              <a:spcBef>
                <a:spcPct val="0"/>
              </a:spcBef>
              <a:buNone/>
              <a:defRPr sz="2600" b="0">
                <a:ln>
                  <a:noFill/>
                </a:ln>
                <a:solidFill>
                  <a:schemeClr val="tx2"/>
                </a:solidFill>
                <a:effectLst/>
                <a:latin typeface="+mj-lt"/>
                <a:ea typeface="+mj-ea"/>
                <a:cs typeface="+mj-cs"/>
              </a:defRPr>
            </a:lvl1pPr>
          </a:lstStyle>
          <a:p>
            <a:r>
              <a:rPr lang="en-US" smtClean="0"/>
              <a:t>Click to edit Master title style</a:t>
            </a:r>
            <a:endParaRPr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a:r>
              <a:rPr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9"/>
          <p:cNvSpPr>
            <a:spLocks noGrp="1"/>
          </p:cNvSpPr>
          <p:nvPr>
            <p:ph type="dt" sz="half" idx="10"/>
          </p:nvPr>
        </p:nvSpPr>
        <p:spPr/>
        <p:txBody>
          <a:bodyPr/>
          <a:lstStyle>
            <a:lvl1pPr>
              <a:defRPr/>
            </a:lvl1pPr>
          </a:lstStyle>
          <a:p>
            <a:pPr>
              <a:defRPr/>
            </a:pPr>
            <a:fld id="{8981CA2A-D893-4E91-8E55-F40DAAFFC599}" type="datetimeFigureOut">
              <a:rPr lang="en-US"/>
              <a:pPr>
                <a:defRPr/>
              </a:pPr>
              <a:t>1/15/2019</a:t>
            </a:fld>
            <a:endParaRPr lang="en-TT"/>
          </a:p>
        </p:txBody>
      </p:sp>
      <p:sp>
        <p:nvSpPr>
          <p:cNvPr id="6" name="Footer Placeholder 21"/>
          <p:cNvSpPr>
            <a:spLocks noGrp="1"/>
          </p:cNvSpPr>
          <p:nvPr>
            <p:ph type="ftr" sz="quarter" idx="11"/>
          </p:nvPr>
        </p:nvSpPr>
        <p:spPr/>
        <p:txBody>
          <a:bodyPr/>
          <a:lstStyle>
            <a:lvl1pPr>
              <a:defRPr/>
            </a:lvl1pPr>
          </a:lstStyle>
          <a:p>
            <a:pPr>
              <a:defRPr/>
            </a:pPr>
            <a:endParaRPr lang="en-TT"/>
          </a:p>
        </p:txBody>
      </p:sp>
      <p:sp>
        <p:nvSpPr>
          <p:cNvPr id="7" name="Slide Number Placeholder 17"/>
          <p:cNvSpPr>
            <a:spLocks noGrp="1"/>
          </p:cNvSpPr>
          <p:nvPr>
            <p:ph type="sldNum" sz="quarter" idx="12"/>
          </p:nvPr>
        </p:nvSpPr>
        <p:spPr/>
        <p:txBody>
          <a:bodyPr/>
          <a:lstStyle>
            <a:lvl1pPr>
              <a:defRPr/>
            </a:lvl1pPr>
          </a:lstStyle>
          <a:p>
            <a:pPr>
              <a:defRPr/>
            </a:pPr>
            <a:fld id="{BE3C4D3A-EAB9-4C35-8447-FF5C1AD2E3D7}" type="slidenum">
              <a:rPr lang="en-TT"/>
              <a:pPr>
                <a:defRPr/>
              </a:pPr>
              <a:t>‹#›</a:t>
            </a:fld>
            <a:endParaRPr lang="en-TT"/>
          </a:p>
        </p:txBody>
      </p:sp>
    </p:spTree>
    <p:extLst>
      <p:ext uri="{BB962C8B-B14F-4D97-AF65-F5344CB8AC3E}">
        <p14:creationId xmlns:p14="http://schemas.microsoft.com/office/powerpoint/2010/main" val="17169239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Snip and Round Single Corner Rectangle 4"/>
          <p:cNvSpPr/>
          <p:nvPr/>
        </p:nvSpPr>
        <p:spPr>
          <a:xfrm rot="420000" flipV="1">
            <a:off x="3165475" y="1108075"/>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Right Triangle 5"/>
          <p:cNvSpPr/>
          <p:nvPr/>
        </p:nvSpPr>
        <p:spPr>
          <a:xfrm rot="420000" flipV="1">
            <a:off x="8004175" y="5359400"/>
            <a:ext cx="155575" cy="155575"/>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Freeform 6"/>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8" name="Freeform 7"/>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2" name="Title 1"/>
          <p:cNvSpPr>
            <a:spLocks noGrp="1"/>
          </p:cNvSpPr>
          <p:nvPr>
            <p:ph type="title"/>
          </p:nvPr>
        </p:nvSpPr>
        <p:spPr>
          <a:xfrm>
            <a:off x="609600" y="1176996"/>
            <a:ext cx="2212848" cy="1582621"/>
          </a:xfrm>
        </p:spPr>
        <p:txBody>
          <a:bodyPr lIns="45720" rIns="45720" bIns="45720"/>
          <a:lstStyle>
            <a:lvl1pPr algn="l">
              <a:buNone/>
              <a:defRPr sz="2000" b="1">
                <a:solidFill>
                  <a:schemeClr val="tx2"/>
                </a:solidFill>
              </a:defRPr>
            </a:lvl1pPr>
          </a:lstStyle>
          <a:p>
            <a:r>
              <a:rPr lang="en-US" smtClean="0"/>
              <a:t>Click to edit Master title style</a:t>
            </a:r>
            <a:endParaRPr lang="en-US"/>
          </a:p>
        </p:txBody>
      </p:sp>
      <p:sp>
        <p:nvSpPr>
          <p:cNvPr id="4" name="Text Placeholder 3"/>
          <p:cNvSpPr>
            <a:spLocks noGrp="1"/>
          </p:cNvSpPr>
          <p:nvPr>
            <p:ph type="body" sz="half" idx="2"/>
          </p:nvPr>
        </p:nvSpPr>
        <p:spPr>
          <a:xfrm>
            <a:off x="609600" y="2828785"/>
            <a:ext cx="2209800" cy="2179320"/>
          </a:xfrm>
        </p:spPr>
        <p:txBody>
          <a:bodyPr lIns="64008" rIns="45720"/>
          <a:lstStyle>
            <a:lvl1pPr marL="0" indent="0" algn="l">
              <a:spcBef>
                <a:spcPts val="250"/>
              </a:spcBef>
              <a:buFontTx/>
              <a:buNone/>
              <a:defRPr sz="1300"/>
            </a:lvl1pPr>
            <a:lvl2pPr>
              <a:defRPr sz="1200"/>
            </a:lvl2pPr>
            <a:lvl3pPr>
              <a:defRPr sz="1000"/>
            </a:lvl3pPr>
            <a:lvl4pPr>
              <a:defRPr sz="900"/>
            </a:lvl4pPr>
            <a:lvl5pPr>
              <a:defRPr sz="900"/>
            </a:lvl5pPr>
          </a:lstStyle>
          <a:p>
            <a:pPr lvl="0"/>
            <a:r>
              <a:rPr lang="en-US" smtClean="0"/>
              <a:t>Click to edit Master text styles</a:t>
            </a: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normAutofit/>
          </a:bodyPr>
          <a:lstStyle>
            <a:lvl1pPr marL="0" indent="0">
              <a:buNone/>
              <a:defRPr sz="3200"/>
            </a:lvl1pPr>
          </a:lstStyle>
          <a:p>
            <a:pPr lvl="0"/>
            <a:r>
              <a:rPr lang="en-US" noProof="0" smtClean="0"/>
              <a:t>Click icon to add picture</a:t>
            </a:r>
            <a:endParaRPr lang="en-US" noProof="0" dirty="0"/>
          </a:p>
        </p:txBody>
      </p:sp>
      <p:sp>
        <p:nvSpPr>
          <p:cNvPr id="9" name="Date Placeholder 4"/>
          <p:cNvSpPr>
            <a:spLocks noGrp="1"/>
          </p:cNvSpPr>
          <p:nvPr>
            <p:ph type="dt" sz="half" idx="10"/>
          </p:nvPr>
        </p:nvSpPr>
        <p:spPr/>
        <p:txBody>
          <a:bodyPr/>
          <a:lstStyle>
            <a:lvl1pPr>
              <a:defRPr/>
            </a:lvl1pPr>
          </a:lstStyle>
          <a:p>
            <a:pPr>
              <a:defRPr/>
            </a:pPr>
            <a:fld id="{EA3A90A0-A4C8-48AE-9A9E-8D96096E9D6C}" type="datetimeFigureOut">
              <a:rPr lang="en-US"/>
              <a:pPr>
                <a:defRPr/>
              </a:pPr>
              <a:t>1/15/2019</a:t>
            </a:fld>
            <a:endParaRPr lang="en-TT"/>
          </a:p>
        </p:txBody>
      </p:sp>
      <p:sp>
        <p:nvSpPr>
          <p:cNvPr id="10" name="Footer Placeholder 5"/>
          <p:cNvSpPr>
            <a:spLocks noGrp="1"/>
          </p:cNvSpPr>
          <p:nvPr>
            <p:ph type="ftr" sz="quarter" idx="11"/>
          </p:nvPr>
        </p:nvSpPr>
        <p:spPr/>
        <p:txBody>
          <a:bodyPr/>
          <a:lstStyle>
            <a:lvl1pPr>
              <a:defRPr/>
            </a:lvl1pPr>
          </a:lstStyle>
          <a:p>
            <a:pPr>
              <a:defRPr/>
            </a:pPr>
            <a:endParaRPr lang="en-TT"/>
          </a:p>
        </p:txBody>
      </p:sp>
      <p:sp>
        <p:nvSpPr>
          <p:cNvPr id="11" name="Slide Number Placeholder 6"/>
          <p:cNvSpPr>
            <a:spLocks noGrp="1"/>
          </p:cNvSpPr>
          <p:nvPr>
            <p:ph type="sldNum" sz="quarter" idx="12"/>
          </p:nvPr>
        </p:nvSpPr>
        <p:spPr>
          <a:xfrm>
            <a:off x="8077200" y="6356350"/>
            <a:ext cx="609600" cy="365125"/>
          </a:xfrm>
        </p:spPr>
        <p:txBody>
          <a:bodyPr/>
          <a:lstStyle>
            <a:lvl1pPr>
              <a:defRPr/>
            </a:lvl1pPr>
          </a:lstStyle>
          <a:p>
            <a:pPr>
              <a:defRPr/>
            </a:pPr>
            <a:fld id="{74C781CB-31F0-445E-AB53-94C474866E39}" type="slidenum">
              <a:rPr lang="en-TT"/>
              <a:pPr>
                <a:defRPr/>
              </a:pPr>
              <a:t>‹#›</a:t>
            </a:fld>
            <a:endParaRPr lang="en-TT"/>
          </a:p>
        </p:txBody>
      </p:sp>
    </p:spTree>
    <p:extLst>
      <p:ext uri="{BB962C8B-B14F-4D97-AF65-F5344CB8AC3E}">
        <p14:creationId xmlns:p14="http://schemas.microsoft.com/office/powerpoint/2010/main" val="33807394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938"/>
            <a:ext cx="9163050" cy="1041401"/>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8" name="Freeform 7"/>
          <p:cNvSpPr>
            <a:spLocks/>
          </p:cNvSpPr>
          <p:nvPr/>
        </p:nvSpPr>
        <p:spPr bwMode="auto">
          <a:xfrm>
            <a:off x="4381500" y="-7938"/>
            <a:ext cx="4762500" cy="638176"/>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028" name="Title Placeholder 8"/>
          <p:cNvSpPr>
            <a:spLocks noGrp="1"/>
          </p:cNvSpPr>
          <p:nvPr>
            <p:ph type="title"/>
          </p:nvPr>
        </p:nvSpPr>
        <p:spPr bwMode="auto">
          <a:xfrm>
            <a:off x="457200" y="704850"/>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45720" rIns="0" bIns="0" numCol="1" anchor="b" anchorCtr="0" compatLnSpc="1">
            <a:prstTxWarp prst="textNoShape">
              <a:avLst/>
            </a:prstTxWarp>
          </a:bodyPr>
          <a:lstStyle/>
          <a:p>
            <a:pPr lvl="0"/>
            <a:r>
              <a:rPr lang="en-US" smtClean="0"/>
              <a:t>Click to edit Master title style</a:t>
            </a:r>
          </a:p>
        </p:txBody>
      </p:sp>
      <p:sp>
        <p:nvSpPr>
          <p:cNvPr id="1029" name="Text Placeholder 29"/>
          <p:cNvSpPr>
            <a:spLocks noGrp="1"/>
          </p:cNvSpPr>
          <p:nvPr>
            <p:ph type="body" idx="1"/>
          </p:nvPr>
        </p:nvSpPr>
        <p:spPr bwMode="auto">
          <a:xfrm>
            <a:off x="457200" y="1935163"/>
            <a:ext cx="8229600" cy="4389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fontAlgn="auto" latinLnBrk="0" hangingPunct="1">
              <a:spcBef>
                <a:spcPts val="0"/>
              </a:spcBef>
              <a:spcAft>
                <a:spcPts val="0"/>
              </a:spcAft>
              <a:defRPr kumimoji="0" sz="1200">
                <a:solidFill>
                  <a:schemeClr val="tx2">
                    <a:shade val="90000"/>
                  </a:schemeClr>
                </a:solidFill>
                <a:latin typeface="+mn-lt"/>
                <a:cs typeface="+mn-cs"/>
              </a:defRPr>
            </a:lvl1pPr>
          </a:lstStyle>
          <a:p>
            <a:pPr>
              <a:defRPr/>
            </a:pPr>
            <a:fld id="{6A932818-0E73-4DFF-8A9F-C64DFF5108FB}" type="datetimeFigureOut">
              <a:rPr lang="en-US"/>
              <a:pPr>
                <a:defRPr/>
              </a:pPr>
              <a:t>1/15/2019</a:t>
            </a:fld>
            <a:endParaRPr lang="en-TT"/>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fontAlgn="auto" latinLnBrk="0" hangingPunct="1">
              <a:spcBef>
                <a:spcPts val="0"/>
              </a:spcBef>
              <a:spcAft>
                <a:spcPts val="0"/>
              </a:spcAft>
              <a:defRPr kumimoji="0" sz="1200">
                <a:solidFill>
                  <a:schemeClr val="tx2">
                    <a:shade val="90000"/>
                  </a:schemeClr>
                </a:solidFill>
                <a:latin typeface="+mn-lt"/>
                <a:cs typeface="+mn-cs"/>
              </a:defRPr>
            </a:lvl1pPr>
          </a:lstStyle>
          <a:p>
            <a:pPr>
              <a:defRPr/>
            </a:pPr>
            <a:endParaRPr lang="en-TT"/>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fontAlgn="auto" latinLnBrk="0" hangingPunct="1">
              <a:spcBef>
                <a:spcPts val="0"/>
              </a:spcBef>
              <a:spcAft>
                <a:spcPts val="0"/>
              </a:spcAft>
              <a:defRPr kumimoji="0" sz="1200">
                <a:solidFill>
                  <a:schemeClr val="tx2">
                    <a:shade val="90000"/>
                  </a:schemeClr>
                </a:solidFill>
                <a:latin typeface="+mn-lt"/>
                <a:cs typeface="+mn-cs"/>
              </a:defRPr>
            </a:lvl1pPr>
          </a:lstStyle>
          <a:p>
            <a:pPr>
              <a:defRPr/>
            </a:pPr>
            <a:fld id="{D3EE3B77-77D2-4BDA-9259-4A3E6C146D8B}" type="slidenum">
              <a:rPr lang="en-TT"/>
              <a:pPr>
                <a:defRPr/>
              </a:pPr>
              <a:t>‹#›</a:t>
            </a:fld>
            <a:endParaRPr lang="en-TT"/>
          </a:p>
        </p:txBody>
      </p:sp>
      <p:grpSp>
        <p:nvGrpSpPr>
          <p:cNvPr id="1033" name="Group 1"/>
          <p:cNvGrpSpPr>
            <a:grpSpLocks/>
          </p:cNvGrpSpPr>
          <p:nvPr/>
        </p:nvGrpSpPr>
        <p:grpSpPr bwMode="auto">
          <a:xfrm>
            <a:off x="-19050" y="203200"/>
            <a:ext cx="9180513" cy="647700"/>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grpSp>
    </p:spTree>
  </p:cSld>
  <p:clrMap bg1="lt1" tx1="dk1" bg2="lt2" tx2="dk2" accent1="accent1" accent2="accent2" accent3="accent3" accent4="accent4" accent5="accent5" accent6="accent6" hlink="hlink" folHlink="folHlink"/>
  <p:sldLayoutIdLst>
    <p:sldLayoutId id="2147483709" r:id="rId1"/>
    <p:sldLayoutId id="2147483701" r:id="rId2"/>
    <p:sldLayoutId id="2147483710" r:id="rId3"/>
    <p:sldLayoutId id="2147483702" r:id="rId4"/>
    <p:sldLayoutId id="2147483703" r:id="rId5"/>
    <p:sldLayoutId id="2147483704" r:id="rId6"/>
    <p:sldLayoutId id="2147483705" r:id="rId7"/>
    <p:sldLayoutId id="2147483706" r:id="rId8"/>
    <p:sldLayoutId id="2147483711" r:id="rId9"/>
    <p:sldLayoutId id="2147483707" r:id="rId10"/>
    <p:sldLayoutId id="2147483708" r:id="rId11"/>
  </p:sldLayoutIdLst>
  <p:transition spd="med"/>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028"/>
                                        </p:tgtEl>
                                        <p:attrNameLst>
                                          <p:attrName>style.visibility</p:attrName>
                                        </p:attrNameLst>
                                      </p:cBhvr>
                                      <p:to>
                                        <p:strVal val="visible"/>
                                      </p:to>
                                    </p:set>
                                    <p:animEffect transition="in" filter="fade">
                                      <p:cBhvr>
                                        <p:cTn id="7" dur="2000"/>
                                        <p:tgtEl>
                                          <p:spTgt spid="1028"/>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029"/>
                                        </p:tgtEl>
                                        <p:attrNameLst>
                                          <p:attrName>style.visibility</p:attrName>
                                        </p:attrNameLst>
                                      </p:cBhvr>
                                      <p:to>
                                        <p:strVal val="visible"/>
                                      </p:to>
                                    </p:set>
                                    <p:animEffect transition="in" filter="fade">
                                      <p:cBhvr>
                                        <p:cTn id="10" dur="2000"/>
                                        <p:tgtEl>
                                          <p:spTgt spid="10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8" grpId="0"/>
      <p:bldP spid="1029" grpId="0">
        <p:tmplLst>
          <p:tmpl>
            <p:tnLst>
              <p:par>
                <p:cTn presetID="10" presetClass="entr" presetSubtype="0" fill="hold" nodeType="withEffect">
                  <p:stCondLst>
                    <p:cond delay="0"/>
                  </p:stCondLst>
                  <p:childTnLst>
                    <p:set>
                      <p:cBhvr>
                        <p:cTn dur="1" fill="hold">
                          <p:stCondLst>
                            <p:cond delay="0"/>
                          </p:stCondLst>
                        </p:cTn>
                        <p:tgtEl>
                          <p:spTgt spid="1029"/>
                        </p:tgtEl>
                        <p:attrNameLst>
                          <p:attrName>style.visibility</p:attrName>
                        </p:attrNameLst>
                      </p:cBhvr>
                      <p:to>
                        <p:strVal val="visible"/>
                      </p:to>
                    </p:set>
                    <p:animEffect transition="in" filter="fade">
                      <p:cBhvr>
                        <p:cTn dur="2000"/>
                        <p:tgtEl>
                          <p:spTgt spid="1029"/>
                        </p:tgtEl>
                      </p:cBhvr>
                    </p:animEffect>
                  </p:childTnLst>
                </p:cTn>
              </p:par>
            </p:tnLst>
          </p:tmpl>
        </p:tmplLst>
      </p:bldP>
    </p:bldLst>
  </p:timing>
  <p:txStyles>
    <p:titleStyle>
      <a:lvl1pPr algn="l" rtl="0" eaLnBrk="0" fontAlgn="base" hangingPunct="0">
        <a:spcBef>
          <a:spcPct val="0"/>
        </a:spcBef>
        <a:spcAft>
          <a:spcPct val="0"/>
        </a:spcAft>
        <a:defRPr sz="5000" kern="1200">
          <a:solidFill>
            <a:schemeClr val="tx2"/>
          </a:solidFill>
          <a:latin typeface="+mj-lt"/>
          <a:ea typeface="+mj-ea"/>
          <a:cs typeface="+mj-cs"/>
        </a:defRPr>
      </a:lvl1pPr>
      <a:lvl2pPr algn="l" rtl="0" eaLnBrk="0" fontAlgn="base" hangingPunct="0">
        <a:spcBef>
          <a:spcPct val="0"/>
        </a:spcBef>
        <a:spcAft>
          <a:spcPct val="0"/>
        </a:spcAft>
        <a:defRPr sz="5000">
          <a:solidFill>
            <a:schemeClr val="tx2"/>
          </a:solidFill>
          <a:latin typeface="Calibri" pitchFamily="34" charset="0"/>
        </a:defRPr>
      </a:lvl2pPr>
      <a:lvl3pPr algn="l" rtl="0" eaLnBrk="0" fontAlgn="base" hangingPunct="0">
        <a:spcBef>
          <a:spcPct val="0"/>
        </a:spcBef>
        <a:spcAft>
          <a:spcPct val="0"/>
        </a:spcAft>
        <a:defRPr sz="5000">
          <a:solidFill>
            <a:schemeClr val="tx2"/>
          </a:solidFill>
          <a:latin typeface="Calibri" pitchFamily="34" charset="0"/>
        </a:defRPr>
      </a:lvl3pPr>
      <a:lvl4pPr algn="l" rtl="0" eaLnBrk="0" fontAlgn="base" hangingPunct="0">
        <a:spcBef>
          <a:spcPct val="0"/>
        </a:spcBef>
        <a:spcAft>
          <a:spcPct val="0"/>
        </a:spcAft>
        <a:defRPr sz="5000">
          <a:solidFill>
            <a:schemeClr val="tx2"/>
          </a:solidFill>
          <a:latin typeface="Calibri" pitchFamily="34" charset="0"/>
        </a:defRPr>
      </a:lvl4pPr>
      <a:lvl5pPr algn="l" rtl="0" eaLnBrk="0" fontAlgn="base" hangingPunct="0">
        <a:spcBef>
          <a:spcPct val="0"/>
        </a:spcBef>
        <a:spcAft>
          <a:spcPct val="0"/>
        </a:spcAft>
        <a:defRPr sz="5000">
          <a:solidFill>
            <a:schemeClr val="tx2"/>
          </a:solidFill>
          <a:latin typeface="Calibri" pitchFamily="34" charset="0"/>
        </a:defRPr>
      </a:lvl5pPr>
      <a:lvl6pPr marL="457200" algn="l" rtl="0" fontAlgn="base">
        <a:spcBef>
          <a:spcPct val="0"/>
        </a:spcBef>
        <a:spcAft>
          <a:spcPct val="0"/>
        </a:spcAft>
        <a:defRPr sz="5000">
          <a:solidFill>
            <a:schemeClr val="tx2"/>
          </a:solidFill>
          <a:latin typeface="Calibri" pitchFamily="34" charset="0"/>
        </a:defRPr>
      </a:lvl6pPr>
      <a:lvl7pPr marL="914400" algn="l" rtl="0" fontAlgn="base">
        <a:spcBef>
          <a:spcPct val="0"/>
        </a:spcBef>
        <a:spcAft>
          <a:spcPct val="0"/>
        </a:spcAft>
        <a:defRPr sz="5000">
          <a:solidFill>
            <a:schemeClr val="tx2"/>
          </a:solidFill>
          <a:latin typeface="Calibri" pitchFamily="34" charset="0"/>
        </a:defRPr>
      </a:lvl7pPr>
      <a:lvl8pPr marL="1371600" algn="l" rtl="0" fontAlgn="base">
        <a:spcBef>
          <a:spcPct val="0"/>
        </a:spcBef>
        <a:spcAft>
          <a:spcPct val="0"/>
        </a:spcAft>
        <a:defRPr sz="5000">
          <a:solidFill>
            <a:schemeClr val="tx2"/>
          </a:solidFill>
          <a:latin typeface="Calibri" pitchFamily="34" charset="0"/>
        </a:defRPr>
      </a:lvl8pPr>
      <a:lvl9pPr marL="1828800" algn="l" rtl="0" fontAlgn="base">
        <a:spcBef>
          <a:spcPct val="0"/>
        </a:spcBef>
        <a:spcAft>
          <a:spcPct val="0"/>
        </a:spcAft>
        <a:defRPr sz="5000">
          <a:solidFill>
            <a:schemeClr val="tx2"/>
          </a:solidFill>
          <a:latin typeface="Calibri" pitchFamily="34" charset="0"/>
        </a:defRPr>
      </a:lvl9pPr>
    </p:titleStyle>
    <p:bodyStyle>
      <a:lvl1pPr marL="273050" indent="-273050" algn="l" rtl="0" eaLnBrk="0" fontAlgn="base" hangingPunct="0">
        <a:spcBef>
          <a:spcPct val="20000"/>
        </a:spcBef>
        <a:spcAft>
          <a:spcPct val="0"/>
        </a:spcAft>
        <a:buClr>
          <a:srgbClr val="0BD0D9"/>
        </a:buClr>
        <a:buSzPct val="95000"/>
        <a:buFont typeface="Wingdings 2" pitchFamily="18" charset="2"/>
        <a:buChar char=""/>
        <a:defRPr sz="2600" kern="1200">
          <a:solidFill>
            <a:schemeClr val="tx1"/>
          </a:solidFill>
          <a:latin typeface="+mn-lt"/>
          <a:ea typeface="+mn-ea"/>
          <a:cs typeface="+mn-cs"/>
        </a:defRPr>
      </a:lvl1pPr>
      <a:lvl2pPr marL="639763" indent="-246063" algn="l" rtl="0" eaLnBrk="0" fontAlgn="base" hangingPunct="0">
        <a:spcBef>
          <a:spcPct val="20000"/>
        </a:spcBef>
        <a:spcAft>
          <a:spcPct val="0"/>
        </a:spcAft>
        <a:buClr>
          <a:schemeClr val="accent1"/>
        </a:buClr>
        <a:buSzPct val="85000"/>
        <a:buFont typeface="Wingdings 2" pitchFamily="18" charset="2"/>
        <a:buChar char=""/>
        <a:defRPr sz="2400" kern="1200">
          <a:solidFill>
            <a:schemeClr val="tx1"/>
          </a:solidFill>
          <a:latin typeface="+mn-lt"/>
          <a:ea typeface="+mn-ea"/>
          <a:cs typeface="+mn-cs"/>
        </a:defRPr>
      </a:lvl2pPr>
      <a:lvl3pPr marL="914400" indent="-246063" algn="l" rtl="0" eaLnBrk="0" fontAlgn="base" hangingPunct="0">
        <a:spcBef>
          <a:spcPct val="20000"/>
        </a:spcBef>
        <a:spcAft>
          <a:spcPct val="0"/>
        </a:spcAft>
        <a:buClr>
          <a:schemeClr val="accent2"/>
        </a:buClr>
        <a:buSzPct val="70000"/>
        <a:buFont typeface="Wingdings 2" pitchFamily="18" charset="2"/>
        <a:buChar char=""/>
        <a:defRPr sz="2100" kern="1200">
          <a:solidFill>
            <a:schemeClr val="tx1"/>
          </a:solidFill>
          <a:latin typeface="+mn-lt"/>
          <a:ea typeface="+mn-ea"/>
          <a:cs typeface="+mn-cs"/>
        </a:defRPr>
      </a:lvl3pPr>
      <a:lvl4pPr marL="1187450" indent="-209550" algn="l" rtl="0" eaLnBrk="0" fontAlgn="base" hangingPunct="0">
        <a:spcBef>
          <a:spcPct val="20000"/>
        </a:spcBef>
        <a:spcAft>
          <a:spcPct val="0"/>
        </a:spcAft>
        <a:buClr>
          <a:srgbClr val="0BD0D9"/>
        </a:buClr>
        <a:buSzPct val="65000"/>
        <a:buFont typeface="Wingdings 2" pitchFamily="18" charset="2"/>
        <a:buChar char=""/>
        <a:defRPr sz="2000" kern="1200">
          <a:solidFill>
            <a:schemeClr val="tx1"/>
          </a:solidFill>
          <a:latin typeface="+mn-lt"/>
          <a:ea typeface="+mn-ea"/>
          <a:cs typeface="+mn-cs"/>
        </a:defRPr>
      </a:lvl4pPr>
      <a:lvl5pPr marL="1462088" indent="-209550" algn="l" rtl="0" eaLnBrk="0" fontAlgn="base" hangingPunct="0">
        <a:spcBef>
          <a:spcPct val="20000"/>
        </a:spcBef>
        <a:spcAft>
          <a:spcPct val="0"/>
        </a:spcAft>
        <a:buClr>
          <a:srgbClr val="10CF9B"/>
        </a:buClr>
        <a:buSzPct val="65000"/>
        <a:buFont typeface="Wingdings 2" pitchFamily="18" charset="2"/>
        <a:buChar char=""/>
        <a:defRPr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en.wikipedia.org/wiki/Image:Eroded_paddock.jpg"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3" Type="http://schemas.openxmlformats.org/officeDocument/2006/relationships/hyperlink" Target="http://rds.yahoo.com/_ylt=A0WTbx45ofZIMSwA9uiJzbkF;_ylu=X3oDMTBqaWRlZWhnBHBvcwMxOQRzZWMDc3IEdnRpZAM-/SIG=1iamqa5kf/EXP=1224209081/**http%3A/images.search.yahoo.com/images/view%3Fback=http%253A%252F%252Fimages.search.yahoo.com%252Fsearch%252Fimages%253Fp%253Dsoil%252Berosion%2526js%253D1%2526ei%253Dutf-8%2526fr%253Dyfp-t-305%2526xargs%253D0%2526pstart%253D1%2526b%253D19%2526ni%253D18%26w=200%26h=200%26imgurl=www.recycleworks.org%252Fimages%252Fsoil_erosion_5.jpg%26rurl=http%253A%252F%252Fwww.recycleworks.org%252Fkids%252Fsoil.html%26size=13.9kB%26name=soil_erosion_5.jpg%26p=soil%2Berosion%26type=JPG%26oid=4cf06a66d2de43f6%26no=19%26tt=28,885%26sigr=11a2pr3vu%26sigi=11e3ogpvp%26sigb=13iip6k8n"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9.jpeg"/></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image" Target="../media/image13.png"/></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hyperlink" Target="http://en.wikipedia.org/wiki/Image:1subsoil1.jpg"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rds.yahoo.com/_ylt=A0WTefPDJfdIOScAtiCJzbkF;_ylu=X3oDMTBqajcxOW1rBHBvcwMzNQRzZWMDc3IEdnRpZAM-/SIG=1iiupq5to/EXP=1224243011/**http%3A/images.search.yahoo.com/images/view%3Fback=http%253A%252F%252Fimages.search.yahoo.com%252Fsearch%252Fimages%253Fp%253Dgeography%252Banimations%2526js%253D1%2526ei%253Dutf-8%2526fr%253Dyfp-t-501%2526xargs%253D0%2526pstart%253D1%2526b%253D19%2526ni%253D18%26w=133%26h=100%26imgurl=mac.branchez-vous.com%252Farchives%252FkeynoteGeography-tm.jpg%26rurl=http%253A%252F%252Fmac.branchez-vous.com%252F%26size=7.9kB%26name=keynoteGeography-tm.jpg%26p=geography%2Banimations%26type=JPG%26oid=814cabbb3e3f1bc8%26no=35%26tt=137%26sigr=10tftbbi7%26sigi=11mhvu5sc%26sigb=13qoll6p7"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20.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rds.yahoo.com/_ylt=A0WTbx_YnvZIqEMANPqJzbkF;_ylu=X3oDMTBqaHBscmZmBHBvcwMxMwRzZWMDc3IEdnRpZAM-/SIG=1i18f76r7/EXP=1224208472/**http%3A/images.search.yahoo.com/images/view%3Fback=http%253A%252F%252Fimages.search.yahoo.com%252Fsearch%252Fimages%253Fei%253DUTF-8%2526p%253Dsoil%252520conservation%252520methods%2526y%253DSearch%2526fr2%253Dtab-web%2526fr%253Dyfp-t-305%26w=335%26h=272%26imgurl=www.fao.org%252Fdocrep%252FX5301E%252Fx5301e1i.jpg%26rurl=http%253A%252F%252Fwww.fao.org%252Fdocrep%252FX5301E%252Fx5301e08.htm%26size=26kB%26name=x5301e1i.jpg%26p=soil%2Bconservation%2Bmethods%26type=JPG%26oid=7fa2d4ee5604afe2%26no=13%26tt=78%26sigr=11d8bpjen%26sigi=116adn1al%26sigb=13ne2g512"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image" Target="../media/image6.jpeg"/><Relationship Id="rId5" Type="http://schemas.openxmlformats.org/officeDocument/2006/relationships/hyperlink" Target="http://rds.yahoo.com/_ylt=A0WTb_k7n_ZIg88AOKeJzbkF;_ylu=X3oDMTBpZTByOGFiBHBvcwMyBHNlYwNzcgR2dGlkAw--/SIG=1gcj772t4/EXP=1224208571/**http%3A/images.search.yahoo.com/images/view%3Fback=http%253A%252F%252Fimages.search.yahoo.com%252Fsearch%252Fimages%253Fp%253Dsoil%252Berosion%2526fr%253Dyfp-t-305%2526ei%253Dutf-8%2526js%253D1%2526x%253Dwrt%26w=600%26h=493%26imgurl=www.stumbles.id.au%252Fclem%252Fimages%252Fbig-erosion.jpg%26rurl=http%253A%252F%252Fwww.stumbles.id.au%252Fclem%26size=83.4kB%26name=big-erosion.jpg%26p=soil%2Berosion%26type=JPG%26oid=ce747d669274a836%26no=2%26tt=28,882%26sigr=10u1cjjb3%26sigi=11etb646v%26sigb=12slp3lop" TargetMode="External"/><Relationship Id="rId4" Type="http://schemas.openxmlformats.org/officeDocument/2006/relationships/image" Target="../media/image5.jpeg"/></Relationships>
</file>

<file path=ppt/slides/_rels/slide5.xml.rels><?xml version="1.0" encoding="UTF-8" standalone="yes"?>
<Relationships xmlns="http://schemas.openxmlformats.org/package/2006/relationships"><Relationship Id="rId3" Type="http://schemas.openxmlformats.org/officeDocument/2006/relationships/hyperlink" Target="http://rds.yahoo.com/_ylt=A0WTb_k7n_ZIg88ARqeJzbkF;_ylu=X3oDMTBqZDFlYmxzBHBvcwMxNgRzZWMDc3IEdnRpZAM-/SIG=1grm0o5e5/EXP=1224208571/**http%3A/images.search.yahoo.com/images/view%3Fback=http%253A%252F%252Fimages.search.yahoo.com%252Fsearch%252Fimages%253Fp%253Dsoil%252Berosion%2526fr%253Dyfp-t-305%2526ei%253Dutf-8%2526js%253D1%2526x%253Dwrt%26w=200%26h=200%26imgurl=www.recycleworks.org%252Fimages%252Fsoil_erosion_6.jpg%26rurl=http%253A%252F%252Fwww.recycleworks.org%252Fkids%252Fsoil.html%26size=9.4kB%26name=soil_erosion_6.jpg%26p=soil%2Berosion%26type=JPG%26oid=d9599db242d35fd2%26no=16%26tt=28,882%26sigr=11a2pr3vu%26sigi=11eqi3n10%26sigb=12slp3lop"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7.jpe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rds.yahoo.com/_ylt=A0WTbx_YnvZIqEMAKPqJzbkF;_ylu=X3oDMTBpdnJhMHUzBHBvcwMxBHNlYwNzcgR2dGlkAw--/SIG=1kt83u8dt/EXP=1224208472/**http%3A/images.search.yahoo.com/images/view%3Fback=http%253A%252F%252Fimages.search.yahoo.com%252Fsearch%252Fimages%253Fei%253DUTF-8%2526p%253Dsoil%252520conservation%252520methods%2526y%253DSearch%2526fr2%253Dtab-web%2526fr%253Dyfp-t-305%26w=626%26h=415%26imgurl=teachers.sduhsd.k12.ca.us%252Fhherms%252Fherms%252FGEOLOGY%252Fconservation%252Fcontour2.jpg%26rurl=http%253A%252F%252Fteachers.sduhsd.k12.ca.us%252Fhherms%252Fherms%252FGEOLOGY%252Fconservation%252Fdesertification.htm%26size=65.1kB%26name=contour2.jpg%26p=soil%2Bconservation%2Bmethods%26type=JPG%26oid=97e695f872b440f4%26no=1%26tt=78%26sigr=12m8502rj%26sigi=1287h897q%26sigb=13ne2g512"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8.jpeg"/></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extLst/>
        </p:spPr>
        <p:txBody>
          <a:bodyPr/>
          <a:lstStyle/>
          <a:p>
            <a:pPr eaLnBrk="1" fontAlgn="auto" hangingPunct="1">
              <a:spcAft>
                <a:spcPts val="0"/>
              </a:spcAft>
              <a:defRPr/>
            </a:pPr>
            <a:r>
              <a:rPr lang="en-TT" dirty="0" smtClean="0"/>
              <a:t>Erosion of Soils</a:t>
            </a:r>
            <a:endParaRPr lang="en-TT" dirty="0"/>
          </a:p>
        </p:txBody>
      </p:sp>
      <p:sp>
        <p:nvSpPr>
          <p:cNvPr id="5123" name="Subtitle 2"/>
          <p:cNvSpPr>
            <a:spLocks noGrp="1"/>
          </p:cNvSpPr>
          <p:nvPr>
            <p:ph type="subTitle" idx="1"/>
          </p:nvPr>
        </p:nvSpPr>
        <p:spPr>
          <a:xfrm>
            <a:off x="533400" y="3228975"/>
            <a:ext cx="7854950" cy="1752600"/>
          </a:xfrm>
        </p:spPr>
        <p:txBody>
          <a:bodyPr/>
          <a:lstStyle/>
          <a:p>
            <a:pPr marR="0" eaLnBrk="1" hangingPunct="1"/>
            <a:r>
              <a:rPr lang="en-TT" smtClean="0"/>
              <a:t>By</a:t>
            </a:r>
          </a:p>
          <a:p>
            <a:pPr marR="0" eaLnBrk="1" hangingPunct="1"/>
            <a:r>
              <a:rPr lang="en-TT" smtClean="0"/>
              <a:t>Ronald R. Maharaj</a:t>
            </a:r>
          </a:p>
        </p:txBody>
      </p:sp>
      <p:pic>
        <p:nvPicPr>
          <p:cNvPr id="5124" name="Picture 2" descr="Sheep pasture with macroscale erosion, Australia">
            <a:hlinkClick r:id="rId3" tooltip="Sheep pasture with macroscale erosion, Australia"/>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71500" y="3786188"/>
            <a:ext cx="3286125" cy="2524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med"/>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pPr eaLnBrk="1" hangingPunct="1"/>
            <a:r>
              <a:rPr lang="en-TT" smtClean="0"/>
              <a:t>Land Use</a:t>
            </a:r>
          </a:p>
        </p:txBody>
      </p:sp>
      <p:sp>
        <p:nvSpPr>
          <p:cNvPr id="14339" name="Content Placeholder 2"/>
          <p:cNvSpPr>
            <a:spLocks noGrp="1"/>
          </p:cNvSpPr>
          <p:nvPr>
            <p:ph idx="1"/>
          </p:nvPr>
        </p:nvSpPr>
        <p:spPr/>
        <p:txBody>
          <a:bodyPr/>
          <a:lstStyle/>
          <a:p>
            <a:pPr eaLnBrk="1" hangingPunct="1"/>
            <a:r>
              <a:rPr lang="en-TT" smtClean="0"/>
              <a:t>Humans play a major role in soil erosion through their use and abuse of natural resources, for example deforestation, grazing, arable land use, faulty farming systems, high crop intensity, housing construction, mining etc.</a:t>
            </a:r>
          </a:p>
        </p:txBody>
      </p:sp>
      <p:pic>
        <p:nvPicPr>
          <p:cNvPr id="14340" name="Picture 2" descr="Go to fullsize image">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214813" y="4286250"/>
            <a:ext cx="2928937" cy="1714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med"/>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pPr eaLnBrk="1" hangingPunct="1"/>
            <a:r>
              <a:rPr lang="en-TT" smtClean="0"/>
              <a:t>Soil Itself</a:t>
            </a:r>
          </a:p>
        </p:txBody>
      </p:sp>
      <p:sp>
        <p:nvSpPr>
          <p:cNvPr id="15363" name="Content Placeholder 2"/>
          <p:cNvSpPr>
            <a:spLocks noGrp="1"/>
          </p:cNvSpPr>
          <p:nvPr>
            <p:ph idx="1"/>
          </p:nvPr>
        </p:nvSpPr>
        <p:spPr/>
        <p:txBody>
          <a:bodyPr/>
          <a:lstStyle/>
          <a:p>
            <a:pPr eaLnBrk="1" hangingPunct="1"/>
            <a:r>
              <a:rPr lang="en-TT" smtClean="0"/>
              <a:t>The susceptibility of a soil to erosion is influenced by its physical, hydrological, chemical and mineralogical properties as well as its soil profile characteristics. Important soil physical and hydrological properties that affect the resistance of a soil to erosion include texture, structure, water retention and transmission properties.</a:t>
            </a:r>
          </a:p>
        </p:txBody>
      </p:sp>
    </p:spTree>
  </p:cSld>
  <p:clrMapOvr>
    <a:masterClrMapping/>
  </p:clrMapOvr>
  <p:transition spd="med"/>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pPr eaLnBrk="1" hangingPunct="1"/>
            <a:r>
              <a:rPr lang="en-TT" smtClean="0"/>
              <a:t>Hydrology</a:t>
            </a:r>
          </a:p>
        </p:txBody>
      </p:sp>
      <p:sp>
        <p:nvSpPr>
          <p:cNvPr id="16387" name="Content Placeholder 2"/>
          <p:cNvSpPr>
            <a:spLocks noGrp="1"/>
          </p:cNvSpPr>
          <p:nvPr>
            <p:ph idx="1"/>
          </p:nvPr>
        </p:nvSpPr>
        <p:spPr/>
        <p:txBody>
          <a:bodyPr/>
          <a:lstStyle/>
          <a:p>
            <a:pPr eaLnBrk="1" hangingPunct="1"/>
            <a:r>
              <a:rPr lang="en-TT" smtClean="0"/>
              <a:t>Infiltration, surface detention, overland flow velocity, and subsurface water flow are important soil erosion components of the hydrological cycle. The different types of flow and their velocities may be turbulent or laminar, steady or unsteady, uniform or non-uniform and influence the extent of erosion</a:t>
            </a:r>
          </a:p>
        </p:txBody>
      </p:sp>
      <p:pic>
        <p:nvPicPr>
          <p:cNvPr id="16388" name="Picture 5" descr="TN_ani1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227763" y="4508500"/>
            <a:ext cx="1905000" cy="190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med"/>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pPr eaLnBrk="1" hangingPunct="1"/>
            <a:r>
              <a:rPr lang="en-TT" smtClean="0"/>
              <a:t>Topography</a:t>
            </a:r>
          </a:p>
        </p:txBody>
      </p:sp>
      <p:sp>
        <p:nvSpPr>
          <p:cNvPr id="17411" name="Content Placeholder 2"/>
          <p:cNvSpPr>
            <a:spLocks noGrp="1"/>
          </p:cNvSpPr>
          <p:nvPr>
            <p:ph idx="1"/>
          </p:nvPr>
        </p:nvSpPr>
        <p:spPr/>
        <p:txBody>
          <a:bodyPr/>
          <a:lstStyle/>
          <a:p>
            <a:pPr eaLnBrk="1" hangingPunct="1"/>
            <a:r>
              <a:rPr lang="en-TT" smtClean="0"/>
              <a:t>Slope gradient, slope length and shape of slope are the important variables of landform that affect erosion processes for all types of soil erosion, e.g., splash, sheet, rill, and gully erosion.</a:t>
            </a:r>
          </a:p>
        </p:txBody>
      </p:sp>
      <p:pic>
        <p:nvPicPr>
          <p:cNvPr id="17412" name="Picture 5" descr="wildcrqb"/>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55875" y="4437063"/>
            <a:ext cx="4362450" cy="15605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med"/>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pPr eaLnBrk="1" hangingPunct="1"/>
            <a:r>
              <a:rPr lang="en-TT" smtClean="0"/>
              <a:t>Soil Conservation</a:t>
            </a:r>
          </a:p>
        </p:txBody>
      </p:sp>
      <p:sp>
        <p:nvSpPr>
          <p:cNvPr id="18435" name="Content Placeholder 2"/>
          <p:cNvSpPr>
            <a:spLocks noGrp="1"/>
          </p:cNvSpPr>
          <p:nvPr>
            <p:ph idx="1"/>
          </p:nvPr>
        </p:nvSpPr>
        <p:spPr/>
        <p:txBody>
          <a:bodyPr/>
          <a:lstStyle/>
          <a:p>
            <a:pPr eaLnBrk="1" hangingPunct="1"/>
            <a:r>
              <a:rPr lang="en-TT" smtClean="0"/>
              <a:t>Soil is effectively a non-renewable resource because erosion occurs at rates that outpace soil formation. Artificial soil formation is impractical, so we have little choice but to conserve the soil we have to ensure a continued supply of agricultural products.</a:t>
            </a:r>
          </a:p>
        </p:txBody>
      </p:sp>
    </p:spTree>
  </p:cSld>
  <p:clrMapOvr>
    <a:masterClrMapping/>
  </p:clrMapOvr>
  <p:transition spd="med"/>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pPr eaLnBrk="1" hangingPunct="1"/>
            <a:r>
              <a:rPr lang="en-TT" smtClean="0"/>
              <a:t>Techniques</a:t>
            </a:r>
          </a:p>
        </p:txBody>
      </p:sp>
      <p:sp>
        <p:nvSpPr>
          <p:cNvPr id="19459" name="Content Placeholder 2"/>
          <p:cNvSpPr>
            <a:spLocks noGrp="1"/>
          </p:cNvSpPr>
          <p:nvPr>
            <p:ph idx="1"/>
          </p:nvPr>
        </p:nvSpPr>
        <p:spPr/>
        <p:txBody>
          <a:bodyPr/>
          <a:lstStyle/>
          <a:p>
            <a:pPr eaLnBrk="1" hangingPunct="1"/>
            <a:r>
              <a:rPr lang="en-TT" smtClean="0"/>
              <a:t>Modern techniques include</a:t>
            </a:r>
          </a:p>
          <a:p>
            <a:pPr eaLnBrk="1" hangingPunct="1">
              <a:buFont typeface="Wingdings 2" pitchFamily="18" charset="2"/>
              <a:buNone/>
            </a:pPr>
            <a:r>
              <a:rPr lang="en-TT" smtClean="0"/>
              <a:t>	-	contour plowing</a:t>
            </a:r>
          </a:p>
          <a:p>
            <a:pPr eaLnBrk="1" hangingPunct="1">
              <a:buFont typeface="Wingdings 2" pitchFamily="18" charset="2"/>
              <a:buNone/>
            </a:pPr>
            <a:r>
              <a:rPr lang="en-TT" smtClean="0"/>
              <a:t>	-	terracing</a:t>
            </a:r>
          </a:p>
          <a:p>
            <a:pPr eaLnBrk="1" hangingPunct="1">
              <a:buFont typeface="Wingdings 2" pitchFamily="18" charset="2"/>
              <a:buNone/>
            </a:pPr>
            <a:r>
              <a:rPr lang="en-TT" smtClean="0"/>
              <a:t>	-	crop rotation</a:t>
            </a:r>
          </a:p>
          <a:p>
            <a:pPr eaLnBrk="1" hangingPunct="1">
              <a:buFont typeface="Wingdings 2" pitchFamily="18" charset="2"/>
              <a:buNone/>
            </a:pPr>
            <a:r>
              <a:rPr lang="en-TT" smtClean="0"/>
              <a:t>	-	shelter belt</a:t>
            </a:r>
          </a:p>
          <a:p>
            <a:pPr eaLnBrk="1" hangingPunct="1">
              <a:buFont typeface="Wingdings 2" pitchFamily="18" charset="2"/>
              <a:buNone/>
            </a:pPr>
            <a:endParaRPr lang="en-TT" smtClean="0"/>
          </a:p>
        </p:txBody>
      </p:sp>
      <p:pic>
        <p:nvPicPr>
          <p:cNvPr id="19460" name="Picture 3" descr="ctillage_methods.gif"/>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5000625" y="1785938"/>
            <a:ext cx="3429000" cy="2500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9461" name="Picture 2" descr="field_terraces.GIF (42906 bytes)"/>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57250" y="4643438"/>
            <a:ext cx="4286250" cy="1785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med"/>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p:txBody>
          <a:bodyPr/>
          <a:lstStyle/>
          <a:p>
            <a:pPr eaLnBrk="1" hangingPunct="1"/>
            <a:r>
              <a:rPr lang="en-TT" smtClean="0"/>
              <a:t>Other Techniques</a:t>
            </a:r>
          </a:p>
        </p:txBody>
      </p:sp>
      <p:sp>
        <p:nvSpPr>
          <p:cNvPr id="20483" name="Content Placeholder 2"/>
          <p:cNvSpPr>
            <a:spLocks noGrp="1"/>
          </p:cNvSpPr>
          <p:nvPr>
            <p:ph idx="1"/>
          </p:nvPr>
        </p:nvSpPr>
        <p:spPr/>
        <p:txBody>
          <a:bodyPr/>
          <a:lstStyle/>
          <a:p>
            <a:pPr eaLnBrk="1" hangingPunct="1"/>
            <a:r>
              <a:rPr lang="en-TT" smtClean="0"/>
              <a:t>Afforestation</a:t>
            </a:r>
          </a:p>
          <a:p>
            <a:pPr eaLnBrk="1" hangingPunct="1"/>
            <a:r>
              <a:rPr lang="en-TT" smtClean="0"/>
              <a:t>Using organic fertilisers</a:t>
            </a:r>
          </a:p>
          <a:p>
            <a:pPr eaLnBrk="1" hangingPunct="1"/>
            <a:r>
              <a:rPr lang="en-TT" smtClean="0"/>
              <a:t>Using stubble and mulch</a:t>
            </a:r>
          </a:p>
          <a:p>
            <a:pPr eaLnBrk="1" hangingPunct="1"/>
            <a:r>
              <a:rPr lang="en-TT" smtClean="0"/>
              <a:t>Practicing Intercropping – alternative strips of taller and shorter plants can lift the wind over the land surface and cut down the amount of soil blown away.</a:t>
            </a:r>
          </a:p>
          <a:p>
            <a:pPr eaLnBrk="1" hangingPunct="1"/>
            <a:r>
              <a:rPr lang="en-TT" smtClean="0"/>
              <a:t>Cut down on overgrazing</a:t>
            </a:r>
          </a:p>
          <a:p>
            <a:pPr eaLnBrk="1" hangingPunct="1"/>
            <a:endParaRPr lang="en-TT" smtClean="0"/>
          </a:p>
        </p:txBody>
      </p:sp>
    </p:spTree>
  </p:cSld>
  <p:clrMapOvr>
    <a:masterClrMapping/>
  </p:clrMapOvr>
  <p:transition spd="med"/>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p:cNvSpPr>
          <p:nvPr>
            <p:ph type="title"/>
          </p:nvPr>
        </p:nvSpPr>
        <p:spPr/>
        <p:txBody>
          <a:bodyPr/>
          <a:lstStyle/>
          <a:p>
            <a:pPr eaLnBrk="1" hangingPunct="1"/>
            <a:r>
              <a:rPr lang="en-TT" smtClean="0"/>
              <a:t>And Other Techniques</a:t>
            </a:r>
            <a:endParaRPr lang="en-US" smtClean="0"/>
          </a:p>
        </p:txBody>
      </p:sp>
      <p:sp>
        <p:nvSpPr>
          <p:cNvPr id="21507" name="Rectangle 3"/>
          <p:cNvSpPr>
            <a:spLocks noGrp="1"/>
          </p:cNvSpPr>
          <p:nvPr>
            <p:ph type="body" idx="1"/>
          </p:nvPr>
        </p:nvSpPr>
        <p:spPr/>
        <p:txBody>
          <a:bodyPr/>
          <a:lstStyle/>
          <a:p>
            <a:pPr eaLnBrk="1" hangingPunct="1"/>
            <a:r>
              <a:rPr lang="en-TT" smtClean="0"/>
              <a:t>Reduced tillage</a:t>
            </a:r>
          </a:p>
          <a:p>
            <a:pPr eaLnBrk="1" hangingPunct="1"/>
            <a:r>
              <a:rPr lang="en-TT" smtClean="0"/>
              <a:t>No – tillage</a:t>
            </a:r>
          </a:p>
          <a:p>
            <a:pPr eaLnBrk="1" hangingPunct="1"/>
            <a:r>
              <a:rPr lang="en-TT" smtClean="0"/>
              <a:t>Water harvesting</a:t>
            </a:r>
          </a:p>
          <a:p>
            <a:pPr eaLnBrk="1" hangingPunct="1"/>
            <a:endParaRPr lang="en-TT" smtClean="0"/>
          </a:p>
          <a:p>
            <a:pPr eaLnBrk="1" hangingPunct="1"/>
            <a:r>
              <a:rPr lang="en-TT" smtClean="0"/>
              <a:t>But, what is tillage?</a:t>
            </a:r>
          </a:p>
          <a:p>
            <a:pPr eaLnBrk="1" hangingPunct="1"/>
            <a:endParaRPr lang="en-US" smtClean="0"/>
          </a:p>
        </p:txBody>
      </p:sp>
      <p:pic>
        <p:nvPicPr>
          <p:cNvPr id="21508" name="Picture 4" descr="TN_earth_6_28"/>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80063" y="3860800"/>
            <a:ext cx="2952750" cy="2151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med"/>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p:cNvSpPr>
          <p:nvPr>
            <p:ph type="title"/>
          </p:nvPr>
        </p:nvSpPr>
        <p:spPr/>
        <p:txBody>
          <a:bodyPr/>
          <a:lstStyle/>
          <a:p>
            <a:pPr eaLnBrk="1" hangingPunct="1"/>
            <a:r>
              <a:rPr lang="en-TT" smtClean="0"/>
              <a:t>Tillage</a:t>
            </a:r>
            <a:endParaRPr lang="en-US" smtClean="0"/>
          </a:p>
        </p:txBody>
      </p:sp>
      <p:sp>
        <p:nvSpPr>
          <p:cNvPr id="22531" name="Rectangle 3"/>
          <p:cNvSpPr>
            <a:spLocks noGrp="1"/>
          </p:cNvSpPr>
          <p:nvPr>
            <p:ph type="body" idx="1"/>
          </p:nvPr>
        </p:nvSpPr>
        <p:spPr/>
        <p:txBody>
          <a:bodyPr/>
          <a:lstStyle/>
          <a:p>
            <a:pPr eaLnBrk="1" hangingPunct="1"/>
            <a:r>
              <a:rPr lang="en-US" sz="2200" b="1" smtClean="0"/>
              <a:t>Tillage</a:t>
            </a:r>
            <a:r>
              <a:rPr lang="en-US" sz="2200" smtClean="0"/>
              <a:t> is the agricultural preparation of the soil by ploughing, ripping, or turning it. Tillage can also mean the land that is tilled. There are two types of tillage: primary and secondary tillage.</a:t>
            </a:r>
          </a:p>
          <a:p>
            <a:pPr eaLnBrk="1" hangingPunct="1"/>
            <a:r>
              <a:rPr lang="en-US" sz="2200" i="1" smtClean="0"/>
              <a:t>Primary tillage</a:t>
            </a:r>
            <a:r>
              <a:rPr lang="en-US" sz="2200" smtClean="0"/>
              <a:t> loosens the soil and mixes in fertilizer and/or plant material, resulting in soil with a rough texture.</a:t>
            </a:r>
            <a:endParaRPr lang="en-US" sz="2200" i="1" smtClean="0"/>
          </a:p>
          <a:p>
            <a:pPr eaLnBrk="1" hangingPunct="1"/>
            <a:r>
              <a:rPr lang="en-US" sz="2200" i="1" smtClean="0"/>
              <a:t>Secondary tillage</a:t>
            </a:r>
            <a:r>
              <a:rPr lang="en-US" sz="2200" smtClean="0"/>
              <a:t> produces finer soil and sometimes shapes the rows. It can be done by a using various combinations of equipment: plough, harrow, dibble, hoe, shovel, rotary tillers, subsoiler, ridge or bed forming tillers and roller.</a:t>
            </a:r>
          </a:p>
        </p:txBody>
      </p:sp>
      <p:pic>
        <p:nvPicPr>
          <p:cNvPr id="22532" name="Picture 5" descr="Howse brand modular Subsoiler mounted to a tractor">
            <a:hlinkClick r:id="rId2" tooltip="Howse brand modular Subsoiler mounted to a tractor"/>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227763" y="333375"/>
            <a:ext cx="2016125" cy="143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med"/>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p:cNvSpPr>
          <p:nvPr>
            <p:ph type="title"/>
          </p:nvPr>
        </p:nvSpPr>
        <p:spPr/>
        <p:txBody>
          <a:bodyPr/>
          <a:lstStyle/>
          <a:p>
            <a:pPr eaLnBrk="1" hangingPunct="1"/>
            <a:r>
              <a:rPr lang="en-TT" smtClean="0"/>
              <a:t>Water Harvesting</a:t>
            </a:r>
            <a:endParaRPr lang="en-US" smtClean="0"/>
          </a:p>
        </p:txBody>
      </p:sp>
      <p:sp>
        <p:nvSpPr>
          <p:cNvPr id="23555" name="Rectangle 3"/>
          <p:cNvSpPr>
            <a:spLocks noGrp="1"/>
          </p:cNvSpPr>
          <p:nvPr>
            <p:ph type="body" idx="1"/>
          </p:nvPr>
        </p:nvSpPr>
        <p:spPr/>
        <p:txBody>
          <a:bodyPr/>
          <a:lstStyle/>
          <a:p>
            <a:pPr eaLnBrk="1" hangingPunct="1"/>
            <a:r>
              <a:rPr lang="en-US" b="1" smtClean="0"/>
              <a:t>Water Harvesting</a:t>
            </a:r>
            <a:r>
              <a:rPr lang="en-US" smtClean="0"/>
              <a:t> is capturing and storing rainfall to irrigate plants or to supply people and animals. It is one of the oldest known gardening methods, dating back to the beginnings of agriculture. </a:t>
            </a:r>
          </a:p>
          <a:p>
            <a:pPr eaLnBrk="1" hangingPunct="1"/>
            <a:r>
              <a:rPr lang="en-US" smtClean="0"/>
              <a:t>Water harvesting will help you save money on monthly water bills and reduce your dependence on municipally-supplied water. A well-designed system will also decrease your landscape maintenance needs.</a:t>
            </a:r>
          </a:p>
        </p:txBody>
      </p:sp>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eaLnBrk="1" hangingPunct="1"/>
            <a:r>
              <a:rPr lang="en-TT" smtClean="0"/>
              <a:t>What is Soil Erosion	</a:t>
            </a:r>
          </a:p>
        </p:txBody>
      </p:sp>
      <p:sp>
        <p:nvSpPr>
          <p:cNvPr id="6147" name="Content Placeholder 2"/>
          <p:cNvSpPr>
            <a:spLocks noGrp="1"/>
          </p:cNvSpPr>
          <p:nvPr>
            <p:ph idx="1"/>
          </p:nvPr>
        </p:nvSpPr>
        <p:spPr/>
        <p:txBody>
          <a:bodyPr/>
          <a:lstStyle/>
          <a:p>
            <a:pPr eaLnBrk="1" hangingPunct="1"/>
            <a:r>
              <a:rPr lang="en-TT" smtClean="0"/>
              <a:t>The word "erosion" is derived from the Latin "erosio", meaning to "to gnaw away". In general terms soil erosion implies the physical removal of topsoil by various agents, including  rain, water flowing over and through the soil profile, wind, ice or gravitational pull.</a:t>
            </a:r>
            <a:endParaRPr lang="en-TT" b="1" smtClean="0"/>
          </a:p>
        </p:txBody>
      </p:sp>
      <p:pic>
        <p:nvPicPr>
          <p:cNvPr id="6148" name="Picture 6" descr="Go to fullsize image">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804025" y="549275"/>
            <a:ext cx="1800225" cy="1174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med"/>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p:cNvSpPr>
          <p:nvPr>
            <p:ph type="title"/>
          </p:nvPr>
        </p:nvSpPr>
        <p:spPr/>
        <p:txBody>
          <a:bodyPr/>
          <a:lstStyle/>
          <a:p>
            <a:pPr eaLnBrk="1" hangingPunct="1"/>
            <a:r>
              <a:rPr lang="en-TT" smtClean="0"/>
              <a:t>The END</a:t>
            </a:r>
            <a:endParaRPr lang="en-US" smtClean="0"/>
          </a:p>
        </p:txBody>
      </p:sp>
      <p:sp>
        <p:nvSpPr>
          <p:cNvPr id="24579" name="Rectangle 3"/>
          <p:cNvSpPr>
            <a:spLocks noGrp="1"/>
          </p:cNvSpPr>
          <p:nvPr>
            <p:ph type="body" idx="1"/>
          </p:nvPr>
        </p:nvSpPr>
        <p:spPr/>
        <p:txBody>
          <a:bodyPr/>
          <a:lstStyle/>
          <a:p>
            <a:pPr eaLnBrk="1" hangingPunct="1"/>
            <a:endParaRPr lang="en-US" smtClean="0"/>
          </a:p>
        </p:txBody>
      </p:sp>
      <p:pic>
        <p:nvPicPr>
          <p:cNvPr id="24580" name="Picture 4" descr="untitled9"/>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79838" y="1125538"/>
            <a:ext cx="4762500" cy="4867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med"/>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p:cNvSpPr>
          <p:nvPr>
            <p:ph type="title"/>
          </p:nvPr>
        </p:nvSpPr>
        <p:spPr/>
        <p:txBody>
          <a:bodyPr/>
          <a:lstStyle/>
          <a:p>
            <a:pPr eaLnBrk="1" hangingPunct="1"/>
            <a:r>
              <a:rPr lang="en-TT" smtClean="0"/>
              <a:t>The End…Again</a:t>
            </a:r>
            <a:endParaRPr lang="en-US" smtClean="0"/>
          </a:p>
        </p:txBody>
      </p:sp>
      <p:sp>
        <p:nvSpPr>
          <p:cNvPr id="25603" name="Rectangle 3"/>
          <p:cNvSpPr>
            <a:spLocks noGrp="1"/>
          </p:cNvSpPr>
          <p:nvPr>
            <p:ph type="body" idx="1"/>
          </p:nvPr>
        </p:nvSpPr>
        <p:spPr/>
        <p:txBody>
          <a:bodyPr/>
          <a:lstStyle/>
          <a:p>
            <a:pPr eaLnBrk="1" hangingPunct="1"/>
            <a:endParaRPr lang="en-US" smtClean="0"/>
          </a:p>
        </p:txBody>
      </p:sp>
      <p:pic>
        <p:nvPicPr>
          <p:cNvPr id="25604" name="Picture 4" descr="untitled"/>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42988" y="4292600"/>
            <a:ext cx="6553200" cy="1657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pPr eaLnBrk="1" hangingPunct="1"/>
            <a:r>
              <a:rPr lang="en-TT" smtClean="0"/>
              <a:t>Erosion and Weathering</a:t>
            </a:r>
          </a:p>
        </p:txBody>
      </p:sp>
      <p:sp>
        <p:nvSpPr>
          <p:cNvPr id="7171" name="Content Placeholder 2"/>
          <p:cNvSpPr>
            <a:spLocks noGrp="1"/>
          </p:cNvSpPr>
          <p:nvPr>
            <p:ph idx="1"/>
          </p:nvPr>
        </p:nvSpPr>
        <p:spPr/>
        <p:txBody>
          <a:bodyPr/>
          <a:lstStyle/>
          <a:p>
            <a:pPr eaLnBrk="1" hangingPunct="1"/>
            <a:r>
              <a:rPr lang="en-TT" smtClean="0"/>
              <a:t>Erosion is distinguished from weathering, which is the process of chemical or physical breakdown of the minerals in the rocks, although the two processes may be concurrent.</a:t>
            </a:r>
          </a:p>
          <a:p>
            <a:pPr eaLnBrk="1" hangingPunct="1"/>
            <a:endParaRPr lang="en-TT" smtClean="0"/>
          </a:p>
        </p:txBody>
      </p:sp>
      <p:pic>
        <p:nvPicPr>
          <p:cNvPr id="7172" name="Picture 7" descr="403766692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092950" y="4652963"/>
            <a:ext cx="923925" cy="1381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med"/>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pPr eaLnBrk="1" hangingPunct="1"/>
            <a:r>
              <a:rPr lang="en-TT" smtClean="0"/>
              <a:t>On site and Off site</a:t>
            </a:r>
          </a:p>
        </p:txBody>
      </p:sp>
      <p:sp>
        <p:nvSpPr>
          <p:cNvPr id="8195" name="Content Placeholder 2"/>
          <p:cNvSpPr>
            <a:spLocks noGrp="1"/>
          </p:cNvSpPr>
          <p:nvPr>
            <p:ph idx="1"/>
          </p:nvPr>
        </p:nvSpPr>
        <p:spPr/>
        <p:txBody>
          <a:bodyPr/>
          <a:lstStyle/>
          <a:p>
            <a:pPr eaLnBrk="1" hangingPunct="1">
              <a:buFont typeface="Wingdings 2" pitchFamily="18" charset="2"/>
              <a:buNone/>
            </a:pPr>
            <a:endParaRPr lang="en-TT" smtClean="0"/>
          </a:p>
          <a:p>
            <a:pPr eaLnBrk="1" hangingPunct="1">
              <a:buFont typeface="Wingdings 2" pitchFamily="18" charset="2"/>
              <a:buNone/>
            </a:pPr>
            <a:endParaRPr lang="en-TT" smtClean="0"/>
          </a:p>
          <a:p>
            <a:pPr eaLnBrk="1" hangingPunct="1">
              <a:buFont typeface="Wingdings 2" pitchFamily="18" charset="2"/>
              <a:buNone/>
            </a:pPr>
            <a:r>
              <a:rPr lang="en-TT" smtClean="0"/>
              <a:t>The consequences of soil erosion can be seen both on-site and off-site. </a:t>
            </a:r>
          </a:p>
        </p:txBody>
      </p:sp>
      <p:pic>
        <p:nvPicPr>
          <p:cNvPr id="8196" name="Picture 2" descr="Go to fullsize image">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786438" y="4357688"/>
            <a:ext cx="2571750" cy="1928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197" name="Picture 4" descr="Go to fullsize image">
            <a:hlinkClick r:id="rId5"/>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928688" y="4572000"/>
            <a:ext cx="2428875" cy="1714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med"/>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pPr eaLnBrk="1" hangingPunct="1"/>
            <a:r>
              <a:rPr lang="en-TT" smtClean="0"/>
              <a:t>On site</a:t>
            </a:r>
          </a:p>
        </p:txBody>
      </p:sp>
      <p:sp>
        <p:nvSpPr>
          <p:cNvPr id="9219" name="Content Placeholder 2"/>
          <p:cNvSpPr>
            <a:spLocks noGrp="1"/>
          </p:cNvSpPr>
          <p:nvPr>
            <p:ph idx="1"/>
          </p:nvPr>
        </p:nvSpPr>
        <p:spPr/>
        <p:txBody>
          <a:bodyPr/>
          <a:lstStyle/>
          <a:p>
            <a:pPr eaLnBrk="1" hangingPunct="1"/>
            <a:r>
              <a:rPr lang="en-TT" smtClean="0"/>
              <a:t>On-site effects are the loss of soil, the breakdown of the soil structure and a decline in organic matter. Erosion also reduces available soil moisture, resulting in more draught-prone conditions.</a:t>
            </a:r>
          </a:p>
        </p:txBody>
      </p:sp>
      <p:pic>
        <p:nvPicPr>
          <p:cNvPr id="9220" name="Picture 2" descr="Go to fullsize image">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572125" y="4357688"/>
            <a:ext cx="2286000" cy="1785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med"/>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pPr eaLnBrk="1" hangingPunct="1"/>
            <a:r>
              <a:rPr lang="en-TT" smtClean="0"/>
              <a:t>Off Site</a:t>
            </a:r>
          </a:p>
        </p:txBody>
      </p:sp>
      <p:sp>
        <p:nvSpPr>
          <p:cNvPr id="10243" name="Content Placeholder 2"/>
          <p:cNvSpPr>
            <a:spLocks noGrp="1"/>
          </p:cNvSpPr>
          <p:nvPr>
            <p:ph idx="1"/>
          </p:nvPr>
        </p:nvSpPr>
        <p:spPr/>
        <p:txBody>
          <a:bodyPr/>
          <a:lstStyle/>
          <a:p>
            <a:pPr eaLnBrk="1" hangingPunct="1"/>
            <a:r>
              <a:rPr lang="en-TT" smtClean="0"/>
              <a:t>Off-site problems result from sedimentation downstream or downwind which reduces the capacity of rivers and drainage ditches, increases the risk of flooding, blocks irrigation canals and shortens the design life of reservoirs. Eroded sediment is also a pollutant, the chemicals absorbed by it can increase the levels of nitrogen and phosphorus in water bodies and result in eutrophication.</a:t>
            </a:r>
          </a:p>
          <a:p>
            <a:pPr eaLnBrk="1" hangingPunct="1"/>
            <a:endParaRPr lang="en-TT" smtClean="0"/>
          </a:p>
        </p:txBody>
      </p:sp>
    </p:spTree>
  </p:cSld>
  <p:clrMapOvr>
    <a:masterClrMapping/>
  </p:clrMapOvr>
  <p:transition spd="med"/>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pPr eaLnBrk="1" hangingPunct="1"/>
            <a:r>
              <a:rPr lang="en-TT" smtClean="0"/>
              <a:t>Types of Soil Erosion</a:t>
            </a:r>
          </a:p>
        </p:txBody>
      </p:sp>
      <p:sp>
        <p:nvSpPr>
          <p:cNvPr id="3" name="Content Placeholder 2"/>
          <p:cNvSpPr>
            <a:spLocks noGrp="1"/>
          </p:cNvSpPr>
          <p:nvPr>
            <p:ph idx="1"/>
          </p:nvPr>
        </p:nvSpPr>
        <p:spPr/>
        <p:txBody>
          <a:bodyPr>
            <a:normAutofit lnSpcReduction="10000"/>
          </a:bodyPr>
          <a:lstStyle/>
          <a:p>
            <a:pPr marL="274320" indent="-274320" eaLnBrk="1" fontAlgn="auto" hangingPunct="1">
              <a:spcAft>
                <a:spcPts val="0"/>
              </a:spcAft>
              <a:buClr>
                <a:schemeClr val="accent3"/>
              </a:buClr>
              <a:buFont typeface="Wingdings 2"/>
              <a:buChar char=""/>
              <a:defRPr/>
            </a:pPr>
            <a:r>
              <a:rPr lang="en-TT" b="1" dirty="0" smtClean="0"/>
              <a:t>Wind erosion</a:t>
            </a:r>
            <a:r>
              <a:rPr lang="en-TT" dirty="0" smtClean="0"/>
              <a:t>: Wind erosion is the removal soil particles by the force and kinetic energy of the wind. These soil particles are transported and deposited when the wind energy drops. </a:t>
            </a:r>
          </a:p>
          <a:p>
            <a:pPr marL="274320" indent="-274320" eaLnBrk="1" fontAlgn="auto" hangingPunct="1">
              <a:spcAft>
                <a:spcPts val="0"/>
              </a:spcAft>
              <a:buClr>
                <a:schemeClr val="accent3"/>
              </a:buClr>
              <a:buFont typeface="Wingdings 2"/>
              <a:buChar char=""/>
              <a:defRPr/>
            </a:pPr>
            <a:r>
              <a:rPr lang="en-TT" b="1" dirty="0" smtClean="0"/>
              <a:t>Water erosion</a:t>
            </a:r>
            <a:r>
              <a:rPr lang="en-TT" dirty="0" smtClean="0"/>
              <a:t>: Water erosion is caused by the kinetic energy of rain falling on the soil surface and by the mechanical force of runoff. </a:t>
            </a:r>
          </a:p>
          <a:p>
            <a:pPr marL="274320" indent="-274320" eaLnBrk="1" fontAlgn="auto" hangingPunct="1">
              <a:spcAft>
                <a:spcPts val="0"/>
              </a:spcAft>
              <a:buClr>
                <a:schemeClr val="accent3"/>
              </a:buClr>
              <a:buFont typeface="Wingdings 2"/>
              <a:buChar char=""/>
              <a:defRPr/>
            </a:pPr>
            <a:r>
              <a:rPr lang="en-TT" b="1" dirty="0" smtClean="0"/>
              <a:t>Gravity erosion</a:t>
            </a:r>
            <a:r>
              <a:rPr lang="en-TT" dirty="0" smtClean="0"/>
              <a:t>: Mass movement of soil occurs on steep slopes under the influence of gravity. The process involves the transfer of slope-forming materials from higher to lower grounds due to self weight.</a:t>
            </a:r>
          </a:p>
          <a:p>
            <a:pPr marL="274320" indent="-274320" eaLnBrk="1" fontAlgn="auto" hangingPunct="1">
              <a:spcAft>
                <a:spcPts val="0"/>
              </a:spcAft>
              <a:buClr>
                <a:schemeClr val="accent3"/>
              </a:buClr>
              <a:buFont typeface="Wingdings 2"/>
              <a:buChar char=""/>
              <a:defRPr/>
            </a:pPr>
            <a:endParaRPr lang="en-TT" dirty="0"/>
          </a:p>
        </p:txBody>
      </p:sp>
    </p:spTree>
  </p:cSld>
  <p:clrMapOvr>
    <a:masterClrMapping/>
  </p:clrMapOvr>
  <p:transition spd="med"/>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pPr eaLnBrk="1" hangingPunct="1"/>
            <a:r>
              <a:rPr lang="en-TT" smtClean="0"/>
              <a:t>Causes of Soil Erosion</a:t>
            </a:r>
          </a:p>
        </p:txBody>
      </p:sp>
      <p:sp>
        <p:nvSpPr>
          <p:cNvPr id="12291" name="Content Placeholder 2"/>
          <p:cNvSpPr>
            <a:spLocks noGrp="1"/>
          </p:cNvSpPr>
          <p:nvPr>
            <p:ph idx="1"/>
          </p:nvPr>
        </p:nvSpPr>
        <p:spPr/>
        <p:txBody>
          <a:bodyPr/>
          <a:lstStyle/>
          <a:p>
            <a:pPr eaLnBrk="1" hangingPunct="1"/>
            <a:r>
              <a:rPr lang="en-TT" smtClean="0"/>
              <a:t>Climatic Factors</a:t>
            </a:r>
          </a:p>
          <a:p>
            <a:pPr eaLnBrk="1" hangingPunct="1"/>
            <a:r>
              <a:rPr lang="en-TT" smtClean="0"/>
              <a:t>Land use – by man</a:t>
            </a:r>
          </a:p>
          <a:p>
            <a:pPr eaLnBrk="1" hangingPunct="1"/>
            <a:r>
              <a:rPr lang="en-TT" smtClean="0"/>
              <a:t>Soil itself</a:t>
            </a:r>
          </a:p>
          <a:p>
            <a:pPr eaLnBrk="1" hangingPunct="1"/>
            <a:r>
              <a:rPr lang="en-TT" smtClean="0"/>
              <a:t>Hydrology</a:t>
            </a:r>
          </a:p>
          <a:p>
            <a:pPr eaLnBrk="1" hangingPunct="1"/>
            <a:r>
              <a:rPr lang="en-TT" smtClean="0"/>
              <a:t>Landform and topography</a:t>
            </a:r>
          </a:p>
          <a:p>
            <a:pPr eaLnBrk="1" hangingPunct="1"/>
            <a:endParaRPr lang="en-TT" smtClean="0"/>
          </a:p>
        </p:txBody>
      </p:sp>
      <p:sp>
        <p:nvSpPr>
          <p:cNvPr id="12292" name="Rectangle 3"/>
          <p:cNvSpPr>
            <a:spLocks noChangeArrowheads="1"/>
          </p:cNvSpPr>
          <p:nvPr/>
        </p:nvSpPr>
        <p:spPr bwMode="auto">
          <a:xfrm>
            <a:off x="2286000" y="4643438"/>
            <a:ext cx="457200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endParaRPr lang="en-TT">
              <a:latin typeface="Constantia" pitchFamily="18" charset="0"/>
            </a:endParaRPr>
          </a:p>
        </p:txBody>
      </p:sp>
      <p:pic>
        <p:nvPicPr>
          <p:cNvPr id="12293" name="Picture 2" descr="Go to fullsize image">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072188" y="4286250"/>
            <a:ext cx="2214562" cy="2000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med"/>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pPr eaLnBrk="1" hangingPunct="1"/>
            <a:r>
              <a:rPr lang="en-TT" smtClean="0"/>
              <a:t>Climatic Factors</a:t>
            </a:r>
          </a:p>
        </p:txBody>
      </p:sp>
      <p:sp>
        <p:nvSpPr>
          <p:cNvPr id="13315" name="Content Placeholder 2"/>
          <p:cNvSpPr>
            <a:spLocks noGrp="1"/>
          </p:cNvSpPr>
          <p:nvPr>
            <p:ph idx="1"/>
          </p:nvPr>
        </p:nvSpPr>
        <p:spPr/>
        <p:txBody>
          <a:bodyPr/>
          <a:lstStyle/>
          <a:p>
            <a:pPr eaLnBrk="1" hangingPunct="1"/>
            <a:r>
              <a:rPr lang="en-TT" smtClean="0"/>
              <a:t>The two most important climatic factors having a direct effect on erosion are precipitation and wind velocity. Other climatic factors have an indirect effect on soil erosion, such as water balance, evapotranspiration, temperature and relative humidity. Indirect factors affect the erosivity of rainfall by altering the soil moisture regime and the proportion of rainfall that may become surface runoff. </a:t>
            </a:r>
          </a:p>
        </p:txBody>
      </p:sp>
    </p:spTree>
  </p:cSld>
  <p:clrMapOvr>
    <a:masterClrMapping/>
  </p:clrMapOvr>
  <p:transition spd="med"/>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2.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docProps/app.xml><?xml version="1.0" encoding="utf-8"?>
<Properties xmlns="http://schemas.openxmlformats.org/officeDocument/2006/extended-properties" xmlns:vt="http://schemas.openxmlformats.org/officeDocument/2006/docPropsVTypes">
  <Template>Flow</Template>
  <TotalTime>86</TotalTime>
  <Words>871</Words>
  <Application>Microsoft Office PowerPoint</Application>
  <PresentationFormat>On-screen Show (4:3)</PresentationFormat>
  <Paragraphs>80</Paragraphs>
  <Slides>21</Slides>
  <Notes>16</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21</vt:i4>
      </vt:variant>
    </vt:vector>
  </HeadingPairs>
  <TitlesOfParts>
    <vt:vector size="26" baseType="lpstr">
      <vt:lpstr>Arial</vt:lpstr>
      <vt:lpstr>Calibri</vt:lpstr>
      <vt:lpstr>Constantia</vt:lpstr>
      <vt:lpstr>Wingdings 2</vt:lpstr>
      <vt:lpstr>Flow</vt:lpstr>
      <vt:lpstr>Erosion of Soils</vt:lpstr>
      <vt:lpstr>What is Soil Erosion </vt:lpstr>
      <vt:lpstr>Erosion and Weathering</vt:lpstr>
      <vt:lpstr>On site and Off site</vt:lpstr>
      <vt:lpstr>On site</vt:lpstr>
      <vt:lpstr>Off Site</vt:lpstr>
      <vt:lpstr>Types of Soil Erosion</vt:lpstr>
      <vt:lpstr>Causes of Soil Erosion</vt:lpstr>
      <vt:lpstr>Climatic Factors</vt:lpstr>
      <vt:lpstr>Land Use</vt:lpstr>
      <vt:lpstr>Soil Itself</vt:lpstr>
      <vt:lpstr>Hydrology</vt:lpstr>
      <vt:lpstr>Topography</vt:lpstr>
      <vt:lpstr>Soil Conservation</vt:lpstr>
      <vt:lpstr>Techniques</vt:lpstr>
      <vt:lpstr>Other Techniques</vt:lpstr>
      <vt:lpstr>And Other Techniques</vt:lpstr>
      <vt:lpstr>Tillage</vt:lpstr>
      <vt:lpstr>Water Harvesting</vt:lpstr>
      <vt:lpstr>The END</vt:lpstr>
      <vt:lpstr>The End…Again</vt:lpstr>
    </vt:vector>
  </TitlesOfParts>
  <Company>Toshiba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Erosion of Soils</dc:title>
  <dc:creator>gsawh</dc:creator>
  <cp:lastModifiedBy>Teacher E-Solutions</cp:lastModifiedBy>
  <cp:revision>8</cp:revision>
  <dcterms:created xsi:type="dcterms:W3CDTF">2008-10-16T01:22:11Z</dcterms:created>
  <dcterms:modified xsi:type="dcterms:W3CDTF">2019-01-15T12:44:25Z</dcterms:modified>
</cp:coreProperties>
</file>