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6D80A-90FB-490B-9D0F-CC29B5C29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16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25D54-8DF0-4512-8644-C79C0EC18C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03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66E3F-2A99-40ED-929E-6AB13931E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07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2E46-DCBF-4609-960B-899D0A5391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83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68818-201F-4222-AD6E-36A1CBC0D5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01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458DF-08F4-48A9-833D-BB8B30A0D3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67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7F046-5ED5-404B-BA9E-391265B95E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37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073DF-D62C-4A84-9297-37AE4CCAFB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86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BCA1C-CFCD-4EFD-A718-1CCA3CD20B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5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37028-4F3A-4488-A71B-E6F03F2B37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33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EEBCF-19FB-4766-9D71-2872D8531D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2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DA7A58B-83B7-4FB6-9D33-1CFC1357D5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Solar system 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largest planet in the solar system is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largest planet in the solar system 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planet nearest the Sun is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Mercury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planet nearest the Sun 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Mercury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is the only planet which has liquid water?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is the only planet which has liquid water?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nearest star to Earth is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nearest star to Earth 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The time taken for the Earth to spin on its axis is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year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month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day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hour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The time taken for the Earth to spin on its axis is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year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month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day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hour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How many planets are there in the solar system?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Three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Six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Twelve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is night in England when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clouds cover 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 is out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faces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away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from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the Sun  </a:t>
            </a:r>
            <a:endParaRPr lang="en-US" sz="4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sz="48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stars come out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is night in England when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clouds cover 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 is out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faces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away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from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the Sun  </a:t>
            </a:r>
            <a:endParaRPr lang="en-US" sz="4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</a:t>
            </a: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sz="48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stars come out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1054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The surface temperature of the Sun is about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6,000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GB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60,000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1054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The surface temperature of the Sun is about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6,000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GB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60,000</a:t>
            </a:r>
            <a:r>
              <a:rPr lang="en-GB" sz="5400" baseline="4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 rises in the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west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west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north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north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How many planets are there in the solar system?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Three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Six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Twelve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 rises in the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west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west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east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north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GB" sz="4400" b="1" baseline="10000" smtClean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south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and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sets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north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time taken for the Earth to orbit the Sun 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hour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day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month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year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time taken for the Earth to orbit the Sun 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hour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day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month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 year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Which planet has a thick carbon dioxide atmosphere and sulphuric acid clouds?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Which planet has a thick carbon dioxide atmosphere and sulphuric acid clouds?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planets is a gas giant?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planets is a gas giant?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41045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planet has the most obvious rings?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Saturn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481888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planet has the most obvious rings?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Saturn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47395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force keeps the Moon in orbit  around the Earth?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nature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energy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55015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force keeps the Moon in orbit  around the Earth?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nature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energy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Planets orbit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Stars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Planets orbit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Stars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3300"/>
      </a:dk1>
      <a:lt1>
        <a:srgbClr val="3399FF"/>
      </a:lt1>
      <a:dk2>
        <a:srgbClr val="000000"/>
      </a:dk2>
      <a:lt2>
        <a:srgbClr val="808080"/>
      </a:lt2>
      <a:accent1>
        <a:srgbClr val="CCCC00"/>
      </a:accent1>
      <a:accent2>
        <a:srgbClr val="3333CC"/>
      </a:accent2>
      <a:accent3>
        <a:srgbClr val="ADCAFF"/>
      </a:accent3>
      <a:accent4>
        <a:srgbClr val="002A00"/>
      </a:accent4>
      <a:accent5>
        <a:srgbClr val="E2E2A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655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How many planets are there in the solar system?</vt:lpstr>
      <vt:lpstr>How many planets are there in the solar system?</vt:lpstr>
      <vt:lpstr>£100</vt:lpstr>
      <vt:lpstr>Question 2</vt:lpstr>
      <vt:lpstr>Planets orbit </vt:lpstr>
      <vt:lpstr>Planets orbit</vt:lpstr>
      <vt:lpstr>£200</vt:lpstr>
      <vt:lpstr>Question 3</vt:lpstr>
      <vt:lpstr>The largest planet in the solar system is </vt:lpstr>
      <vt:lpstr>The largest planet in the solar system is</vt:lpstr>
      <vt:lpstr>£300</vt:lpstr>
      <vt:lpstr>Question 4</vt:lpstr>
      <vt:lpstr>The planet nearest the Sun is </vt:lpstr>
      <vt:lpstr>The planet nearest the Sun is</vt:lpstr>
      <vt:lpstr>£500</vt:lpstr>
      <vt:lpstr>Question 5</vt:lpstr>
      <vt:lpstr>Which is the only planet which has liquid water?</vt:lpstr>
      <vt:lpstr>Which is the only planet which has liquid water?</vt:lpstr>
      <vt:lpstr>£1,000</vt:lpstr>
      <vt:lpstr>Question 6</vt:lpstr>
      <vt:lpstr>The nearest star to Earth is </vt:lpstr>
      <vt:lpstr>The nearest star to Earth is</vt:lpstr>
      <vt:lpstr>£2,000</vt:lpstr>
      <vt:lpstr>Question 7</vt:lpstr>
      <vt:lpstr>The time taken for the Earth to spin on its axis is</vt:lpstr>
      <vt:lpstr>The time taken for the Earth to spin on its axis is</vt:lpstr>
      <vt:lpstr>£4,000</vt:lpstr>
      <vt:lpstr>Question 8</vt:lpstr>
      <vt:lpstr>It is night in England when </vt:lpstr>
      <vt:lpstr>It is night in England when</vt:lpstr>
      <vt:lpstr>£8,000</vt:lpstr>
      <vt:lpstr>Question 9</vt:lpstr>
      <vt:lpstr>The surface temperature of the Sun is about</vt:lpstr>
      <vt:lpstr>The surface temperature of the Sun is about</vt:lpstr>
      <vt:lpstr>£16,000</vt:lpstr>
      <vt:lpstr>Question 10</vt:lpstr>
      <vt:lpstr>The Sun rises in the </vt:lpstr>
      <vt:lpstr>The Sun rises in the</vt:lpstr>
      <vt:lpstr>£32,000</vt:lpstr>
      <vt:lpstr>Question 11</vt:lpstr>
      <vt:lpstr>The time taken for the Earth to orbit the Sun is</vt:lpstr>
      <vt:lpstr>The time taken for the Earth to orbit the Sun is</vt:lpstr>
      <vt:lpstr>£64,000</vt:lpstr>
      <vt:lpstr>Question 12</vt:lpstr>
      <vt:lpstr>Which planet has a thick carbon dioxide atmosphere and sulphuric acid clouds?</vt:lpstr>
      <vt:lpstr>Which planet has a thick carbon dioxide atmosphere and sulphuric acid clouds?</vt:lpstr>
      <vt:lpstr>£125,000</vt:lpstr>
      <vt:lpstr>Question 13</vt:lpstr>
      <vt:lpstr>Which of these planets is a gas giant?</vt:lpstr>
      <vt:lpstr>Which of these planets is a gas giant?</vt:lpstr>
      <vt:lpstr>£250,000</vt:lpstr>
      <vt:lpstr>Question 14</vt:lpstr>
      <vt:lpstr>Which planet has the most obvious rings?</vt:lpstr>
      <vt:lpstr>Which planet has the most obvious rings?</vt:lpstr>
      <vt:lpstr>£500,000</vt:lpstr>
      <vt:lpstr>Question 15</vt:lpstr>
      <vt:lpstr>Which force keeps the Moon in orbit  around the Earth?</vt:lpstr>
      <vt:lpstr>Which force keeps the Moon in orbit  around the Earth?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22</cp:revision>
  <dcterms:created xsi:type="dcterms:W3CDTF">2003-05-20T13:35:24Z</dcterms:created>
  <dcterms:modified xsi:type="dcterms:W3CDTF">2019-01-18T17:23:58Z</dcterms:modified>
</cp:coreProperties>
</file>