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979"/>
    <a:srgbClr val="FFFF00"/>
    <a:srgbClr val="FF9900"/>
    <a:srgbClr val="FFCC00"/>
    <a:srgbClr val="9966FF"/>
    <a:srgbClr val="FF66CC"/>
    <a:srgbClr val="CC00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73" autoAdjust="0"/>
    <p:restoredTop sz="94660"/>
  </p:normalViewPr>
  <p:slideViewPr>
    <p:cSldViewPr>
      <p:cViewPr>
        <p:scale>
          <a:sx n="75" d="100"/>
          <a:sy n="75" d="100"/>
        </p:scale>
        <p:origin x="-5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B408F9-51EA-4715-AB3F-30AC7893BC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484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E9514-634A-4184-81AF-A6A6A1671D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49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5FB88-0E7B-443C-ACD1-4C04A80F07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538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91841-6323-49E4-A1B2-215ACFA175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841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4CB72-77B9-4A2D-9943-19F629471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822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7079F-F67F-48BC-91FE-563D0DB9A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564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1471D-6F9B-47B4-98DF-FF64645CD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14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64B6-4C6F-45C4-8CDC-39ADB6F80F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093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FD618-BE31-42FA-96E1-A1ABD697D8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16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F75D2-8E33-43E6-8516-7B6F94DCF1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501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221167-DF07-4161-903C-82B66F7261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472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1C36857-4351-4C3F-8A4E-67E34E4958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23850" y="1557338"/>
            <a:ext cx="8569325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6000" b="1">
                <a:solidFill>
                  <a:srgbClr val="FF3300"/>
                </a:solidFill>
              </a:rPr>
              <a:t>SOLIDS</a:t>
            </a:r>
          </a:p>
          <a:p>
            <a:pPr eaLnBrk="1" hangingPunct="1">
              <a:spcBef>
                <a:spcPct val="50000"/>
              </a:spcBef>
            </a:pPr>
            <a:r>
              <a:rPr lang="en-GB" sz="6000" b="1"/>
              <a:t>			</a:t>
            </a:r>
            <a:r>
              <a:rPr lang="en-GB" sz="6000" b="1">
                <a:solidFill>
                  <a:srgbClr val="0033CC"/>
                </a:solidFill>
              </a:rPr>
              <a:t>LIQUIDS</a:t>
            </a:r>
          </a:p>
          <a:p>
            <a:pPr eaLnBrk="1" hangingPunct="1">
              <a:spcBef>
                <a:spcPct val="50000"/>
              </a:spcBef>
            </a:pPr>
            <a:r>
              <a:rPr lang="en-GB" sz="6000" b="1">
                <a:solidFill>
                  <a:srgbClr val="339933"/>
                </a:solidFill>
              </a:rPr>
              <a:t>						GASES</a:t>
            </a:r>
            <a:endParaRPr lang="en-US" sz="6000" b="1">
              <a:solidFill>
                <a:srgbClr val="3399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88"/>
          <p:cNvSpPr>
            <a:spLocks noChangeArrowheads="1"/>
          </p:cNvSpPr>
          <p:nvPr/>
        </p:nvSpPr>
        <p:spPr bwMode="auto">
          <a:xfrm>
            <a:off x="3071813" y="2071688"/>
            <a:ext cx="2286000" cy="1500187"/>
          </a:xfrm>
          <a:custGeom>
            <a:avLst/>
            <a:gdLst>
              <a:gd name="T0" fmla="*/ 105517 w 21600"/>
              <a:gd name="T1" fmla="*/ 23684 h 21600"/>
              <a:gd name="T2" fmla="*/ 57574 w 21600"/>
              <a:gd name="T3" fmla="*/ 47298 h 21600"/>
              <a:gd name="T4" fmla="*/ 9631 w 21600"/>
              <a:gd name="T5" fmla="*/ 23684 h 21600"/>
              <a:gd name="T6" fmla="*/ 57574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613 w 21600"/>
              <a:gd name="T13" fmla="*/ 3616 h 21600"/>
              <a:gd name="T14" fmla="*/ 17987 w 21600"/>
              <a:gd name="T15" fmla="*/ 1798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3613" y="21600"/>
                </a:lnTo>
                <a:lnTo>
                  <a:pt x="17987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EFE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grpSp>
        <p:nvGrpSpPr>
          <p:cNvPr id="2" name="Group 66"/>
          <p:cNvGrpSpPr>
            <a:grpSpLocks/>
          </p:cNvGrpSpPr>
          <p:nvPr/>
        </p:nvGrpSpPr>
        <p:grpSpPr bwMode="auto">
          <a:xfrm>
            <a:off x="539750" y="1844675"/>
            <a:ext cx="1441450" cy="1438275"/>
            <a:chOff x="385" y="1480"/>
            <a:chExt cx="908" cy="906"/>
          </a:xfrm>
        </p:grpSpPr>
        <p:grpSp>
          <p:nvGrpSpPr>
            <p:cNvPr id="3111" name="Group 54"/>
            <p:cNvGrpSpPr>
              <a:grpSpLocks/>
            </p:cNvGrpSpPr>
            <p:nvPr/>
          </p:nvGrpSpPr>
          <p:grpSpPr bwMode="auto">
            <a:xfrm>
              <a:off x="385" y="1480"/>
              <a:ext cx="908" cy="453"/>
              <a:chOff x="385" y="1480"/>
              <a:chExt cx="908" cy="453"/>
            </a:xfrm>
          </p:grpSpPr>
          <p:grpSp>
            <p:nvGrpSpPr>
              <p:cNvPr id="3123" name="Group 48"/>
              <p:cNvGrpSpPr>
                <a:grpSpLocks/>
              </p:cNvGrpSpPr>
              <p:nvPr/>
            </p:nvGrpSpPr>
            <p:grpSpPr bwMode="auto">
              <a:xfrm>
                <a:off x="385" y="1480"/>
                <a:ext cx="908" cy="227"/>
                <a:chOff x="385" y="1480"/>
                <a:chExt cx="908" cy="227"/>
              </a:xfrm>
            </p:grpSpPr>
            <p:sp>
              <p:nvSpPr>
                <p:cNvPr id="3129" name="Oval 44"/>
                <p:cNvSpPr>
                  <a:spLocks noChangeArrowheads="1"/>
                </p:cNvSpPr>
                <p:nvPr/>
              </p:nvSpPr>
              <p:spPr bwMode="auto">
                <a:xfrm>
                  <a:off x="385" y="1480"/>
                  <a:ext cx="227" cy="227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130" name="Oval 45"/>
                <p:cNvSpPr>
                  <a:spLocks noChangeArrowheads="1"/>
                </p:cNvSpPr>
                <p:nvPr/>
              </p:nvSpPr>
              <p:spPr bwMode="auto">
                <a:xfrm>
                  <a:off x="612" y="1480"/>
                  <a:ext cx="227" cy="227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131" name="Oval 46"/>
                <p:cNvSpPr>
                  <a:spLocks noChangeArrowheads="1"/>
                </p:cNvSpPr>
                <p:nvPr/>
              </p:nvSpPr>
              <p:spPr bwMode="auto">
                <a:xfrm>
                  <a:off x="839" y="1480"/>
                  <a:ext cx="227" cy="227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132" name="Oval 47"/>
                <p:cNvSpPr>
                  <a:spLocks noChangeArrowheads="1"/>
                </p:cNvSpPr>
                <p:nvPr/>
              </p:nvSpPr>
              <p:spPr bwMode="auto">
                <a:xfrm>
                  <a:off x="1066" y="1480"/>
                  <a:ext cx="227" cy="227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3124" name="Group 49"/>
              <p:cNvGrpSpPr>
                <a:grpSpLocks/>
              </p:cNvGrpSpPr>
              <p:nvPr/>
            </p:nvGrpSpPr>
            <p:grpSpPr bwMode="auto">
              <a:xfrm>
                <a:off x="385" y="1706"/>
                <a:ext cx="908" cy="227"/>
                <a:chOff x="385" y="1480"/>
                <a:chExt cx="908" cy="227"/>
              </a:xfrm>
            </p:grpSpPr>
            <p:sp>
              <p:nvSpPr>
                <p:cNvPr id="3125" name="Oval 50"/>
                <p:cNvSpPr>
                  <a:spLocks noChangeArrowheads="1"/>
                </p:cNvSpPr>
                <p:nvPr/>
              </p:nvSpPr>
              <p:spPr bwMode="auto">
                <a:xfrm>
                  <a:off x="385" y="1480"/>
                  <a:ext cx="227" cy="227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126" name="Oval 51"/>
                <p:cNvSpPr>
                  <a:spLocks noChangeArrowheads="1"/>
                </p:cNvSpPr>
                <p:nvPr/>
              </p:nvSpPr>
              <p:spPr bwMode="auto">
                <a:xfrm>
                  <a:off x="612" y="1480"/>
                  <a:ext cx="227" cy="227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127" name="Oval 52"/>
                <p:cNvSpPr>
                  <a:spLocks noChangeArrowheads="1"/>
                </p:cNvSpPr>
                <p:nvPr/>
              </p:nvSpPr>
              <p:spPr bwMode="auto">
                <a:xfrm>
                  <a:off x="839" y="1480"/>
                  <a:ext cx="227" cy="227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128" name="Oval 53"/>
                <p:cNvSpPr>
                  <a:spLocks noChangeArrowheads="1"/>
                </p:cNvSpPr>
                <p:nvPr/>
              </p:nvSpPr>
              <p:spPr bwMode="auto">
                <a:xfrm>
                  <a:off x="1066" y="1480"/>
                  <a:ext cx="227" cy="227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</p:grpSp>
        <p:grpSp>
          <p:nvGrpSpPr>
            <p:cNvPr id="3112" name="Group 55"/>
            <p:cNvGrpSpPr>
              <a:grpSpLocks/>
            </p:cNvGrpSpPr>
            <p:nvPr/>
          </p:nvGrpSpPr>
          <p:grpSpPr bwMode="auto">
            <a:xfrm>
              <a:off x="385" y="1933"/>
              <a:ext cx="908" cy="453"/>
              <a:chOff x="385" y="1480"/>
              <a:chExt cx="908" cy="453"/>
            </a:xfrm>
          </p:grpSpPr>
          <p:grpSp>
            <p:nvGrpSpPr>
              <p:cNvPr id="3113" name="Group 56"/>
              <p:cNvGrpSpPr>
                <a:grpSpLocks/>
              </p:cNvGrpSpPr>
              <p:nvPr/>
            </p:nvGrpSpPr>
            <p:grpSpPr bwMode="auto">
              <a:xfrm>
                <a:off x="385" y="1480"/>
                <a:ext cx="908" cy="227"/>
                <a:chOff x="385" y="1480"/>
                <a:chExt cx="908" cy="227"/>
              </a:xfrm>
            </p:grpSpPr>
            <p:sp>
              <p:nvSpPr>
                <p:cNvPr id="3119" name="Oval 57"/>
                <p:cNvSpPr>
                  <a:spLocks noChangeArrowheads="1"/>
                </p:cNvSpPr>
                <p:nvPr/>
              </p:nvSpPr>
              <p:spPr bwMode="auto">
                <a:xfrm>
                  <a:off x="385" y="1480"/>
                  <a:ext cx="227" cy="227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120" name="Oval 58"/>
                <p:cNvSpPr>
                  <a:spLocks noChangeArrowheads="1"/>
                </p:cNvSpPr>
                <p:nvPr/>
              </p:nvSpPr>
              <p:spPr bwMode="auto">
                <a:xfrm>
                  <a:off x="612" y="1480"/>
                  <a:ext cx="227" cy="227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121" name="Oval 59"/>
                <p:cNvSpPr>
                  <a:spLocks noChangeArrowheads="1"/>
                </p:cNvSpPr>
                <p:nvPr/>
              </p:nvSpPr>
              <p:spPr bwMode="auto">
                <a:xfrm>
                  <a:off x="839" y="1480"/>
                  <a:ext cx="227" cy="227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122" name="Oval 60"/>
                <p:cNvSpPr>
                  <a:spLocks noChangeArrowheads="1"/>
                </p:cNvSpPr>
                <p:nvPr/>
              </p:nvSpPr>
              <p:spPr bwMode="auto">
                <a:xfrm>
                  <a:off x="1066" y="1480"/>
                  <a:ext cx="227" cy="227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3114" name="Group 61"/>
              <p:cNvGrpSpPr>
                <a:grpSpLocks/>
              </p:cNvGrpSpPr>
              <p:nvPr/>
            </p:nvGrpSpPr>
            <p:grpSpPr bwMode="auto">
              <a:xfrm>
                <a:off x="385" y="1706"/>
                <a:ext cx="908" cy="227"/>
                <a:chOff x="385" y="1480"/>
                <a:chExt cx="908" cy="227"/>
              </a:xfrm>
            </p:grpSpPr>
            <p:sp>
              <p:nvSpPr>
                <p:cNvPr id="3115" name="Oval 62"/>
                <p:cNvSpPr>
                  <a:spLocks noChangeArrowheads="1"/>
                </p:cNvSpPr>
                <p:nvPr/>
              </p:nvSpPr>
              <p:spPr bwMode="auto">
                <a:xfrm>
                  <a:off x="385" y="1480"/>
                  <a:ext cx="227" cy="227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116" name="Oval 63"/>
                <p:cNvSpPr>
                  <a:spLocks noChangeArrowheads="1"/>
                </p:cNvSpPr>
                <p:nvPr/>
              </p:nvSpPr>
              <p:spPr bwMode="auto">
                <a:xfrm>
                  <a:off x="612" y="1480"/>
                  <a:ext cx="227" cy="227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117" name="Oval 64"/>
                <p:cNvSpPr>
                  <a:spLocks noChangeArrowheads="1"/>
                </p:cNvSpPr>
                <p:nvPr/>
              </p:nvSpPr>
              <p:spPr bwMode="auto">
                <a:xfrm>
                  <a:off x="839" y="1480"/>
                  <a:ext cx="227" cy="227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118" name="Oval 65"/>
                <p:cNvSpPr>
                  <a:spLocks noChangeArrowheads="1"/>
                </p:cNvSpPr>
                <p:nvPr/>
              </p:nvSpPr>
              <p:spPr bwMode="auto">
                <a:xfrm>
                  <a:off x="1066" y="1480"/>
                  <a:ext cx="227" cy="227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</p:grpSp>
      </p:grpSp>
      <p:sp>
        <p:nvSpPr>
          <p:cNvPr id="3139" name="Text Box 67"/>
          <p:cNvSpPr txBox="1">
            <a:spLocks noChangeArrowheads="1"/>
          </p:cNvSpPr>
          <p:nvPr/>
        </p:nvSpPr>
        <p:spPr bwMode="auto">
          <a:xfrm>
            <a:off x="592138" y="423863"/>
            <a:ext cx="1317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F3300"/>
                </a:solidFill>
              </a:rPr>
              <a:t>SOLIDS</a:t>
            </a:r>
            <a:endParaRPr lang="en-US" sz="2400" b="1">
              <a:solidFill>
                <a:srgbClr val="FF3300"/>
              </a:solidFill>
            </a:endParaRPr>
          </a:p>
        </p:txBody>
      </p:sp>
      <p:sp>
        <p:nvSpPr>
          <p:cNvPr id="3140" name="Text Box 68"/>
          <p:cNvSpPr txBox="1">
            <a:spLocks noChangeArrowheads="1"/>
          </p:cNvSpPr>
          <p:nvPr/>
        </p:nvSpPr>
        <p:spPr bwMode="auto">
          <a:xfrm>
            <a:off x="6804025" y="404813"/>
            <a:ext cx="125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339933"/>
                </a:solidFill>
              </a:rPr>
              <a:t>GASES</a:t>
            </a:r>
            <a:endParaRPr lang="en-US" sz="2400" b="1">
              <a:solidFill>
                <a:srgbClr val="339933"/>
              </a:solidFill>
            </a:endParaRPr>
          </a:p>
        </p:txBody>
      </p:sp>
      <p:sp>
        <p:nvSpPr>
          <p:cNvPr id="3141" name="Text Box 69"/>
          <p:cNvSpPr txBox="1">
            <a:spLocks noChangeArrowheads="1"/>
          </p:cNvSpPr>
          <p:nvPr/>
        </p:nvSpPr>
        <p:spPr bwMode="auto">
          <a:xfrm>
            <a:off x="3563938" y="404813"/>
            <a:ext cx="1419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0033CC"/>
                </a:solidFill>
              </a:rPr>
              <a:t>LIQUIDS</a:t>
            </a:r>
            <a:endParaRPr lang="en-US" sz="2400" b="1">
              <a:solidFill>
                <a:srgbClr val="0033CC"/>
              </a:solidFill>
            </a:endParaRPr>
          </a:p>
        </p:txBody>
      </p:sp>
      <p:grpSp>
        <p:nvGrpSpPr>
          <p:cNvPr id="9" name="Group 79"/>
          <p:cNvGrpSpPr>
            <a:grpSpLocks/>
          </p:cNvGrpSpPr>
          <p:nvPr/>
        </p:nvGrpSpPr>
        <p:grpSpPr bwMode="auto">
          <a:xfrm>
            <a:off x="6084888" y="1196975"/>
            <a:ext cx="2808287" cy="2376488"/>
            <a:chOff x="2109" y="1026"/>
            <a:chExt cx="1270" cy="861"/>
          </a:xfrm>
        </p:grpSpPr>
        <p:sp>
          <p:nvSpPr>
            <p:cNvPr id="3109" name="AutoShape 80"/>
            <p:cNvSpPr>
              <a:spLocks noChangeArrowheads="1"/>
            </p:cNvSpPr>
            <p:nvPr/>
          </p:nvSpPr>
          <p:spPr bwMode="auto">
            <a:xfrm>
              <a:off x="2154" y="1071"/>
              <a:ext cx="1179" cy="816"/>
            </a:xfrm>
            <a:custGeom>
              <a:avLst/>
              <a:gdLst>
                <a:gd name="T0" fmla="*/ 59 w 21600"/>
                <a:gd name="T1" fmla="*/ 15 h 21600"/>
                <a:gd name="T2" fmla="*/ 32 w 21600"/>
                <a:gd name="T3" fmla="*/ 31 h 21600"/>
                <a:gd name="T4" fmla="*/ 6 w 21600"/>
                <a:gd name="T5" fmla="*/ 15 h 21600"/>
                <a:gd name="T6" fmla="*/ 32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701 w 21600"/>
                <a:gd name="T13" fmla="*/ 3706 h 21600"/>
                <a:gd name="T14" fmla="*/ 17899 w 21600"/>
                <a:gd name="T15" fmla="*/ 1789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3792" y="21600"/>
                  </a:lnTo>
                  <a:lnTo>
                    <a:pt x="17808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10" name="Rectangle 81"/>
            <p:cNvSpPr>
              <a:spLocks noChangeArrowheads="1"/>
            </p:cNvSpPr>
            <p:nvPr/>
          </p:nvSpPr>
          <p:spPr bwMode="auto">
            <a:xfrm>
              <a:off x="2109" y="1026"/>
              <a:ext cx="1270" cy="9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3080" name="Group 78"/>
          <p:cNvGrpSpPr>
            <a:grpSpLocks/>
          </p:cNvGrpSpPr>
          <p:nvPr/>
        </p:nvGrpSpPr>
        <p:grpSpPr bwMode="auto">
          <a:xfrm>
            <a:off x="2843213" y="1196975"/>
            <a:ext cx="2736850" cy="2371725"/>
            <a:chOff x="2109" y="1026"/>
            <a:chExt cx="1270" cy="861"/>
          </a:xfrm>
        </p:grpSpPr>
        <p:sp>
          <p:nvSpPr>
            <p:cNvPr id="3107" name="AutoShape 76"/>
            <p:cNvSpPr>
              <a:spLocks noChangeArrowheads="1"/>
            </p:cNvSpPr>
            <p:nvPr/>
          </p:nvSpPr>
          <p:spPr bwMode="auto">
            <a:xfrm>
              <a:off x="2154" y="1071"/>
              <a:ext cx="1179" cy="816"/>
            </a:xfrm>
            <a:custGeom>
              <a:avLst/>
              <a:gdLst>
                <a:gd name="T0" fmla="*/ 59 w 21600"/>
                <a:gd name="T1" fmla="*/ 15 h 21600"/>
                <a:gd name="T2" fmla="*/ 32 w 21600"/>
                <a:gd name="T3" fmla="*/ 31 h 21600"/>
                <a:gd name="T4" fmla="*/ 6 w 21600"/>
                <a:gd name="T5" fmla="*/ 15 h 21600"/>
                <a:gd name="T6" fmla="*/ 32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701 w 21600"/>
                <a:gd name="T13" fmla="*/ 3706 h 21600"/>
                <a:gd name="T14" fmla="*/ 17899 w 21600"/>
                <a:gd name="T15" fmla="*/ 1789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3792" y="21600"/>
                  </a:lnTo>
                  <a:lnTo>
                    <a:pt x="17808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08" name="Rectangle 77"/>
            <p:cNvSpPr>
              <a:spLocks noChangeArrowheads="1"/>
            </p:cNvSpPr>
            <p:nvPr/>
          </p:nvSpPr>
          <p:spPr bwMode="auto">
            <a:xfrm>
              <a:off x="2109" y="1026"/>
              <a:ext cx="1270" cy="9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81" name="Line 90"/>
          <p:cNvSpPr>
            <a:spLocks noChangeShapeType="1"/>
          </p:cNvSpPr>
          <p:nvPr/>
        </p:nvSpPr>
        <p:spPr bwMode="auto">
          <a:xfrm>
            <a:off x="3419475" y="3573463"/>
            <a:ext cx="15843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43" name="Oval 71"/>
          <p:cNvSpPr>
            <a:spLocks noChangeArrowheads="1"/>
          </p:cNvSpPr>
          <p:nvPr/>
        </p:nvSpPr>
        <p:spPr bwMode="auto">
          <a:xfrm>
            <a:off x="4714875" y="3000375"/>
            <a:ext cx="360363" cy="360363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144" name="Oval 72"/>
          <p:cNvSpPr>
            <a:spLocks noChangeArrowheads="1"/>
          </p:cNvSpPr>
          <p:nvPr/>
        </p:nvSpPr>
        <p:spPr bwMode="auto">
          <a:xfrm>
            <a:off x="3714750" y="2714625"/>
            <a:ext cx="360363" cy="360363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145" name="Oval 73"/>
          <p:cNvSpPr>
            <a:spLocks noChangeArrowheads="1"/>
          </p:cNvSpPr>
          <p:nvPr/>
        </p:nvSpPr>
        <p:spPr bwMode="auto">
          <a:xfrm>
            <a:off x="3286125" y="2643188"/>
            <a:ext cx="360363" cy="360362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146" name="Oval 74"/>
          <p:cNvSpPr>
            <a:spLocks noChangeArrowheads="1"/>
          </p:cNvSpPr>
          <p:nvPr/>
        </p:nvSpPr>
        <p:spPr bwMode="auto">
          <a:xfrm>
            <a:off x="3214688" y="2214563"/>
            <a:ext cx="360362" cy="360362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147" name="Oval 75"/>
          <p:cNvSpPr>
            <a:spLocks noChangeArrowheads="1"/>
          </p:cNvSpPr>
          <p:nvPr/>
        </p:nvSpPr>
        <p:spPr bwMode="auto">
          <a:xfrm>
            <a:off x="4786313" y="2571750"/>
            <a:ext cx="360362" cy="360363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164" name="Oval 92"/>
          <p:cNvSpPr>
            <a:spLocks noChangeArrowheads="1"/>
          </p:cNvSpPr>
          <p:nvPr/>
        </p:nvSpPr>
        <p:spPr bwMode="auto">
          <a:xfrm>
            <a:off x="4286250" y="3071813"/>
            <a:ext cx="360363" cy="360362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165" name="Oval 93"/>
          <p:cNvSpPr>
            <a:spLocks noChangeArrowheads="1"/>
          </p:cNvSpPr>
          <p:nvPr/>
        </p:nvSpPr>
        <p:spPr bwMode="auto">
          <a:xfrm>
            <a:off x="3429000" y="3071813"/>
            <a:ext cx="360363" cy="360362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166" name="Oval 94"/>
          <p:cNvSpPr>
            <a:spLocks noChangeArrowheads="1"/>
          </p:cNvSpPr>
          <p:nvPr/>
        </p:nvSpPr>
        <p:spPr bwMode="auto">
          <a:xfrm>
            <a:off x="7307263" y="2492375"/>
            <a:ext cx="360362" cy="360363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167" name="Oval 95"/>
          <p:cNvSpPr>
            <a:spLocks noChangeArrowheads="1"/>
          </p:cNvSpPr>
          <p:nvPr/>
        </p:nvSpPr>
        <p:spPr bwMode="auto">
          <a:xfrm>
            <a:off x="6659563" y="2420938"/>
            <a:ext cx="360362" cy="360362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168" name="Oval 96"/>
          <p:cNvSpPr>
            <a:spLocks noChangeArrowheads="1"/>
          </p:cNvSpPr>
          <p:nvPr/>
        </p:nvSpPr>
        <p:spPr bwMode="auto">
          <a:xfrm>
            <a:off x="6588125" y="1700213"/>
            <a:ext cx="360363" cy="360362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169" name="Oval 97"/>
          <p:cNvSpPr>
            <a:spLocks noChangeArrowheads="1"/>
          </p:cNvSpPr>
          <p:nvPr/>
        </p:nvSpPr>
        <p:spPr bwMode="auto">
          <a:xfrm>
            <a:off x="7954963" y="1771650"/>
            <a:ext cx="360362" cy="360363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170" name="Oval 98"/>
          <p:cNvSpPr>
            <a:spLocks noChangeArrowheads="1"/>
          </p:cNvSpPr>
          <p:nvPr/>
        </p:nvSpPr>
        <p:spPr bwMode="auto">
          <a:xfrm>
            <a:off x="7307263" y="1916113"/>
            <a:ext cx="360362" cy="360362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171" name="Oval 99"/>
          <p:cNvSpPr>
            <a:spLocks noChangeArrowheads="1"/>
          </p:cNvSpPr>
          <p:nvPr/>
        </p:nvSpPr>
        <p:spPr bwMode="auto">
          <a:xfrm>
            <a:off x="7812088" y="2852738"/>
            <a:ext cx="360362" cy="360362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172" name="Oval 100"/>
          <p:cNvSpPr>
            <a:spLocks noChangeArrowheads="1"/>
          </p:cNvSpPr>
          <p:nvPr/>
        </p:nvSpPr>
        <p:spPr bwMode="auto">
          <a:xfrm>
            <a:off x="6875463" y="2924175"/>
            <a:ext cx="360362" cy="360363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173" name="Text Box 101"/>
          <p:cNvSpPr txBox="1">
            <a:spLocks noChangeArrowheads="1"/>
          </p:cNvSpPr>
          <p:nvPr/>
        </p:nvSpPr>
        <p:spPr bwMode="auto">
          <a:xfrm>
            <a:off x="323850" y="3860800"/>
            <a:ext cx="2232025" cy="23082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3300"/>
                </a:solidFill>
              </a:rPr>
              <a:t>The molecules are held together with strong bonds. They don’t move very easily so SOLIDS can keep their own shape and size</a:t>
            </a:r>
            <a:r>
              <a:rPr lang="en-US" b="1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3174" name="Text Box 102"/>
          <p:cNvSpPr txBox="1">
            <a:spLocks noChangeArrowheads="1"/>
          </p:cNvSpPr>
          <p:nvPr/>
        </p:nvSpPr>
        <p:spPr bwMode="auto">
          <a:xfrm>
            <a:off x="6300788" y="3844925"/>
            <a:ext cx="2592387" cy="25828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339933"/>
                </a:solidFill>
              </a:rPr>
              <a:t>The molecules are free to move around. They can spread around an open space quickly and freely. GASES can’t keep their shape unless they are kept in a </a:t>
            </a:r>
            <a:r>
              <a:rPr lang="en-GB" b="1" i="1">
                <a:solidFill>
                  <a:srgbClr val="339933"/>
                </a:solidFill>
              </a:rPr>
              <a:t>sealed</a:t>
            </a:r>
            <a:r>
              <a:rPr lang="en-GB" b="1">
                <a:solidFill>
                  <a:srgbClr val="339933"/>
                </a:solidFill>
              </a:rPr>
              <a:t> container.</a:t>
            </a:r>
            <a:endParaRPr lang="en-US" b="1">
              <a:solidFill>
                <a:srgbClr val="339933"/>
              </a:solidFill>
            </a:endParaRPr>
          </a:p>
        </p:txBody>
      </p:sp>
      <p:sp>
        <p:nvSpPr>
          <p:cNvPr id="3175" name="Text Box 103"/>
          <p:cNvSpPr txBox="1">
            <a:spLocks noChangeArrowheads="1"/>
          </p:cNvSpPr>
          <p:nvPr/>
        </p:nvSpPr>
        <p:spPr bwMode="auto">
          <a:xfrm>
            <a:off x="3203575" y="3860800"/>
            <a:ext cx="2447925" cy="23082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0033CC"/>
                </a:solidFill>
              </a:rPr>
              <a:t>The molecules have weaker bonds. They can move around slightly so LIQUIDS can </a:t>
            </a:r>
            <a:r>
              <a:rPr lang="en-GB" b="1" u="sng">
                <a:solidFill>
                  <a:srgbClr val="0033CC"/>
                </a:solidFill>
              </a:rPr>
              <a:t>flow</a:t>
            </a:r>
            <a:r>
              <a:rPr lang="en-GB" b="1">
                <a:solidFill>
                  <a:srgbClr val="0033CC"/>
                </a:solidFill>
              </a:rPr>
              <a:t>. They can’t keep their shape unless they’re in a container</a:t>
            </a:r>
            <a:r>
              <a:rPr lang="en-US" b="1">
                <a:solidFill>
                  <a:srgbClr val="0033CC"/>
                </a:solidFill>
              </a:rPr>
              <a:t>.</a:t>
            </a:r>
          </a:p>
        </p:txBody>
      </p:sp>
      <p:sp>
        <p:nvSpPr>
          <p:cNvPr id="3176" name="Rectangle 104"/>
          <p:cNvSpPr>
            <a:spLocks noChangeArrowheads="1"/>
          </p:cNvSpPr>
          <p:nvPr/>
        </p:nvSpPr>
        <p:spPr bwMode="auto">
          <a:xfrm>
            <a:off x="6084888" y="1268413"/>
            <a:ext cx="2808287" cy="215900"/>
          </a:xfrm>
          <a:prstGeom prst="rect">
            <a:avLst/>
          </a:prstGeom>
          <a:solidFill>
            <a:srgbClr val="0080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6" name="Oval 75"/>
          <p:cNvSpPr>
            <a:spLocks noChangeArrowheads="1"/>
          </p:cNvSpPr>
          <p:nvPr/>
        </p:nvSpPr>
        <p:spPr bwMode="auto">
          <a:xfrm>
            <a:off x="4429125" y="2714625"/>
            <a:ext cx="360363" cy="360363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7" name="Oval 75"/>
          <p:cNvSpPr>
            <a:spLocks noChangeArrowheads="1"/>
          </p:cNvSpPr>
          <p:nvPr/>
        </p:nvSpPr>
        <p:spPr bwMode="auto">
          <a:xfrm>
            <a:off x="4071938" y="2643188"/>
            <a:ext cx="360362" cy="360362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8" name="Oval 75"/>
          <p:cNvSpPr>
            <a:spLocks noChangeArrowheads="1"/>
          </p:cNvSpPr>
          <p:nvPr/>
        </p:nvSpPr>
        <p:spPr bwMode="auto">
          <a:xfrm>
            <a:off x="3857625" y="3143250"/>
            <a:ext cx="360363" cy="360363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9" name="Oval 75"/>
          <p:cNvSpPr>
            <a:spLocks noChangeArrowheads="1"/>
          </p:cNvSpPr>
          <p:nvPr/>
        </p:nvSpPr>
        <p:spPr bwMode="auto">
          <a:xfrm>
            <a:off x="3571875" y="2286000"/>
            <a:ext cx="360363" cy="360363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0" name="Oval 75"/>
          <p:cNvSpPr>
            <a:spLocks noChangeArrowheads="1"/>
          </p:cNvSpPr>
          <p:nvPr/>
        </p:nvSpPr>
        <p:spPr bwMode="auto">
          <a:xfrm>
            <a:off x="4000500" y="2214563"/>
            <a:ext cx="360363" cy="360362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1" name="Oval 75"/>
          <p:cNvSpPr>
            <a:spLocks noChangeArrowheads="1"/>
          </p:cNvSpPr>
          <p:nvPr/>
        </p:nvSpPr>
        <p:spPr bwMode="auto">
          <a:xfrm>
            <a:off x="4429125" y="2286000"/>
            <a:ext cx="360363" cy="360363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2" name="Oval 75"/>
          <p:cNvSpPr>
            <a:spLocks noChangeArrowheads="1"/>
          </p:cNvSpPr>
          <p:nvPr/>
        </p:nvSpPr>
        <p:spPr bwMode="auto">
          <a:xfrm>
            <a:off x="4857750" y="2143125"/>
            <a:ext cx="360363" cy="360363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C -0.00451 0.00602 -0.00416 0.01319 -0.00868 0.01898 C -0.01093 0.02847 -0.01232 0.03819 -0.01441 0.04768 C -0.01527 0.05139 -0.01718 0.05902 -0.01718 0.05902 C -0.01371 0.06389 -0.01198 0.06643 -0.00711 0.06852 C -0.00191 0.07338 0.004 0.07523 0.0099 0.07824 C 0.0132 0.0824 0.02014 0.08773 0.02431 0.08958 C 0.03125 0.09583 0.0349 0.10509 0.04289 0.10856 C 0.04705 0.11458 0.05417 0.12315 0.0599 0.12569 C 0.06198 0.12847 0.0632 0.13264 0.06563 0.13518 C 0.06823 0.13796 0.07171 0.13819 0.07431 0.14097 C 0.07778 0.14467 0.07987 0.15023 0.08282 0.1544 C 0.08681 0.17037 0.08108 0.15046 0.08716 0.16389 C 0.09167 0.17407 0.08421 0.16597 0.09289 0.17338 C 0.09601 0.18634 0.09358 0.18171 0.09844 0.18865 C 0.10087 0.19745 0.1033 0.19537 0.10712 0.20185 C 0.10816 0.2037 0.10851 0.20625 0.1099 0.20764 C 0.11112 0.20879 0.11285 0.20879 0.11424 0.20949 C 0.11632 0.20787 0.12014 0.20509 0.12136 0.20185 C 0.12275 0.19838 0.12431 0.19051 0.12431 0.19051 C 0.12344 0.11389 0.12205 0.03981 0.11997 -0.03611 C 0.11007 -0.03195 0.11355 -0.03519 0.10851 -0.02848 C 0.10695 -0.02223 0.10487 -0.01806 0.10139 -0.0132 C 0.09948 -0.00579 0.09549 0.00023 0.09132 0.00578 C 0.08924 0.01458 0.08368 0.02777 0.07848 0.03426 C 0.07691 0.04074 0.07518 0.0449 0.07136 0.04953 C 0.06806 0.06319 0.05921 0.07129 0.05278 0.08194 C 0.04827 0.08935 0.04358 0.09606 0.03855 0.10301 C 0.03177 0.09676 0.03473 0.10139 0.03143 0.08773 L 0.03143 0.08773 C 0.02743 0.0824 0.0224 0.07523 0.01997 0.06852 C 0.01684 0.06018 0.01667 0.05162 0.01285 0.04375 C 0.01146 0.03009 0.00868 0.01898 0.00278 0.00764 C 0.00122 -0.00278 0.00313 -0.00417 -3.88889E-6 1.85185E-6 Z " pathEditMode="relative" ptsTypes="ffffffffffffffffffffffffffffFfffff">
                                      <p:cBhvr>
                                        <p:cTn id="52" dur="5000" fill="hold"/>
                                        <p:tgtEl>
                                          <p:spTgt spid="31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11111E-6 1.48148E-6 C -0.04323 -0.00069 -0.08664 1.48148E-6 -0.12987 -0.00208 C -0.1316 -0.00208 -0.12692 -0.0044 -0.1257 -0.00578 C -0.12171 -0.01018 -0.11928 -0.01319 -0.11424 -0.01527 C -0.10921 -0.02199 -0.10105 -0.02384 -0.09428 -0.02685 C -0.09133 -0.02824 -0.0856 -0.03055 -0.0856 -0.03055 C -0.0757 -0.03981 -0.06424 -0.04282 -0.05278 -0.04768 C -0.04844 -0.05393 -0.05174 -0.05069 -0.04428 -0.05347 C -0.04133 -0.05463 -0.0356 -0.05717 -0.0356 -0.05717 C -0.02223 -0.0699 -0.00469 -0.07662 0.01145 -0.08194 C 0.01614 -0.08819 0.01249 -0.08472 0.02013 -0.08773 C 0.02291 -0.08889 0.02864 -0.09143 0.02864 -0.09143 C 0.01927 -0.0949 0.00954 -0.09699 -6.11111E-6 -0.09907 C -0.00591 -0.10208 -0.0106 -0.10347 -0.01702 -0.10486 C -0.02205 -0.1081 -0.02622 -0.11365 -0.03143 -0.1162 C -0.03751 -0.11921 -0.04376 -0.12129 -0.05001 -0.12384 C -0.05435 -0.12546 -0.05851 -0.12777 -0.06285 -0.12963 C -0.06424 -0.13032 -0.06702 -0.13148 -0.06702 -0.13148 C -0.06806 -0.13287 -0.06876 -0.13449 -0.06997 -0.13541 C -0.07258 -0.13727 -0.07848 -0.13912 -0.07848 -0.13912 C -0.08351 -0.14375 -0.08976 -0.14815 -0.09567 -0.15069 C -0.09844 -0.15185 -0.10417 -0.1544 -0.10417 -0.1544 C -0.1099 -0.1618 -0.11685 -0.16412 -0.12414 -0.16782 C -0.12518 -0.16898 -0.12587 -0.17083 -0.12709 -0.17152 C -0.12969 -0.17315 -0.1356 -0.17523 -0.1356 -0.17523 C -0.13369 -0.17338 -0.1316 -0.17176 -0.12987 -0.16967 C -0.1283 -0.16782 -0.12726 -0.16551 -0.1257 -0.16389 C -0.11945 -0.15694 -0.12362 -0.16296 -0.11702 -0.1581 C -0.11129 -0.15393 -0.10643 -0.14838 -0.10139 -0.14305 C -0.09705 -0.13842 -0.09948 -0.13958 -0.09567 -0.13333 C -0.09185 -0.12685 -0.07969 -0.11527 -0.07414 -0.11065 C -0.07327 -0.10879 -0.07275 -0.10625 -0.07136 -0.10486 C -0.07014 -0.1037 -0.06841 -0.10393 -0.06702 -0.10301 C -0.06094 -0.09838 -0.05539 -0.0919 -0.05001 -0.08588 C -0.04671 -0.08217 -0.04254 -0.07893 -0.03994 -0.0743 C -0.03889 -0.07245 -0.03837 -0.07037 -0.03716 -0.06875 C -0.0349 -0.06574 -0.03212 -0.06412 -0.02987 -0.06111 C -0.02275 -0.05162 -0.01563 -0.0419 -0.00851 -0.0324 C -0.00226 -0.02407 0.00746 -0.01458 0.01145 -0.00393 " pathEditMode="relative" ptsTypes="ffffffffffffffffffffffffffffffffffffffA">
                                      <p:cBhvr>
                                        <p:cTn id="54" dur="5000" fill="hold"/>
                                        <p:tgtEl>
                                          <p:spTgt spid="31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6296E-6 C -0.0033 -0.00417 -0.00729 -0.00463 -0.01007 -0.00949 C -0.0158 -0.01945 -0.02031 -0.0294 -0.02726 -0.03797 C -0.02986 -0.04885 -0.02917 -0.05162 -0.03716 -0.0551 C -0.04063 -0.0419 -0.03924 -0.04746 -0.0415 -0.03797 C -0.04236 -0.02986 -0.04288 -0.02084 -0.04584 -0.0132 C -0.04913 -0.0044 -0.05591 0.00162 -0.06007 0.00972 C -0.06233 0.01898 -0.06354 0.02916 -0.06858 0.03634 C -0.07049 0.04421 -0.07379 0.05231 -0.07726 0.05903 C -0.08091 0.0743 -0.07952 0.06666 -0.08143 0.08194 C -0.079 0.0956 -0.08247 0.08634 -0.06997 0.09143 C -0.06841 0.09213 -0.06736 0.09444 -0.0658 0.09537 C -0.05608 0.10115 -0.04479 0.10509 -0.03438 0.10856 C -0.0283 0.11412 -0.02466 0.11458 -0.01719 0.1162 C -0.0125 0.11852 -0.00903 0.12176 -0.00434 0.12384 C 0.00208 0.1324 0.01128 0.13634 0.01996 0.13912 C 0.02048 0.14004 0.02482 0.14629 0.02569 0.14676 C 0.0283 0.14838 0.0342 0.15046 0.0342 0.15046 C 0.04184 0.16065 0.03194 0.14861 0.04132 0.15625 C 0.04548 0.15972 0.04774 0.16342 0.05278 0.16574 C 0.09496 0.11296 0.10885 -0.08704 0.05 -0.06088 C 0.04548 -0.05486 0.04271 -0.04861 0.03715 -0.04375 C 0.03298 -0.02824 0.03906 -0.04746 0.03142 -0.03426 C 0.03055 -0.03264 0.0309 -0.0301 0.03003 -0.02847 C 0.0276 -0.02315 0.02187 -0.02153 0.01857 -0.01713 C 0.01423 -0.01135 0.01146 -0.00371 0.00712 0.00208 C 0.0059 0.0037 0.00434 0.00486 0.00278 0.00578 C 0.00139 0.00671 -0.00052 0.00926 -0.00139 0.00764 C -0.00243 0.00532 -0.00052 0.00254 2.22222E-6 2.96296E-6 Z " pathEditMode="relative" ptsTypes="fffffffffffffffffffffffffffff">
                                      <p:cBhvr>
                                        <p:cTn id="56" dur="5000" fill="hold"/>
                                        <p:tgtEl>
                                          <p:spTgt spid="3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44444E-6 C 0.0007 0.02916 0.00122 0.05694 0.00434 0.08565 C 0.00504 0.09166 0.0059 0.09259 0.01007 0.09514 C 0.01285 0.09676 0.01858 0.09907 0.01858 0.09907 C 0.01945 0.09884 0.02726 0.09606 0.02865 0.09514 C 0.03351 0.0919 0.03646 0.08703 0.04149 0.08379 C 0.04566 0.07777 0.05278 0.06921 0.05851 0.06666 C 0.0658 0.05694 0.0757 0.04606 0.08576 0.0419 C 0.09011 0.03588 0.10104 0.0287 0.10712 0.02662 C 0.11545 0.01921 0.12344 0.0118 0.13281 0.00764 C 0.13611 0.00324 0.14288 -0.00209 0.14722 -0.00394 C 0.15139 -0.00764 0.15382 -0.01135 0.15851 -0.01343 C 0.15886 -0.01389 0.16424 -0.02037 0.16424 -0.02107 C 0.16563 -0.03449 0.15764 -0.04051 0.15139 -0.04769 C 0.14479 -0.05533 0.1434 -0.05996 0.13576 -0.06482 C 0.13073 -0.07153 0.12448 -0.07639 0.11997 -0.0838 C 0.11615 -0.09005 0.11597 -0.09283 0.11007 -0.09537 C 0.10017 -0.10764 0.08715 -0.13172 0.07431 -0.13727 C 0.06545 -0.13565 0.06146 -0.13681 0.05851 -0.1257 C 0.05799 -0.12199 0.05712 -0.11829 0.05712 -0.11435 C 0.05712 -0.05625 0.06059 0.03148 0.05712 0.09143 C 0.05695 0.09398 0.04965 0.09652 0.04861 0.09699 C 0.04566 0.09328 0.04288 0.08935 0.03993 0.08565 C 0.0375 0.0824 0.03281 0.07615 0.03281 0.07615 C 0.0309 0.06805 0.02813 0.06365 0.02292 0.05902 C 0.02118 0.05162 0.01823 0.04328 0.01424 0.03796 C 0.01111 0.02546 0.00851 0.01319 0.00139 0.0037 C -0.00017 -0.00278 -4.44444E-6 -0.00417 -4.44444E-6 4.44444E-6 Z " pathEditMode="relative" ptsTypes="ffffffffffffffffffffffffffff">
                                      <p:cBhvr>
                                        <p:cTn id="58" dur="5000" fill="hold"/>
                                        <p:tgtEl>
                                          <p:spTgt spid="31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85185E-6 C 0.00816 0.00139 0.01614 0.00255 0.0243 0.00393 C 0.02725 0.0044 0.03003 0.00625 0.03281 0.00764 C 0.03559 0.00903 0.04132 0.01157 0.04132 0.01157 C 0.04896 0.01088 0.05677 0.01134 0.06423 0.00972 C 0.0651 0.00949 0.0743 -0.00394 0.07569 -0.00556 C 0.07968 -0.02801 0.07708 -0.05046 0.08715 -0.07037 C 0.0934 -0.09676 0.08298 -0.13032 0.09843 -0.15232 C 0.0993 -0.1581 0.09861 -0.16482 0.10139 -0.16945 C 0.10243 -0.1713 0.10434 -0.17176 0.10573 -0.17315 C 0.10677 -0.17431 0.10764 -0.1757 0.1085 -0.17708 C 0.11302 -0.18495 0.1243 -0.2007 0.13142 -0.2037 C 0.13611 -0.20301 0.14166 -0.20532 0.14566 -0.20185 C 0.14774 -0.2 0.14479 -0.1956 0.14427 -0.19236 C 0.14253 -0.1831 0.13368 -0.16852 0.12708 -0.16574 C 0.12083 -0.15995 0.1118 -0.15625 0.10416 -0.15602 C 0.05468 -0.15486 0.00521 -0.15486 -0.04427 -0.15417 C -0.04532 -0.15301 -0.04601 -0.15139 -0.04723 -0.15046 C -0.04861 -0.14931 -0.05035 -0.14977 -0.05157 -0.14838 C -0.054 -0.14583 -0.05504 -0.1419 -0.05712 -0.13889 C -0.06389 -0.11458 -0.05295 -0.10532 -0.03577 -0.10463 C -0.00903 -0.10347 0.01753 -0.10347 0.04427 -0.10278 C 0.05764 -0.09676 0.07187 -0.0919 0.08559 -0.0875 C 0.08906 -0.0831 0.09705 -0.07616 0.09705 -0.07616 C 0.09948 -0.0662 0.09896 -0.04398 0.08993 -0.03796 C 0.0868 -0.03588 0.08316 -0.03565 0.07986 -0.03426 C 0.05833 -0.01389 0.02882 -0.03704 0.00416 -0.02662 C 0.00156 -0.0162 0.00295 -0.01065 -0.00434 -0.00764 C -0.00886 -0.00116 -0.00834 -0.0044 8.33333E-7 1.85185E-6 Z " pathEditMode="relative" ptsTypes="fffffffffffffffffffffffffffff">
                                      <p:cBhvr>
                                        <p:cTn id="60" dur="5000" fill="hold"/>
                                        <p:tgtEl>
                                          <p:spTgt spid="31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59259E-6 C -0.00452 -0.00903 -0.00521 -0.01921 -0.01007 -0.02847 C -0.01424 -0.04583 -0.01337 -0.03611 -0.01858 -0.04954 C -0.01997 -0.05301 -0.01997 -0.05741 -0.02153 -0.06088 C -0.02309 -0.06435 -0.02552 -0.06713 -0.02726 -0.07037 C -0.02882 -0.07685 -0.03056 -0.08102 -0.03438 -0.08565 C -0.03646 -0.09468 -0.04705 -0.11435 -0.05295 -0.12176 C -0.05573 -0.12106 -0.05868 -0.1213 -0.06146 -0.11991 C -0.06841 -0.11667 -0.06719 -0.0993 -0.07014 -0.09143 C -0.07327 -0.08287 -0.07917 -0.07315 -0.08438 -0.06667 C -0.0849 -0.06481 -0.0849 -0.0625 -0.08577 -0.06088 C -0.08646 -0.05926 -0.08854 -0.05903 -0.08872 -0.05718 C -0.08872 -0.05718 -0.08837 -0.03634 -0.08577 -0.03055 C -0.08386 -0.02639 -0.08143 -0.02593 -0.07865 -0.02292 C -0.07118 -0.01505 -0.05382 -0.00718 -0.04427 -0.0037 C -0.03802 0.00185 -0.0316 0.00394 -0.02431 0.00579 C -0.00486 0.00509 0.01475 0.00509 0.0342 0.00394 C 0.04444 0.00324 0.04948 -0.00648 0.0585 -0.00949 C 0.06649 -0.0162 0.07083 -0.02755 0.07847 -0.03426 C 0.08107 -0.04491 0.08281 -0.04792 0.07986 -0.06088 C 0.07882 -0.06528 0.07239 -0.06898 0.06996 -0.07245 C 0.04965 -0.07037 0.04514 -0.07268 0.0342 -0.05139 C 0.03281 -0.04375 0.03194 -0.03889 0.02847 -0.03241 C 0.02916 -0.01759 0.03472 0.0294 0.02847 0.04375 C 0.02708 0.04676 0.01736 0.06597 0.01423 0.06852 C 0.01163 0.0706 0.0085 0.07107 0.00573 0.07245 C 0.00434 0.07315 0.00139 0.07431 0.00139 0.07431 C -0.00625 0.07361 -0.01389 0.07338 -0.02153 0.07245 C -0.02622 0.07176 -0.02986 0.06667 -0.03438 0.06482 C -0.03577 0.06296 -0.03768 0.06134 -0.03872 0.05903 C -0.04011 0.05556 -0.0415 0.04769 -0.0415 0.04769 C -0.04028 0.02824 -0.0415 0.01782 -0.02726 0.01157 C -0.02205 0.00695 -0.01563 -2.59259E-6 -0.00868 -2.59259E-6 " pathEditMode="relative" ptsTypes="ffffffffffffffffffffffffffffffffA">
                                      <p:cBhvr>
                                        <p:cTn id="62" dur="5000" fill="hold"/>
                                        <p:tgtEl>
                                          <p:spTgt spid="31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6.2963E-6 C -0.00486 -0.00093 -0.01042 -6.2963E-6 -0.01423 -0.00394 C -0.01701 -0.00672 -0.01892 -0.01019 -0.02135 -0.01343 C -0.02257 -0.01505 -0.02292 -0.0176 -0.02413 -0.01922 C -0.02778 -0.02408 -0.04097 -0.03797 -0.04566 -0.04005 C -0.05364 -0.04746 -0.0625 -0.04376 -0.07135 -0.04005 C -0.07222 -0.0382 -0.07274 -0.03542 -0.07413 -0.03427 C -0.07673 -0.03218 -0.08281 -0.03056 -0.08281 -0.03056 C -0.09479 -0.01367 -0.07517 -0.04029 -0.08993 -0.02478 C -0.09305 -0.02154 -0.09583 -0.01367 -0.09844 -0.0095 C -0.10555 0.00231 -0.11545 0.01319 -0.12413 0.02268 C -0.1283 0.02708 -0.12951 0.03217 -0.1342 0.0361 C -0.13628 0.04513 -0.14219 0.05045 -0.14705 0.05717 C -0.15069 0.07175 -0.14583 0.07615 -0.13698 0.07985 C -0.12673 0.08911 -0.12118 0.0912 -0.10851 0.09328 C -0.08455 0.09143 -0.06076 0.09004 -0.03698 0.09513 C -0.03177 0.09745 -0.03073 0.10161 -0.02708 0.1067 C -0.02135 0.12893 -0.02309 0.11735 -0.02569 0.15601 C -0.02587 0.15809 -0.0276 0.16504 -0.02986 0.16573 C -0.03646 0.16735 -0.04323 0.16689 -0.05 0.16758 C -0.05885 0.17059 -0.05417 0.16758 -0.06285 0.17893 C -0.06528 0.18217 -0.06996 0.18842 -0.06996 0.18842 C -0.07743 0.1817 -0.07847 0.17245 -0.08142 0.1618 C -0.0809 0.14536 -0.08055 0.1287 -0.07986 0.11226 C -0.07951 0.10277 -0.07917 0.09328 -0.07847 0.08379 C -0.07673 0.06342 -0.05191 0.0655 -0.04271 0.06458 C -0.03298 0.06249 -0.02986 0.05925 -0.02135 0.05508 C -0.01805 0.05092 -0.0158 0.04629 -0.01285 0.04189 C -0.01059 0.03842 -0.00555 0.0324 -0.00555 0.0324 C -0.00417 0.02129 -0.00156 0.0111 1.66667E-6 -6.2963E-6 Z " pathEditMode="relative" ptsTypes="ffffffffffffffffffffffffffffff">
                                      <p:cBhvr>
                                        <p:cTn id="64" dur="5000" fill="hold"/>
                                        <p:tgtEl>
                                          <p:spTgt spid="3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3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3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3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3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3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3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3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3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3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2000"/>
                                        <p:tgtEl>
                                          <p:spTgt spid="31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/>
                                        <p:tgtEl>
                                          <p:spTgt spid="3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0"/>
                                        <p:tgtEl>
                                          <p:spTgt spid="3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37743E-6 C -0.00295 0.0037 -0.00642 0.00624 -0.0092 0.00994 C -0.01858 0.02266 -0.00885 0.0148 -0.02014 0.02636 C -0.02587 0.03238 -0.03281 0.03677 -0.03854 0.04278 C -0.04913 0.05389 -0.05798 0.06429 -0.06927 0.07377 C -0.08073 0.08349 -0.09149 0.09644 -0.10469 0.10245 C -0.11354 0.11031 -0.12465 0.11887 -0.13229 0.12882 C -0.13785 0.13622 -0.1434 0.14223 -0.15087 0.14524 C -0.14219 0.13367 -0.13021 0.12188 -0.12014 0.1124 C -0.10937 0.10245 -0.10035 0.08788 -0.0908 0.07562 C -0.08507 0.06846 -0.07726 0.06175 -0.07083 0.05504 C -0.06788 0.05227 -0.06476 0.04972 -0.06163 0.04695 C -0.0441 0.03145 -0.06146 0.04255 -0.0493 0.02868 C -0.04757 0.02636 -0.04479 0.02636 -0.04305 0.02451 C -0.03871 0.01943 -0.0309 0.00809 -0.0309 0.00809 C -0.02743 -0.00578 -0.01528 -0.01781 -0.00781 -0.02868 C -0.00347 -0.03538 0.00243 -0.04001 0.00608 -0.04741 C 0.00712 -0.04926 0.01111 -0.05296 0.0092 -0.05342 C 0.00261 -0.05527 -0.00417 -0.05204 -0.01076 -0.05157 C -0.04965 -0.04302 -0.0934 -0.04833 -0.13229 -0.04926 C -0.12517 -0.05597 -0.11701 -0.06059 -0.1092 -0.06568 C -0.1066 -0.06753 -0.10399 -0.06984 -0.10156 -0.07169 C -0.1 -0.07331 -0.09861 -0.0747 -0.09705 -0.07609 C -0.08368 -0.08488 -0.07048 -0.09528 -0.05694 -0.10476 C -0.04601 -0.11216 -0.03646 -0.12465 -0.02465 -0.12905 C -0.01406 -0.13899 -0.02274 -0.12419 -0.02465 -0.1191 C -0.02621 -0.1087 -0.02639 -0.09921 -0.0309 -0.09043 C -0.03646 -0.05851 -0.0401 -0.02567 -0.04618 0.00601 C -0.04757 0.02521 -0.05052 0.0444 -0.05382 0.06337 C -0.05608 0.09043 -0.05694 0.11818 -0.05851 0.14524 C -0.06406 0.12327 -0.06493 0.09991 -0.06927 0.07771 C -0.07066 0.0599 -0.0717 0.04695 -0.07239 0.02868 C -0.07396 -0.01388 -0.07517 -0.05689 -0.08316 -0.09875 C -0.08489 -0.10823 -0.08524 -0.1235 -0.08923 -0.13136 C -0.09201 -0.13691 -0.09948 -0.13645 -0.10312 -0.13737 C -0.11042 -0.14385 -0.11944 -0.14639 -0.12621 -0.15379 C -0.13125 -0.15934 -0.13646 -0.16327 -0.14167 -0.16813 C -0.15087 -0.17761 -0.14427 -0.17507 -0.15382 -0.18247 C -0.16562 -0.19195 -0.18073 -0.20028 -0.1908 -0.21346 C -0.19861 -0.2234 -0.20798 -0.23404 -0.21701 -0.24214 C -0.21805 -0.24399 -0.21892 -0.2463 -0.22014 -0.24815 C -0.22135 -0.24954 -0.22361 -0.25023 -0.22465 -0.25231 C -0.22569 -0.2537 -0.22535 -0.25648 -0.22621 -0.25856 C -0.22795 -0.26272 -0.23021 -0.26642 -0.23229 -0.27058 C -0.23316 -0.27243 -0.23281 -0.27544 -0.23385 -0.27706 C -0.23507 -0.27891 -0.23698 -0.27937 -0.23854 -0.28076 C -0.24062 -0.28908 -0.24149 -0.29255 -0.24774 -0.2951 C -0.25052 -0.30597 -0.2493 -0.3173 -0.25538 -0.32586 " pathEditMode="relative" ptsTypes="fffffffffffffffffffffffffffffffffffffffffffffffA">
                                      <p:cBhvr>
                                        <p:cTn id="115" dur="5000" fill="hold"/>
                                        <p:tgtEl>
                                          <p:spTgt spid="31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87604E-6 C -0.00712 0.0067 -0.01094 0.01757 -0.01702 0.02636 C -0.02205 0.0333 -0.02848 0.03862 -0.03386 0.04579 C -0.03698 0.05041 -0.03993 0.05458 -0.04306 0.05897 C -0.04566 0.06244 -0.05226 0.06799 -0.05226 0.06845 C -0.05643 0.07655 -0.06216 0.08279 -0.06771 0.08973 C -0.08039 0.10545 -0.07188 0.10013 -0.0816 0.10522 C -0.07848 0.11864 -0.07118 0.11447 -0.06302 0.11794 C -0.05782 0.12349 -0.05382 0.12465 -0.04775 0.12719 C -0.04618 0.12835 -0.0448 0.1302 -0.04306 0.13136 C -0.04167 0.13274 -0.03993 0.13297 -0.03855 0.1339 C -0.02275 0.14593 -0.0349 0.13922 -0.02466 0.14454 C -0.01841 0.15356 -0.01268 0.16073 -0.00625 0.16882 C -0.00296 0.17298 3.88889E-6 0.17738 0.00312 0.18177 C 0.00468 0.18408 0.00764 0.18848 0.00764 0.18871 C 0.01354 0.18547 0.01493 0.18038 0.01996 0.1753 C 0.02309 0.16211 0.02968 0.15841 0.03541 0.14708 C 0.04184 0.1339 0.04323 0.12719 0.05225 0.12049 C 0.05503 0.10915 0.05191 0.11771 0.0585 0.10939 C 0.06649 0.09944 0.07274 0.08718 0.08159 0.07863 C 0.08264 0.07655 0.08316 0.074 0.08454 0.07238 C 0.08576 0.0703 0.08923 0.07238 0.08923 0.07007 C 0.08923 0.06729 0.08645 0.06614 0.08454 0.06568 C 0.06163 0.06336 0.03854 0.06429 0.01545 0.06336 C 0.00729 0.06244 -0.00105 0.06244 -0.00921 0.06151 C -0.01789 0.05966 -0.02587 0.05249 -0.03386 0.0481 C -0.04879 0.04001 -0.06441 0.03191 -0.08004 0.02636 C -0.08646 0.02012 -0.09358 0.01896 -0.1 0.01318 C -0.09566 0.00393 -0.09167 0.003 -0.08455 3.87604E-6 C -0.07709 -0.00301 -0.06927 -0.00856 -0.06164 -0.0111 C -0.05 -0.01434 -0.03802 -0.01619 -0.02622 -0.01758 C -0.01233 -0.02406 -0.02761 -0.01758 0.00468 -0.02197 C 0.01093 -0.0229 0.01684 -0.02544 0.02309 -0.0266 C 0.04166 -0.03493 0.05937 -0.04579 0.07847 -0.05273 C 0.08003 -0.05435 0.08177 -0.05875 0.08298 -0.0569 C 0.0842 -0.05505 0.0809 -0.05273 0.08003 -0.05042 C 0.07673 -0.04186 0.07378 -0.03331 0.07083 -0.02406 C 0.06545 -0.00856 0.0625 0.00855 0.05694 0.02382 C 0.05329 0.04463 0.04496 0.06429 0.03836 0.08325 C 0.03628 0.09944 0.02882 0.11679 0.02309 0.13136 C 0.02031 0.13829 0.01562 0.14338 0.01389 0.15101 C 0.0085 0.17437 0.01701 0.13922 0.0092 0.16443 C 0.00555 0.17599 0.00503 0.18709 3.88889E-6 0.19704 C -0.00122 0.18709 -0.00296 0.17853 -0.00469 0.16882 C -0.00695 0.13691 -0.00851 0.10823 -0.01702 0.07863 C -0.02014 0.05504 -0.02691 0.03099 -0.0323 0.00855 C -0.03282 0.00323 -0.03264 -0.00185 -0.03386 -0.00648 C -0.0349 -0.01041 -0.03716 -0.01388 -0.03855 -0.01758 C -0.04202 -0.02752 -0.04341 -0.03886 -0.04775 -0.04834 C -0.05087 -0.06499 -0.05712 -0.07817 -0.06459 -0.09205 C -0.06684 -0.09598 -0.06875 -0.10107 -0.07084 -0.105 C -0.07188 -0.10777 -0.07379 -0.11171 -0.07379 -0.11147 C -0.07136 -0.1235 -0.06285 -0.12558 -0.05539 -0.12928 C -0.04445 -0.13553 -0.03264 -0.13784 -0.02153 -0.14246 C -0.01285 -0.14616 -0.00573 -0.15264 0.00312 -0.15542 C 0.01267 -0.1649 0.02586 -0.16767 0.03698 -0.17299 C 0.04149 -0.1753 0.04618 -0.17762 0.05069 -0.1797 C 0.05225 -0.18039 0.05538 -0.18201 0.05538 -0.18155 C 0.03437 -0.20121 0.00555 -0.20329 -0.01841 -0.20629 C -0.02309 -0.20768 -0.02778 -0.20861 -0.0323 -0.21023 C -0.03542 -0.21161 -0.0415 -0.21439 -0.0415 -0.21416 C -0.04896 -0.22156 -0.04636 -0.22595 -0.03855 -0.22803 C -0.02275 -0.23289 -0.00677 -0.23636 0.0092 -0.24122 C 0.01336 -0.24214 0.01892 -0.24237 0.02309 -0.24561 C 0.02465 -0.24723 0.02586 -0.24908 0.0276 -0.24954 C 0.03941 -0.25509 0.0526 -0.25648 0.06458 -0.26064 C 0.07048 -0.26272 0.07586 -0.26666 0.08159 -0.26966 C 0.09323 -0.27521 0.1052 -0.27914 0.11684 -0.28469 C 0.11493 -0.29394 0.11302 -0.29741 0.10764 -0.3025 C 0.1026 -0.31337 0.09878 -0.32447 0.09375 -0.33488 C 0.09166 -0.34413 0.09236 -0.33904 0.09236 -0.35037 " pathEditMode="relative" rAng="0" ptsTypes="ffffffffffffffffffffffffffffffffffffffffffffffffffffffffffffffffffffffA">
                                      <p:cBhvr>
                                        <p:cTn id="117" dur="5000" fill="hold"/>
                                        <p:tgtEl>
                                          <p:spTgt spid="3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" y="-7678"/>
                                    </p:animMotion>
                                  </p:childTnLst>
                                </p:cTn>
                              </p:par>
                              <p:par>
                                <p:cTn id="11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61111E-6 1.97965E-6 C 0.00261 0.01064 0.00955 0.01688 0.01546 0.02451 C 0.01858 0.02868 0.02067 0.03399 0.0231 0.03885 C 0.02414 0.04093 0.02483 0.04325 0.02622 0.0451 C 0.02778 0.04718 0.02952 0.0488 0.03073 0.05134 C 0.03698 0.06452 0.03976 0.07955 0.04619 0.09227 C 0.04827 0.10338 0.04966 0.11031 0.05695 0.11679 C 0.06233 0.12743 0.06546 0.13876 0.07084 0.14963 C 0.07188 0.15171 0.07275 0.15379 0.07379 0.15587 C 0.07483 0.15795 0.07692 0.16189 0.07692 0.16189 C 0.07744 0.16397 0.07709 0.16929 0.07848 0.16813 C 0.08073 0.16605 0.08143 0.15541 0.08317 0.15171 C 0.08942 0.13807 0.09758 0.11956 0.10764 0.11078 C 0.11094 0.09759 0.1191 0.08742 0.12778 0.08002 C 0.13108 0.07308 0.13889 0.06198 0.14462 0.05943 C 0.14671 0.05111 0.14914 0.04787 0.15539 0.0451 C 0.15591 0.04301 0.15817 0.03723 0.15695 0.03885 C 0.15435 0.04232 0.15348 0.04787 0.15087 0.05134 C 0.14514 0.05897 0.13803 0.06614 0.1323 0.07377 C 0.1257 0.08256 0.12796 0.08325 0.12153 0.09019 C 0.11372 0.09852 0.10504 0.10708 0.09688 0.11471 C 0.08959 0.12165 0.08056 0.12558 0.07379 0.13321 C 0.07205 0.13506 0.07101 0.13783 0.06928 0.13945 C 0.06546 0.14315 0.06042 0.145 0.05695 0.14963 C 0.04723 0.16258 0.03803 0.17622 0.02622 0.1864 C 0.01893 0.20097 0.0231 0.19611 0.01546 0.20282 C 0.00799 0.21739 0.01181 0.21161 0.00469 0.22132 C 0.0073 0.21091 0.01476 0.20675 0.02153 0.20074 C 0.03264 0.19079 0.04653 0.18617 0.05851 0.17831 C 0.06494 0.17414 0.07848 0.16813 0.07848 0.16813 C 0.08317 0.15888 0.09098 0.15634 0.09844 0.15171 C 0.10886 0.14523 0.11667 0.13622 0.12778 0.13321 C 0.13837 0.12396 0.13577 0.12049 0.13855 0.13113 C 0.13681 0.23404 0.15001 0.24792 0.13073 0.21115 C 0.12657 0.20328 0.1231 0.19819 0.11702 0.19264 C 0.11337 0.18316 0.11042 0.17784 0.10469 0.17021 C 0.10244 0.16119 0.09931 0.15495 0.09237 0.15171 C 0.08698 0.13737 0.07761 0.12581 0.07084 0.11263 C 0.0632 0.09759 0.06025 0.0932 0.04931 0.08187 C 0.04532 0.07146 0.03889 0.06475 0.0323 0.05735 C 0.02101 0.04463 0.03039 0.05435 0.0231 0.04301 C 0.01823 0.03538 0.01094 0.02798 0.00469 0.02266 C 0.00313 0.01943 -0.0026 0.01272 0.00626 0.01226 C 0.05643 0.01017 0.10678 0.01087 0.15695 0.01017 C 0.16303 0.01087 0.1698 0.00879 0.17535 0.01226 C 0.17726 0.01341 0.17188 0.01596 0.17084 0.0185 C 0.16337 0.03631 0.17709 0.01642 0.16459 0.03492 C 0.15973 0.04209 0.15383 0.04787 0.14931 0.05527 C 0.14289 0.06614 0.13872 0.07794 0.12917 0.08395 C 0.1224 0.0932 0.10764 0.10453 0.10001 0.11078 C 0.08803 0.12049 0.07935 0.13529 0.06771 0.14547 C 0.06685 0.14732 0.06198 0.15772 0.06008 0.15772 C 0.05851 0.15772 0.05903 0.15379 0.05851 0.15171 C 0.05903 0.1272 0.05903 0.10245 0.06008 0.07794 C 0.06042 0.07007 0.06442 0.05828 0.06615 0.05134 C 0.07327 0.02336 0.08855 -0.01503 0.10626 -0.03284 C 0.10938 -0.04672 0.12223 -0.05921 0.13073 -0.06753 C 0.10834 -0.08835 0.00938 -0.07239 -0.04305 -0.07794 C -0.03836 -0.09621 -0.02308 -0.10315 -0.01527 -0.11887 C -0.01892 -0.13367 -0.03437 -0.12812 -0.04461 -0.12905 C -0.07864 -0.1383 -0.11319 -0.13761 -0.14774 -0.14339 C -0.13281 -0.15009 -0.11753 -0.15773 -0.10312 -0.16605 C -0.0967 -0.16975 -0.09062 -0.17091 -0.08454 -0.17623 C -0.09409 -0.18478 -0.08802 -0.18085 -0.10763 -0.18247 C -0.14253 -0.18548 -0.17742 -0.1871 -0.21232 -0.18848 C -0.20659 -0.19612 -0.19878 -0.20051 -0.19374 -0.20907 C -0.18402 -0.22572 -0.19201 -0.21739 -0.18298 -0.22549 C -0.18038 -0.23682 -0.16909 -0.24607 -0.16302 -0.25416 C -0.16145 -0.25625 -0.1585 -0.26018 -0.1585 -0.26018 C -0.15798 -0.26226 -0.15572 -0.2648 -0.15694 -0.26642 C -0.1592 -0.26943 -0.16319 -0.26873 -0.16614 -0.27058 C -0.17308 -0.27498 -0.18038 -0.2796 -0.18767 -0.28261 C -0.18975 -0.28469 -0.19149 -0.28724 -0.19374 -0.28885 C -0.19513 -0.29001 -0.19704 -0.28978 -0.19843 -0.29094 C -0.2144 -0.30296 -0.20173 -0.29672 -0.21232 -0.30134 C -0.21388 -0.30342 -0.2151 -0.30574 -0.21683 -0.30736 C -0.21822 -0.30851 -0.22013 -0.30805 -0.22152 -0.30921 C -0.23367 -0.32123 -0.22135 -0.31591 -0.23385 -0.31961 C -0.23975 -0.32563 -0.24704 -0.32956 -0.25225 -0.33603 " pathEditMode="relative" ptsTypes="ffffffffffffffffffffffffffffffffffffffffffffffffffffffffffffffffffffffffffffffA">
                                      <p:cBhvr>
                                        <p:cTn id="119" dur="5000" fill="hold"/>
                                        <p:tgtEl>
                                          <p:spTgt spid="31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77778E-6 -2.67345E-6 C -0.004 0.03446 -0.02796 0.12581 0.00468 0.11286 C 0.01336 0.10523 0.0052 0.11124 0.01857 0.10661 C 0.0269 0.10384 0.03472 0.09852 0.04322 0.09644 C 0.05989 0.09204 0.07708 0.09158 0.09392 0.08996 C 0.11475 0.08534 0.13593 0.0851 0.15694 0.08418 C 0.15138 0.0814 0.14687 0.07655 0.14166 0.07354 C 0.13194 0.06822 0.1217 0.06614 0.11232 0.05943 C 0.09826 0.04903 0.11302 0.05643 0.10156 0.05111 C 0.0868 0.03608 0.06805 0.03006 0.05243 0.01642 C 0.04548 0.01017 0.04201 0.00763 0.03385 0.00416 C 0.03229 0.00324 0.02933 0.00185 0.02933 0.00185 C 0.02725 -0.0007 0.02552 -0.00393 0.02308 -0.00601 C 0.02031 -0.00833 0.01388 -0.01041 0.01388 -0.01041 C 0.00815 -0.02058 0.00017 -0.03284 -0.00921 -0.03677 C -0.01077 -0.03909 -0.01459 -0.04047 -0.01372 -0.04302 C -0.01268 -0.04649 -0.00886 -0.04695 -0.00608 -0.04741 C 0.00208 -0.0488 0.01041 -0.04834 0.01857 -0.04926 C 0.04913 -0.05412 0.08003 -0.05574 0.11076 -0.05759 C 0.12083 -0.06106 0.12986 -0.06406 0.13854 -0.07169 C 0.1368 -0.07863 0.13263 -0.08349 0.1309 -0.0902 C 0.12847 -0.09945 0.12395 -0.10662 0.12013 -0.11471 C 0.11423 -0.1272 0.10954 -0.13899 0.10156 -0.14986 C 0.09635 -0.16397 0.08854 -0.17553 0.08472 -0.1908 C 0.16145 -0.19242 0.14322 -0.18895 0.18159 -0.19658 C 0.19861 -0.20444 0.17499 -0.22502 0.16927 -0.2315 C 0.1677 -0.23335 0.16649 -0.23613 0.16475 -0.23774 C 0.16336 -0.2389 0.16163 -0.23913 0.16006 -0.23983 C 0.1585 -0.2426 0.15677 -0.24514 0.15538 -0.24792 C 0.15329 -0.25185 0.1493 -0.26018 0.1493 -0.26018 C 0.14982 -0.26226 0.1493 -0.26596 0.15086 -0.26665 C 0.15555 -0.26804 0.19288 -0.27174 0.19861 -0.27243 C 0.21354 -0.2766 0.23003 -0.2759 0.24322 -0.28677 C 0.23628 -0.30065 0.22118 -0.30666 0.21076 -0.31545 C 0.22847 -0.32724 0.25138 -0.32354 0.27083 -0.32794 C 0.28229 -0.33372 0.29704 -0.34228 0.30937 -0.34228 " pathEditMode="relative" ptsTypes="fffffffffffffffffffffffffffffffffffA">
                                      <p:cBhvr>
                                        <p:cTn id="121" dur="5000" fill="hold"/>
                                        <p:tgtEl>
                                          <p:spTgt spid="31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0.00833 C 0.00312 -0.00417 0.00781 -0.00185 0.0092 0.00393 C 0.00972 0.00601 0.00955 0.00855 0.01076 0.00971 C 0.01198 0.01156 0.01389 0.01133 0.01545 0.01202 C 0.02257 0.02636 0.0184 0.02127 0.02621 0.02844 C 0.03003 0.04394 0.02656 0.04324 0.03541 0.03469 C 0.04062 0.02428 0.04896 0.01549 0.05538 0.00601 C 0.05833 0.00162 0.06458 -0.00625 0.06458 -0.00602 C 0.06545 -0.00948 0.06701 -0.01873 0.07083 -0.01873 C 0.07291 -0.01873 0.07378 -0.01457 0.07535 -0.01249 C 0.07847 0.00786 0.06493 0.07123 0.08316 0.04694 C 0.0842 0.04417 0.08472 0.04116 0.08611 0.03862 C 0.08732 0.03631 0.08975 0.03515 0.0908 0.03261 C 0.09705 0.01827 0.08698 0.02891 0.09687 0.02035 C 0.10104 0.00393 0.09844 0.0111 0.10607 -0.0044 C 0.10712 -0.00648 0.1092 -0.01041 0.1092 -0.01041 C 0.11163 -0.02012 0.11805 -0.02729 0.12309 -0.03539 C 0.12725 -0.04209 0.13663 -0.06268 0.13993 -0.06568 C 0.14618 -0.07123 0.15225 -0.07678 0.1585 -0.0821 C 0.16285 -0.0858 0.14826 -0.08118 0.14305 -0.08025 C 0.14045 -0.07979 0.13802 -0.07863 0.13541 -0.07817 C 0.13125 -0.07771 0.12725 -0.07678 0.12309 -0.07609 C 0.1191 -0.07424 0.11475 -0.07424 0.11076 -0.07216 C 0.10903 -0.07123 0.10781 -0.06869 0.10607 -0.06776 C 0.10173 -0.06522 0.09687 -0.06406 0.09236 -0.06175 C 0.07743 -0.05551 0.06076 -0.05319 0.04618 -0.04556 C 0.03906 -0.0414 0.03316 -0.03747 0.02621 -0.03307 C 0.02326 -0.03145 0.01701 -0.02891 0.01701 -0.02891 C 0.01545 -0.02984 0.01302 -0.02937 0.01232 -0.03099 C 0.01146 -0.03354 0.01666 -0.04256 0.01701 -0.04348 C 0.01979 -0.05851 0.0217 -0.06476 0.02778 -0.07817 C 0.02934 -0.09274 0.02951 -0.11587 0.04149 -0.12142 C 0.04618 -0.11194 0.05382 -0.10592 0.0585 -0.09644 C 0.06406 -0.0858 0.06701 -0.07123 0.07535 -0.06406 C 0.07969 -0.04094 0.08594 -0.05111 0.09844 -0.05967 C 0.11163 -0.06869 0.12187 -0.08118 0.13229 -0.09482 C 0.1375 -0.10176 0.14288 -0.10731 0.14774 -0.11494 C 0.14896 -0.11679 0.1493 -0.11934 0.15069 -0.12142 C 0.15208 -0.12304 0.1566 -0.1235 0.15538 -0.12512 C 0.15399 -0.12743 0.15139 -0.12396 0.1493 -0.1235 C 0.14514 -0.12234 0.14114 -0.12188 0.13698 -0.12142 C 0.12048 -0.11841 0.10399 -0.11448 0.08767 -0.11078 C 0.07969 -0.10893 0.07656 -0.10985 0.06927 -0.10685 C 0.06111 -0.10384 0.05156 -0.0969 0.04305 -0.09644 C 0.01632 -0.09528 -0.01025 -0.09528 -0.03698 -0.09482 C -0.03906 -0.0939 -0.04097 -0.09228 -0.04306 -0.09274 C -0.04497 -0.09274 -0.0467 -0.09436 -0.04775 -0.09644 C -0.04948 -0.09991 -0.05434 -0.12697 -0.05538 -0.13136 C -0.0559 -0.13344 -0.05643 -0.13553 -0.05695 -0.13761 C -0.05747 -0.13969 -0.05799 -0.14154 -0.05851 -0.14362 C -0.05903 -0.1457 -0.06163 -0.15056 -0.06007 -0.15009 C -0.04132 -0.14154 -0.03559 -0.13946 -0.01389 -0.13761 C -0.00452 -0.13553 0.00434 -0.13298 0.01389 -0.13136 C 0.02535 -0.12604 0.03732 -0.12188 0.0493 -0.11911 C 0.05989 -0.10985 0.05503 -0.1124 0.06302 -0.10893 C 0.06562 -0.10985 0.0684 -0.10939 0.07083 -0.11078 C 0.07274 -0.1124 0.07361 -0.1154 0.07535 -0.11702 C 0.07969 -0.12211 0.08489 -0.12651 0.08923 -0.13136 C 0.1066 -0.15218 0.09375 -0.14015 0.10469 -0.15009 C 0.10781 -0.15657 0.10868 -0.15911 0.11389 -0.1642 C 0.11823 -0.1686 0.12778 -0.17669 0.12778 -0.17669 C 0.12934 -0.17923 0.13055 -0.18224 0.13229 -0.18478 C 0.13368 -0.1864 0.13559 -0.18687 0.13698 -0.18872 C 0.13819 -0.1908 0.13854 -0.19334 0.13993 -0.19496 C 0.14271 -0.19843 0.1493 -0.20306 0.1493 -0.20282 C 0.14878 -0.20537 0.1493 -0.2093 0.14774 -0.2093 C 0.08055 -0.21207 0.01337 -0.20791 -0.05382 -0.2093 C -0.04601 -0.22433 -0.03368 -0.23289 -0.02622 -0.24815 C -0.07778 -0.27267 -0.15764 -0.25393 -0.19236 -0.2544 C -0.18143 -0.26989 -0.18681 -0.26411 -0.17691 -0.27082 C -0.17361 -0.27845 -0.16945 -0.28145 -0.16615 -0.28724 C -0.18073 -0.29695 -0.26545 -0.29001 -0.2908 -0.29117 C -0.28108 -0.30435 -0.27101 -0.31684 -0.26302 -0.33326 C -0.25886 -0.34875 -0.27118 -0.3476 -0.28004 -0.34852 C -0.28854 -0.35338 -0.29722 -0.35338 -0.30608 -0.35477 C -0.32205 -0.358 -0.33768 -0.36286 -0.35382 -0.36494 C -0.35695 -0.36633 -0.36528 -0.36633 -0.36302 -0.36911 C -0.35764 -0.37627 -0.35347 -0.38275 -0.34618 -0.38553 C -0.33959 -0.39408 -0.33229 -0.40125 -0.32465 -0.40842 C -0.32257 -0.41212 -0.32049 -0.41605 -0.3184 -0.42022 C -0.31667 -0.42368 -0.32448 -0.42299 -0.32761 -0.42438 C -0.33351 -0.42715 -0.33889 -0.43155 -0.34462 -0.43478 C -0.36597 -0.44681 -0.33403 -0.42947 -0.35695 -0.44496 C -0.36233 -0.44866 -0.36823 -0.44866 -0.37379 -0.45329 C -0.37986 -0.45791 -0.38715 -0.46832 -0.39393 -0.47156 C -0.40018 -0.47479 -0.39705 -0.47248 -0.40313 -0.47803 C -0.40972 -0.49121 -0.40191 -0.47803 -0.41077 -0.4859 C -0.41268 -0.48751 -0.41372 -0.49029 -0.41545 -0.49214 C -0.42049 -0.49769 -0.41997 -0.4933 -0.41997 -0.49815 " pathEditMode="relative" rAng="0" ptsTypes="ffffffffffffffffffffffffffffffffffffffffffffffffffffffffffffffffffffffffffffffffffffffffA">
                                      <p:cBhvr>
                                        <p:cTn id="123" dur="5000" fill="hold"/>
                                        <p:tgtEl>
                                          <p:spTgt spid="3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82" y="-20513"/>
                                    </p:animMotion>
                                  </p:childTnLst>
                                </p:cTn>
                              </p:par>
                              <p:par>
                                <p:cTn id="12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52451E-6 C -0.00851 0.01179 -0.02205 0.01804 -0.02917 0.02867 C -0.03941 0.04417 -0.03056 0.03862 -0.03993 0.04301 C -0.04045 0.04509 -0.04045 0.04764 -0.0415 0.04926 C -0.04896 0.06128 -0.05122 0.03862 -0.05226 0.03284 C -0.05278 0.00485 -0.04827 -0.02429 -0.05382 -0.05134 C -0.05434 -0.05412 -0.07952 -0.04579 -0.08299 -0.0451 C -0.09184 -0.03909 -0.10104 -0.03886 -0.11077 -0.03701 C -0.11545 -0.0377 -0.12049 -0.03608 -0.12466 -0.03886 C -0.12639 -0.04001 -0.12136 -0.0414 -0.11997 -0.04302 C -0.11285 -0.05088 -0.11806 -0.04764 -0.11077 -0.05319 C -0.10313 -0.05898 -0.09479 -0.06938 -0.08768 -0.07378 C -0.06962 -0.08511 -0.05 -0.09182 -0.03229 -0.10454 C -0.0217 -0.11217 -0.01181 -0.12327 1.11111E-6 -0.12697 C 0.00937 -0.13437 0.02048 -0.14269 0.03073 -0.14755 C 0.01267 -0.15588 -0.00608 -0.16397 -0.02466 -0.17022 C -0.03056 -0.176 -0.03472 -0.17738 -0.0415 -0.18039 C -0.04271 -0.18178 -0.04913 -0.18825 -0.04757 -0.19265 C -0.04132 -0.21092 -0.02622 -0.22595 -0.01528 -0.23775 C -0.01163 -0.24168 -0.00903 -0.24723 -0.00608 -0.25208 C -0.00174 -0.25925 0.00781 -0.27267 0.00781 -0.27267 C 0.00833 -0.27475 0.00972 -0.27683 0.0092 -0.27868 C 0.00764 -0.284 -0.01424 -0.28816 -0.01841 -0.28909 C -0.04913 -0.29556 -0.07986 -0.29788 -0.11077 -0.30134 C -0.11823 -0.30389 -0.12066 -0.30158 -0.12309 -0.31152 C -0.11945 -0.35037 -0.09931 -0.38807 -0.08455 -0.4223 C -0.08229 -0.42762 -0.0816 -0.43432 -0.07847 -0.43849 C -0.07691 -0.44057 -0.075 -0.44219 -0.07379 -0.44473 C -0.06354 -0.46647 -0.07292 -0.45652 -0.06302 -0.46531 C -0.0599 -0.47156 -0.0507 -0.49399 -0.04306 -0.49399 " pathEditMode="relative" ptsTypes="fffffffffffffffffffffffffffffA">
                                      <p:cBhvr>
                                        <p:cTn id="125" dur="5000" fill="hold"/>
                                        <p:tgtEl>
                                          <p:spTgt spid="3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18779E-6 C -0.01232 0.01088 -0.01805 0.02915 -0.02778 0.04325 C -0.03264 0.05042 -0.03941 0.05551 -0.04323 0.0636 C -0.04722 0.07193 -0.04462 0.06846 -0.05087 0.07378 C -0.05538 0.08303 -0.06094 0.0902 -0.06771 0.09644 C -0.0467 0.11726 -0.06805 0.09853 -0.00781 0.10454 C -0.00451 0.10477 0.00139 0.1087 0.00139 0.1087 C 0.00452 0.09598 0.01094 0.08581 0.01528 0.07378 C 0.01771 0.0673 0.01632 0.06661 0.0184 0.05944 C 0.0217 0.04788 0.02726 0.03539 0.03386 0.02683 C 0.03681 0.00926 0.04375 -0.00855 0.05538 -0.01826 C 0.05747 -0.02243 0.05938 -0.02659 0.06146 -0.03075 C 0.06268 -0.0333 0.06476 -0.02682 0.06615 -0.02451 C 0.07274 -0.01364 0.06615 -0.02289 0.07066 -0.01225 C 0.07431 -0.00369 0.07882 0.00625 0.08299 0.01434 C 0.08038 0.04603 0.08559 0.03215 0.07691 0.02868 C 0.07344 0.0273 0.06979 0.02753 0.06615 0.02683 C 0.05695 0.01874 0.06632 0.02614 0.05538 0.02059 C 0.04236 0.01411 0.03316 0.00718 0.01997 0.00417 C 0.00486 -0.00578 -0.01059 -0.01526 -0.02621 -0.02243 C -0.03246 -0.0252 -0.03715 -0.02983 -0.04323 -0.0326 C -0.04635 -0.03399 -0.05243 -0.03677 -0.05243 -0.03677 C -0.04601 -0.04255 -0.03958 -0.04347 -0.03229 -0.04694 C -0.0276 -0.04925 -0.02326 -0.05319 -0.01857 -0.05527 C 0.00556 -0.06614 0.03195 -0.07122 0.05677 -0.07978 C 0.06181 -0.08418 0.06649 -0.08556 0.07222 -0.08811 C 0.05625 -0.09134 0.04045 -0.09551 0.02448 -0.09828 C 0.02136 -0.09967 0.0184 -0.10129 0.01528 -0.10245 C 0.01285 -0.10337 0.01007 -0.10337 0.00764 -0.10453 C -0.00191 -0.10869 -0.01007 -0.11447 -0.02014 -0.11678 C -0.03142 -0.12187 -0.01753 -0.11517 -0.02934 -0.1228 C -0.03403 -0.1258 -0.03958 -0.12673 -0.04462 -0.12904 C -0.04514 -0.12696 -0.04618 -0.12488 -0.04618 -0.1228 C -0.04618 -0.08718 -0.04861 -0.05134 -0.04462 -0.01618 C -0.04392 -0.0104 -0.03854 -0.02451 -0.03542 -0.02867 C -0.00816 -0.06567 -0.04913 -0.0148 -0.02621 -0.04093 C -0.01007 -0.05943 -0.02934 -0.03885 -0.01545 -0.05735 C -0.00781 -0.06752 0.00156 -0.07608 0.0092 -0.08603 C 0.01458 -0.09296 0.01597 -0.09782 0.02309 -0.10245 C 0.02917 -0.11933 0.04358 -0.13505 0.05538 -0.14546 C 0.06077 -0.15656 0.07136 -0.16258 0.07847 -0.17206 C 0.0684 -0.17645 0.05764 -0.17761 0.04757 -0.18223 C 0.03906 -0.18616 0.03125 -0.19218 0.02309 -0.19657 C 0.01337 -0.20166 0.00417 -0.20328 -0.00625 -0.2049 C -0.01319 -0.20813 -0.02066 -0.21068 -0.02778 -0.21299 C -0.03194 -0.21438 -0.0401 -0.21715 -0.0401 -0.21715 C -0.04219 -0.21577 -0.04462 -0.21507 -0.04618 -0.21299 C -0.04878 -0.20952 -0.0493 -0.20351 -0.05243 -0.20073 C -0.05642 -0.19703 -0.05833 -0.19588 -0.06163 -0.19056 C -0.06875 -0.17946 -0.06719 -0.17113 -0.07847 -0.16396 C -0.08281 -0.15633 -0.08628 -0.15055 -0.09236 -0.14546 C -0.09965 -0.13112 -0.09548 -0.13598 -0.10312 -0.12904 C -0.10677 -0.12187 -0.11007 -0.11748 -0.11545 -0.11262 C -0.09375 -0.10938 -0.07257 -0.10522 -0.05087 -0.10245 C -0.03611 -0.09666 -0.02864 -0.09366 -0.01232 -0.09204 C -0.00087 -0.07678 0.02639 -0.08256 0.03837 -0.08186 C 0.04254 -0.08117 0.0467 -0.08071 0.0507 -0.07978 C 0.05486 -0.07863 0.06302 -0.07562 0.06302 -0.07562 C 0.08021 -0.07886 0.09948 -0.08996 0.11233 -0.10638 C 0.11077 -0.10776 0.10903 -0.10892 0.10764 -0.11054 C 0.10382 -0.11517 0.10104 -0.12118 0.09688 -0.12488 C 0.09375 -0.12765 0.08768 -0.1332 0.08768 -0.1332 C 0.07969 -0.15078 0.06875 -0.16512 0.05833 -0.18015 C 0.05486 -0.18524 0.05035 -0.18871 0.04757 -0.19449 C 0.04045 -0.20906 0.04358 -0.20282 0.03837 -0.21299 C 0.03507 -0.21947 0.02917 -0.22294 0.02604 -0.22941 C 0.02205 -0.23774 0.02465 -0.23427 0.0184 -0.23959 C 0.01458 -0.22987 0.00972 -0.22062 0.00608 -0.21091 C 0.00313 -0.20305 0.00139 -0.19426 -0.00156 -0.1864 C -0.00642 -0.17344 -0.01198 -0.16073 -0.01701 -0.14754 C -0.02031 -0.13899 -0.02292 -0.12927 -0.02621 -0.12072 C -0.02934 -0.11239 -0.03385 -0.10453 -0.03698 -0.0962 C -0.0401 -0.08811 -0.04201 -0.0814 -0.04618 -0.07377 C -0.04982 -0.05897 -0.04739 -0.05758 -0.05243 -0.06752 C -0.0566 -0.12742 -0.05746 -0.18778 -0.06007 -0.24791 C -0.10139 -0.24676 -0.12673 -0.24583 -0.16319 -0.24167 C -0.16632 -0.24097 -0.16927 -0.23959 -0.17239 -0.23959 C -0.17396 -0.23959 -0.17656 -0.23959 -0.17691 -0.24167 C -0.17743 -0.24398 -0.17482 -0.2456 -0.17396 -0.24791 C -0.17083 -0.25647 -0.16753 -0.26572 -0.16476 -0.27451 C -0.16441 -0.2759 -0.16094 -0.28931 -0.16007 -0.29301 C -0.15955 -0.29509 -0.15851 -0.29902 -0.15851 -0.29902 C -0.15573 -0.32539 -0.15555 -0.32354 -0.15694 -0.35846 C -0.16649 -0.3462 -0.17847 -0.33764 -0.18923 -0.3277 C -0.19288 -0.32446 -0.19462 -0.31799 -0.19861 -0.31544 C -0.20382 -0.31197 -0.21076 -0.30989 -0.21545 -0.30527 C -0.22621 -0.29486 -0.23073 -0.28815 -0.24323 -0.2826 C -0.25694 -0.26433 -0.23507 -0.29162 -0.25694 -0.27243 C -0.26614 -0.26433 -0.27587 -0.25462 -0.28628 -0.24999 C -0.28941 -0.24722 -0.2934 -0.24583 -0.29548 -0.24167 C -0.29653 -0.23959 -0.29722 -0.23727 -0.29861 -0.23566 C -0.29982 -0.23427 -0.30173 -0.2345 -0.30312 -0.23357 C -0.30486 -0.23242 -0.30642 -0.23103 -0.30781 -0.22941 C -0.31545 -0.22085 -0.30885 -0.22455 -0.31701 -0.22132 C -0.32205 -0.21669 -0.32743 -0.2123 -0.3309 -0.2049 C -0.33385 -0.19865 -0.33385 -0.1975 -0.33854 -0.19264 C -0.34149 -0.18963 -0.34774 -0.18431 -0.34774 -0.18431 C -0.3566 -0.1672 -0.34462 -0.18871 -0.35538 -0.17414 C -0.36111 -0.16628 -0.36545 -0.15772 -0.37239 -0.15147 C -0.37743 -0.1561 -0.37951 -0.16142 -0.38472 -0.16581 C -0.38976 -0.17645 -0.39739 -0.18455 -0.40312 -0.19449 C -0.40399 -0.19611 -0.41042 -0.20906 -0.41232 -0.21299 C -0.41667 -0.22178 -0.42309 -0.22918 -0.42778 -0.23774 C -0.43385 -0.24884 -0.43732 -0.26271 -0.44462 -0.27243 C -0.44861 -0.28815 -0.44271 -0.26942 -0.45087 -0.2826 C -0.45191 -0.28422 -0.45173 -0.28677 -0.45243 -0.28885 C -0.45503 -0.29602 -0.45521 -0.29486 -0.46007 -0.29902 C -0.46354 -0.31267 -0.45885 -0.29833 -0.46614 -0.30943 C -0.47239 -0.31891 -0.47239 -0.32562 -0.4816 -0.32978 C -0.49028 -0.32909 -0.49913 -0.32909 -0.50781 -0.3277 C -0.51094 -0.32724 -0.51701 -0.32377 -0.51701 -0.32377 C -0.52656 -0.31521 -0.53576 -0.30689 -0.54462 -0.29717 C -0.54965 -0.29162 -0.55156 -0.28538 -0.55694 -0.28075 C -0.56528 -0.2641 -0.55434 -0.28422 -0.56476 -0.27035 C -0.57621 -0.25508 -0.56285 -0.26803 -0.57396 -0.25809 C -0.57743 -0.25092 -0.58212 -0.24838 -0.58628 -0.24167 C -0.59479 -0.22826 -0.60434 -0.2086 -0.61545 -0.19865 C -0.62014 -0.1894 -0.6276 -0.18316 -0.63229 -0.17414 C -0.63437 -0.16998 -0.63594 -0.16535 -0.63854 -0.16188 C -0.64167 -0.15772 -0.64462 -0.15356 -0.64774 -0.14939 C -0.6493 -0.14731 -0.65243 -0.14338 -0.65243 -0.14338 C -0.65607 -0.13297 -0.65642 -0.12812 -0.66476 -0.13505 C -0.66736 -0.14662 -0.66875 -0.15795 -0.67396 -0.16789 C -0.67621 -0.17715 -0.67899 -0.18663 -0.68316 -0.19449 C -0.68715 -0.21022 -0.68993 -0.22617 -0.69392 -0.24167 C -0.69531 -0.24699 -0.69705 -0.25809 -0.69705 -0.25809 C -0.69913 -0.28468 -0.70278 -0.31174 -0.71076 -0.33603 C -0.71389 -0.34551 -0.71441 -0.35245 -0.71857 -0.36054 C -0.72118 -0.37164 -0.72309 -0.3758 -0.72621 -0.38529 C -0.7276 -0.38922 -0.7276 -0.39361 -0.72934 -0.39754 C -0.73142 -0.40171 -0.73333 -0.40541 -0.73542 -0.4098 C -0.73646 -0.41188 -0.73854 -0.41581 -0.73854 -0.41581 C -0.74045 -0.42576 -0.74392 -0.43339 -0.7493 -0.44056 " pathEditMode="relative" ptsTypes="ffffffffffffffffffffffffffffffffffffffffffffffffffffffffffffffffffffffffffffffffffffffffffffffffffffffffffffffffffffffffffffffffffffA">
                                      <p:cBhvr>
                                        <p:cTn id="127" dur="5000" fill="hold"/>
                                        <p:tgtEl>
                                          <p:spTgt spid="31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6296E-6 C -0.0033 -0.00417 -0.00729 -0.00463 -0.01007 -0.00949 C -0.0158 -0.01945 -0.02031 -0.0294 -0.02726 -0.03797 C -0.02986 -0.04885 -0.02917 -0.05162 -0.03716 -0.0551 C -0.04063 -0.0419 -0.03924 -0.04746 -0.0415 -0.03797 C -0.04236 -0.02986 -0.04288 -0.02084 -0.04584 -0.0132 C -0.04913 -0.0044 -0.05591 0.00162 -0.06007 0.00972 C -0.06233 0.01898 -0.06354 0.02916 -0.06858 0.03634 C -0.07049 0.04421 -0.07379 0.05231 -0.07726 0.05903 C -0.08091 0.0743 -0.07952 0.06666 -0.08143 0.08194 C -0.079 0.0956 -0.08247 0.08634 -0.06997 0.09143 C -0.06841 0.09213 -0.06736 0.09444 -0.0658 0.09537 C -0.05608 0.10115 -0.04479 0.10509 -0.03438 0.10856 C -0.0283 0.11412 -0.02466 0.11458 -0.01719 0.1162 C -0.0125 0.11852 -0.00903 0.12176 -0.00434 0.12384 C 0.00208 0.1324 0.01128 0.13634 0.01996 0.13912 C 0.02048 0.14004 0.02482 0.14629 0.02569 0.14676 C 0.0283 0.14838 0.0342 0.15046 0.0342 0.15046 C 0.04184 0.16065 0.03194 0.14861 0.04132 0.15625 C 0.04548 0.15972 0.04774 0.16342 0.05278 0.16574 C 0.09496 0.11296 0.10885 -0.08704 0.05 -0.06088 C 0.04548 -0.05486 0.04271 -0.04861 0.03715 -0.04375 C 0.03298 -0.02824 0.03906 -0.04746 0.03142 -0.03426 C 0.03055 -0.03264 0.0309 -0.0301 0.03003 -0.02847 C 0.0276 -0.02315 0.02187 -0.02153 0.01857 -0.01713 C 0.01423 -0.01135 0.01146 -0.00371 0.00712 0.00208 C 0.0059 0.0037 0.00434 0.00486 0.00278 0.00578 C 0.00139 0.00671 -0.00052 0.00926 -0.00139 0.00764 C -0.00243 0.00532 -0.00052 0.00254 2.22222E-6 2.96296E-6 Z " pathEditMode="relative" ptsTypes="fffffffffffffffffffffffffffff">
                                      <p:cBhvr>
                                        <p:cTn id="132" dur="5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6296E-6 C -0.0033 -0.00417 -0.00729 -0.00463 -0.01007 -0.00949 C -0.0158 -0.01945 -0.02031 -0.0294 -0.02726 -0.03797 C -0.02986 -0.04885 -0.02917 -0.05162 -0.03716 -0.0551 C -0.04063 -0.0419 -0.03924 -0.04746 -0.0415 -0.03797 C -0.04236 -0.02986 -0.04288 -0.02084 -0.04584 -0.0132 C -0.04913 -0.0044 -0.05591 0.00162 -0.06007 0.00972 C -0.06233 0.01898 -0.06354 0.02916 -0.06858 0.03634 C -0.07049 0.04421 -0.07379 0.05231 -0.07726 0.05903 C -0.08091 0.0743 -0.07952 0.06666 -0.08143 0.08194 C -0.079 0.0956 -0.08247 0.08634 -0.06997 0.09143 C -0.06841 0.09213 -0.06736 0.09444 -0.0658 0.09537 C -0.05608 0.10115 -0.04479 0.10509 -0.03438 0.10856 C -0.0283 0.11412 -0.02466 0.11458 -0.01719 0.1162 C -0.0125 0.11852 -0.00903 0.12176 -0.00434 0.12384 C 0.00208 0.1324 0.01128 0.13634 0.01996 0.13912 C 0.02048 0.14004 0.02482 0.14629 0.02569 0.14676 C 0.0283 0.14838 0.0342 0.15046 0.0342 0.15046 C 0.04184 0.16065 0.03194 0.14861 0.04132 0.15625 C 0.04548 0.15972 0.04774 0.16342 0.05278 0.16574 C 0.09496 0.11296 0.10885 -0.08704 0.05 -0.06088 C 0.04548 -0.05486 0.04271 -0.04861 0.03715 -0.04375 C 0.03298 -0.02824 0.03906 -0.04746 0.03142 -0.03426 C 0.03055 -0.03264 0.0309 -0.0301 0.03003 -0.02847 C 0.0276 -0.02315 0.02187 -0.02153 0.01857 -0.01713 C 0.01423 -0.01135 0.01146 -0.00371 0.00712 0.00208 C 0.0059 0.0037 0.00434 0.00486 0.00278 0.00578 C 0.00139 0.00671 -0.00052 0.00926 -0.00139 0.00764 C -0.00243 0.00532 -0.00052 0.00254 2.22222E-6 2.96296E-6 Z " pathEditMode="relative" ptsTypes="fffffffffffffffffffffffffffff">
                                      <p:cBhvr>
                                        <p:cTn id="137" dur="5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6296E-6 C -0.0033 -0.00417 -0.00729 -0.00463 -0.01007 -0.00949 C -0.0158 -0.01945 -0.02031 -0.0294 -0.02726 -0.03797 C -0.02986 -0.04885 -0.02917 -0.05162 -0.03716 -0.0551 C -0.04063 -0.0419 -0.03924 -0.04746 -0.0415 -0.03797 C -0.04236 -0.02986 -0.04288 -0.02084 -0.04584 -0.0132 C -0.04913 -0.0044 -0.05591 0.00162 -0.06007 0.00972 C -0.06233 0.01898 -0.06354 0.02916 -0.06858 0.03634 C -0.07049 0.04421 -0.07379 0.05231 -0.07726 0.05903 C -0.08091 0.0743 -0.07952 0.06666 -0.08143 0.08194 C -0.079 0.0956 -0.08247 0.08634 -0.06997 0.09143 C -0.06841 0.09213 -0.06736 0.09444 -0.0658 0.09537 C -0.05608 0.10115 -0.04479 0.10509 -0.03438 0.10856 C -0.0283 0.11412 -0.02466 0.11458 -0.01719 0.1162 C -0.0125 0.11852 -0.00903 0.12176 -0.00434 0.12384 C 0.00208 0.1324 0.01128 0.13634 0.01996 0.13912 C 0.02048 0.14004 0.02482 0.14629 0.02569 0.14676 C 0.0283 0.14838 0.0342 0.15046 0.0342 0.15046 C 0.04184 0.16065 0.03194 0.14861 0.04132 0.15625 C 0.04548 0.15972 0.04774 0.16342 0.05278 0.16574 C 0.09496 0.11296 0.10885 -0.08704 0.05 -0.06088 C 0.04548 -0.05486 0.04271 -0.04861 0.03715 -0.04375 C 0.03298 -0.02824 0.03906 -0.04746 0.03142 -0.03426 C 0.03055 -0.03264 0.0309 -0.0301 0.03003 -0.02847 C 0.0276 -0.02315 0.02187 -0.02153 0.01857 -0.01713 C 0.01423 -0.01135 0.01146 -0.00371 0.00712 0.00208 C 0.0059 0.0037 0.00434 0.00486 0.00278 0.00578 C 0.00139 0.00671 -0.00052 0.00926 -0.00139 0.00764 C -0.00243 0.00532 -0.00052 0.00254 2.22222E-6 2.96296E-6 Z " pathEditMode="relative" ptsTypes="fffffffffffffffffffffffffffff">
                                      <p:cBhvr>
                                        <p:cTn id="142" dur="5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6296E-6 C -0.0033 -0.00417 -0.00729 -0.00463 -0.01007 -0.00949 C -0.0158 -0.01945 -0.02031 -0.0294 -0.02726 -0.03797 C -0.02986 -0.04885 -0.02917 -0.05162 -0.03716 -0.0551 C -0.04063 -0.0419 -0.03924 -0.04746 -0.0415 -0.03797 C -0.04236 -0.02986 -0.04288 -0.02084 -0.04584 -0.0132 C -0.04913 -0.0044 -0.05591 0.00162 -0.06007 0.00972 C -0.06233 0.01898 -0.06354 0.02916 -0.06858 0.03634 C -0.07049 0.04421 -0.07379 0.05231 -0.07726 0.05903 C -0.08091 0.0743 -0.07952 0.06666 -0.08143 0.08194 C -0.079 0.0956 -0.08247 0.08634 -0.06997 0.09143 C -0.06841 0.09213 -0.06736 0.09444 -0.0658 0.09537 C -0.05608 0.10115 -0.04479 0.10509 -0.03438 0.10856 C -0.0283 0.11412 -0.02466 0.11458 -0.01719 0.1162 C -0.0125 0.11852 -0.00903 0.12176 -0.00434 0.12384 C 0.00208 0.1324 0.01128 0.13634 0.01996 0.13912 C 0.02048 0.14004 0.02482 0.14629 0.02569 0.14676 C 0.0283 0.14838 0.0342 0.15046 0.0342 0.15046 C 0.04184 0.16065 0.03194 0.14861 0.04132 0.15625 C 0.04548 0.15972 0.04774 0.16342 0.05278 0.16574 C 0.09496 0.11296 0.10885 -0.08704 0.05 -0.06088 C 0.04548 -0.05486 0.04271 -0.04861 0.03715 -0.04375 C 0.03298 -0.02824 0.03906 -0.04746 0.03142 -0.03426 C 0.03055 -0.03264 0.0309 -0.0301 0.03003 -0.02847 C 0.0276 -0.02315 0.02187 -0.02153 0.01857 -0.01713 C 0.01423 -0.01135 0.01146 -0.00371 0.00712 0.00208 C 0.0059 0.0037 0.00434 0.00486 0.00278 0.00578 C 0.00139 0.00671 -0.00052 0.00926 -0.00139 0.00764 C -0.00243 0.00532 -0.00052 0.00254 2.22222E-6 2.96296E-6 Z " pathEditMode="relative" ptsTypes="fffffffffffffffffffffffffffff">
                                      <p:cBhvr>
                                        <p:cTn id="147" dur="5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6296E-6 C -0.0033 -0.00417 -0.00729 -0.00463 -0.01007 -0.00949 C -0.0158 -0.01945 -0.02031 -0.0294 -0.02726 -0.03797 C -0.02986 -0.04885 -0.02917 -0.05162 -0.03716 -0.0551 C -0.04063 -0.0419 -0.03924 -0.04746 -0.0415 -0.03797 C -0.04236 -0.02986 -0.04288 -0.02084 -0.04584 -0.0132 C -0.04913 -0.0044 -0.05591 0.00162 -0.06007 0.00972 C -0.06233 0.01898 -0.06354 0.02916 -0.06858 0.03634 C -0.07049 0.04421 -0.07379 0.05231 -0.07726 0.05903 C -0.08091 0.0743 -0.07952 0.06666 -0.08143 0.08194 C -0.079 0.0956 -0.08247 0.08634 -0.06997 0.09143 C -0.06841 0.09213 -0.06736 0.09444 -0.0658 0.09537 C -0.05608 0.10115 -0.04479 0.10509 -0.03438 0.10856 C -0.0283 0.11412 -0.02466 0.11458 -0.01719 0.1162 C -0.0125 0.11852 -0.00903 0.12176 -0.00434 0.12384 C 0.00208 0.1324 0.01128 0.13634 0.01996 0.13912 C 0.02048 0.14004 0.02482 0.14629 0.02569 0.14676 C 0.0283 0.14838 0.0342 0.15046 0.0342 0.15046 C 0.04184 0.16065 0.03194 0.14861 0.04132 0.15625 C 0.04548 0.15972 0.04774 0.16342 0.05278 0.16574 C 0.09496 0.11296 0.10885 -0.08704 0.05 -0.06088 C 0.04548 -0.05486 0.04271 -0.04861 0.03715 -0.04375 C 0.03298 -0.02824 0.03906 -0.04746 0.03142 -0.03426 C 0.03055 -0.03264 0.0309 -0.0301 0.03003 -0.02847 C 0.0276 -0.02315 0.02187 -0.02153 0.01857 -0.01713 C 0.01423 -0.01135 0.01146 -0.00371 0.00712 0.00208 C 0.0059 0.0037 0.00434 0.00486 0.00278 0.00578 C 0.00139 0.00671 -0.00052 0.00926 -0.00139 0.00764 C -0.00243 0.00532 -0.00052 0.00254 2.22222E-6 2.96296E-6 Z " pathEditMode="relative" ptsTypes="fffffffffffffffffffffffffffff">
                                      <p:cBhvr>
                                        <p:cTn id="152" dur="5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6296E-6 C -0.0033 -0.00417 -0.00729 -0.00463 -0.01007 -0.00949 C -0.0158 -0.01945 -0.02031 -0.0294 -0.02726 -0.03797 C -0.02986 -0.04885 -0.02917 -0.05162 -0.03716 -0.0551 C -0.04063 -0.0419 -0.03924 -0.04746 -0.0415 -0.03797 C -0.04236 -0.02986 -0.04288 -0.02084 -0.04584 -0.0132 C -0.04913 -0.0044 -0.05591 0.00162 -0.06007 0.00972 C -0.06233 0.01898 -0.06354 0.02916 -0.06858 0.03634 C -0.07049 0.04421 -0.07379 0.05231 -0.07726 0.05903 C -0.08091 0.0743 -0.07952 0.06666 -0.08143 0.08194 C -0.079 0.0956 -0.08247 0.08634 -0.06997 0.09143 C -0.06841 0.09213 -0.06736 0.09444 -0.0658 0.09537 C -0.05608 0.10115 -0.04479 0.10509 -0.03438 0.10856 C -0.0283 0.11412 -0.02466 0.11458 -0.01719 0.1162 C -0.0125 0.11852 -0.00903 0.12176 -0.00434 0.12384 C 0.00208 0.1324 0.01128 0.13634 0.01996 0.13912 C 0.02048 0.14004 0.02482 0.14629 0.02569 0.14676 C 0.0283 0.14838 0.0342 0.15046 0.0342 0.15046 C 0.04184 0.16065 0.03194 0.14861 0.04132 0.15625 C 0.04548 0.15972 0.04774 0.16342 0.05278 0.16574 C 0.09496 0.11296 0.10885 -0.08704 0.05 -0.06088 C 0.04548 -0.05486 0.04271 -0.04861 0.03715 -0.04375 C 0.03298 -0.02824 0.03906 -0.04746 0.03142 -0.03426 C 0.03055 -0.03264 0.0309 -0.0301 0.03003 -0.02847 C 0.0276 -0.02315 0.02187 -0.02153 0.01857 -0.01713 C 0.01423 -0.01135 0.01146 -0.00371 0.00712 0.00208 C 0.0059 0.0037 0.00434 0.00486 0.00278 0.00578 C 0.00139 0.00671 -0.00052 0.00926 -0.00139 0.00764 C -0.00243 0.00532 -0.00052 0.00254 2.22222E-6 2.96296E-6 Z " pathEditMode="relative" ptsTypes="fffffffffffffffffffffffffffff">
                                      <p:cBhvr>
                                        <p:cTn id="157" dur="5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6296E-6 C -0.0033 -0.00417 -0.00729 -0.00463 -0.01007 -0.00949 C -0.0158 -0.01945 -0.02031 -0.0294 -0.02726 -0.03797 C -0.02986 -0.04885 -0.02917 -0.05162 -0.03716 -0.0551 C -0.04063 -0.0419 -0.03924 -0.04746 -0.0415 -0.03797 C -0.04236 -0.02986 -0.04288 -0.02084 -0.04584 -0.0132 C -0.04913 -0.0044 -0.05591 0.00162 -0.06007 0.00972 C -0.06233 0.01898 -0.06354 0.02916 -0.06858 0.03634 C -0.07049 0.04421 -0.07379 0.05231 -0.07726 0.05903 C -0.08091 0.0743 -0.07952 0.06666 -0.08143 0.08194 C -0.079 0.0956 -0.08247 0.08634 -0.06997 0.09143 C -0.06841 0.09213 -0.06736 0.09444 -0.0658 0.09537 C -0.05608 0.10115 -0.04479 0.10509 -0.03438 0.10856 C -0.0283 0.11412 -0.02466 0.11458 -0.01719 0.1162 C -0.0125 0.11852 -0.00903 0.12176 -0.00434 0.12384 C 0.00208 0.1324 0.01128 0.13634 0.01996 0.13912 C 0.02048 0.14004 0.02482 0.14629 0.02569 0.14676 C 0.0283 0.14838 0.0342 0.15046 0.0342 0.15046 C 0.04184 0.16065 0.03194 0.14861 0.04132 0.15625 C 0.04548 0.15972 0.04774 0.16342 0.05278 0.16574 C 0.09496 0.11296 0.10885 -0.08704 0.05 -0.06088 C 0.04548 -0.05486 0.04271 -0.04861 0.03715 -0.04375 C 0.03298 -0.02824 0.03906 -0.04746 0.03142 -0.03426 C 0.03055 -0.03264 0.0309 -0.0301 0.03003 -0.02847 C 0.0276 -0.02315 0.02187 -0.02153 0.01857 -0.01713 C 0.01423 -0.01135 0.01146 -0.00371 0.00712 0.00208 C 0.0059 0.0037 0.00434 0.00486 0.00278 0.00578 C 0.00139 0.00671 -0.00052 0.00926 -0.00139 0.00764 C -0.00243 0.00532 -0.00052 0.00254 2.22222E-6 2.96296E-6 Z " pathEditMode="relative" ptsTypes="fffffffffffffffffffffffffffff">
                                      <p:cBhvr>
                                        <p:cTn id="162" dur="5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9" grpId="0"/>
      <p:bldP spid="3140" grpId="0"/>
      <p:bldP spid="3141" grpId="0"/>
      <p:bldP spid="3143" grpId="0" animBg="1"/>
      <p:bldP spid="3143" grpId="1" animBg="1"/>
      <p:bldP spid="3144" grpId="0" animBg="1"/>
      <p:bldP spid="3144" grpId="1" animBg="1"/>
      <p:bldP spid="3145" grpId="0" animBg="1"/>
      <p:bldP spid="3145" grpId="1" animBg="1"/>
      <p:bldP spid="3146" grpId="0" animBg="1"/>
      <p:bldP spid="3146" grpId="1" animBg="1"/>
      <p:bldP spid="3147" grpId="0" animBg="1"/>
      <p:bldP spid="3147" grpId="1" animBg="1"/>
      <p:bldP spid="3164" grpId="0" animBg="1"/>
      <p:bldP spid="3164" grpId="1" animBg="1"/>
      <p:bldP spid="3165" grpId="0" animBg="1"/>
      <p:bldP spid="3165" grpId="1" animBg="1"/>
      <p:bldP spid="3166" grpId="0" animBg="1"/>
      <p:bldP spid="3166" grpId="1" animBg="1"/>
      <p:bldP spid="3167" grpId="0" animBg="1"/>
      <p:bldP spid="3167" grpId="1" animBg="1"/>
      <p:bldP spid="3168" grpId="0" animBg="1"/>
      <p:bldP spid="3168" grpId="1" animBg="1"/>
      <p:bldP spid="3169" grpId="0" animBg="1"/>
      <p:bldP spid="3169" grpId="1" animBg="1"/>
      <p:bldP spid="3170" grpId="0" animBg="1"/>
      <p:bldP spid="3170" grpId="1" animBg="1"/>
      <p:bldP spid="3171" grpId="0" animBg="1"/>
      <p:bldP spid="3171" grpId="1" animBg="1"/>
      <p:bldP spid="3172" grpId="0" animBg="1"/>
      <p:bldP spid="3172" grpId="1" animBg="1"/>
      <p:bldP spid="3173" grpId="0" animBg="1"/>
      <p:bldP spid="3174" grpId="0" animBg="1"/>
      <p:bldP spid="3175" grpId="0" animBg="1"/>
      <p:bldP spid="3176" grpId="0" animBg="1"/>
      <p:bldP spid="3176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4313" y="3171825"/>
            <a:ext cx="7762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2800" b="1">
                <a:solidFill>
                  <a:srgbClr val="FF3300"/>
                </a:solidFill>
              </a:rPr>
              <a:t>ICE</a:t>
            </a:r>
            <a:endParaRPr lang="en-US" sz="2800" b="1">
              <a:solidFill>
                <a:srgbClr val="FF3300"/>
              </a:solidFill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7319963" y="2740025"/>
            <a:ext cx="1824037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sz="2800" b="1">
                <a:solidFill>
                  <a:srgbClr val="339933"/>
                </a:solidFill>
              </a:rPr>
              <a:t>STEAM</a:t>
            </a:r>
          </a:p>
          <a:p>
            <a:pPr algn="ctr" eaLnBrk="1" hangingPunct="1"/>
            <a:r>
              <a:rPr lang="en-GB" sz="2800" b="1">
                <a:solidFill>
                  <a:srgbClr val="339933"/>
                </a:solidFill>
              </a:rPr>
              <a:t>(WATER</a:t>
            </a:r>
          </a:p>
          <a:p>
            <a:pPr algn="ctr" eaLnBrk="1" hangingPunct="1"/>
            <a:r>
              <a:rPr lang="en-GB" sz="2800" b="1">
                <a:solidFill>
                  <a:srgbClr val="339933"/>
                </a:solidFill>
              </a:rPr>
              <a:t>VAPOUR)</a:t>
            </a:r>
            <a:endParaRPr lang="en-US" sz="2800" b="1">
              <a:solidFill>
                <a:srgbClr val="339933"/>
              </a:solidFill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814763" y="3171825"/>
            <a:ext cx="14874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2800" b="1">
                <a:solidFill>
                  <a:srgbClr val="0033CC"/>
                </a:solidFill>
              </a:rPr>
              <a:t>WATER</a:t>
            </a:r>
            <a:endParaRPr lang="en-US" sz="2800" b="1">
              <a:solidFill>
                <a:srgbClr val="0033CC"/>
              </a:solidFill>
            </a:endParaRP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511300" y="2451100"/>
            <a:ext cx="2087563" cy="647700"/>
            <a:chOff x="952" y="1544"/>
            <a:chExt cx="1315" cy="408"/>
          </a:xfrm>
        </p:grpSpPr>
        <p:sp>
          <p:nvSpPr>
            <p:cNvPr id="4123" name="AutoShape 23"/>
            <p:cNvSpPr>
              <a:spLocks noChangeArrowheads="1"/>
            </p:cNvSpPr>
            <p:nvPr/>
          </p:nvSpPr>
          <p:spPr bwMode="auto">
            <a:xfrm>
              <a:off x="952" y="1544"/>
              <a:ext cx="1315" cy="408"/>
            </a:xfrm>
            <a:prstGeom prst="rightArrow">
              <a:avLst>
                <a:gd name="adj1" fmla="val 65694"/>
                <a:gd name="adj2" fmla="val 81128"/>
              </a:avLst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24" name="Text Box 6"/>
            <p:cNvSpPr txBox="1">
              <a:spLocks noChangeArrowheads="1"/>
            </p:cNvSpPr>
            <p:nvPr/>
          </p:nvSpPr>
          <p:spPr bwMode="auto">
            <a:xfrm>
              <a:off x="1360" y="1635"/>
              <a:ext cx="55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GB" sz="2000" b="1">
                  <a:solidFill>
                    <a:srgbClr val="FFFF00"/>
                  </a:solidFill>
                </a:rPr>
                <a:t>HEAT</a:t>
              </a:r>
              <a:endParaRPr lang="en-US" sz="2000" b="1">
                <a:solidFill>
                  <a:srgbClr val="FFFF00"/>
                </a:solidFill>
              </a:endParaRPr>
            </a:p>
          </p:txBody>
        </p:sp>
      </p:grp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5292725" y="2420938"/>
            <a:ext cx="2087563" cy="647700"/>
            <a:chOff x="3356" y="1544"/>
            <a:chExt cx="1315" cy="408"/>
          </a:xfrm>
        </p:grpSpPr>
        <p:sp>
          <p:nvSpPr>
            <p:cNvPr id="4121" name="AutoShape 24"/>
            <p:cNvSpPr>
              <a:spLocks noChangeArrowheads="1"/>
            </p:cNvSpPr>
            <p:nvPr/>
          </p:nvSpPr>
          <p:spPr bwMode="auto">
            <a:xfrm>
              <a:off x="3356" y="1544"/>
              <a:ext cx="1315" cy="408"/>
            </a:xfrm>
            <a:prstGeom prst="rightArrow">
              <a:avLst>
                <a:gd name="adj1" fmla="val 65694"/>
                <a:gd name="adj2" fmla="val 81128"/>
              </a:avLst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22" name="Text Box 8"/>
            <p:cNvSpPr txBox="1">
              <a:spLocks noChangeArrowheads="1"/>
            </p:cNvSpPr>
            <p:nvPr/>
          </p:nvSpPr>
          <p:spPr bwMode="auto">
            <a:xfrm>
              <a:off x="3801" y="1635"/>
              <a:ext cx="55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GB" sz="2000" b="1">
                  <a:solidFill>
                    <a:srgbClr val="FFFF00"/>
                  </a:solidFill>
                </a:rPr>
                <a:t>HEAT</a:t>
              </a:r>
              <a:endParaRPr lang="en-US" sz="2000" b="1">
                <a:solidFill>
                  <a:srgbClr val="FFFF00"/>
                </a:solidFill>
              </a:endParaRP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1366838" y="3748088"/>
            <a:ext cx="2087562" cy="647700"/>
            <a:chOff x="861" y="2361"/>
            <a:chExt cx="1315" cy="408"/>
          </a:xfrm>
        </p:grpSpPr>
        <p:sp>
          <p:nvSpPr>
            <p:cNvPr id="4119" name="AutoShape 20"/>
            <p:cNvSpPr>
              <a:spLocks noChangeArrowheads="1"/>
            </p:cNvSpPr>
            <p:nvPr/>
          </p:nvSpPr>
          <p:spPr bwMode="auto">
            <a:xfrm rot="10800000">
              <a:off x="861" y="2361"/>
              <a:ext cx="1315" cy="408"/>
            </a:xfrm>
            <a:prstGeom prst="rightArrow">
              <a:avLst>
                <a:gd name="adj1" fmla="val 65694"/>
                <a:gd name="adj2" fmla="val 81128"/>
              </a:avLst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20" name="Text Box 9"/>
            <p:cNvSpPr txBox="1">
              <a:spLocks noChangeArrowheads="1"/>
            </p:cNvSpPr>
            <p:nvPr/>
          </p:nvSpPr>
          <p:spPr bwMode="auto">
            <a:xfrm>
              <a:off x="1360" y="2452"/>
              <a:ext cx="57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GB" sz="2000" b="1">
                  <a:solidFill>
                    <a:srgbClr val="3399FF"/>
                  </a:solidFill>
                </a:rPr>
                <a:t>COOL</a:t>
              </a:r>
              <a:endParaRPr lang="en-US" sz="2000" b="1">
                <a:solidFill>
                  <a:srgbClr val="3399FF"/>
                </a:solidFill>
              </a:endParaRPr>
            </a:p>
          </p:txBody>
        </p:sp>
      </p:grp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5254625" y="3748088"/>
            <a:ext cx="2087563" cy="647700"/>
            <a:chOff x="3310" y="2361"/>
            <a:chExt cx="1315" cy="408"/>
          </a:xfrm>
        </p:grpSpPr>
        <p:sp>
          <p:nvSpPr>
            <p:cNvPr id="4117" name="AutoShape 22"/>
            <p:cNvSpPr>
              <a:spLocks noChangeArrowheads="1"/>
            </p:cNvSpPr>
            <p:nvPr/>
          </p:nvSpPr>
          <p:spPr bwMode="auto">
            <a:xfrm rot="10800000">
              <a:off x="3310" y="2361"/>
              <a:ext cx="1315" cy="408"/>
            </a:xfrm>
            <a:prstGeom prst="rightArrow">
              <a:avLst>
                <a:gd name="adj1" fmla="val 65694"/>
                <a:gd name="adj2" fmla="val 81128"/>
              </a:avLst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8" name="Text Box 10"/>
            <p:cNvSpPr txBox="1">
              <a:spLocks noChangeArrowheads="1"/>
            </p:cNvSpPr>
            <p:nvPr/>
          </p:nvSpPr>
          <p:spPr bwMode="auto">
            <a:xfrm>
              <a:off x="3809" y="2452"/>
              <a:ext cx="57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GB" sz="2000" b="1">
                  <a:solidFill>
                    <a:srgbClr val="3399FF"/>
                  </a:solidFill>
                </a:rPr>
                <a:t>COOL</a:t>
              </a:r>
              <a:endParaRPr lang="en-US" sz="2000" b="1">
                <a:solidFill>
                  <a:srgbClr val="3399FF"/>
                </a:solidFill>
              </a:endParaRPr>
            </a:p>
          </p:txBody>
        </p:sp>
      </p:grpSp>
      <p:grpSp>
        <p:nvGrpSpPr>
          <p:cNvPr id="6" name="Group 41"/>
          <p:cNvGrpSpPr>
            <a:grpSpLocks/>
          </p:cNvGrpSpPr>
          <p:nvPr/>
        </p:nvGrpSpPr>
        <p:grpSpPr bwMode="auto">
          <a:xfrm>
            <a:off x="4140200" y="4179888"/>
            <a:ext cx="4319588" cy="1697037"/>
            <a:chOff x="2608" y="2633"/>
            <a:chExt cx="2721" cy="1069"/>
          </a:xfrm>
        </p:grpSpPr>
        <p:sp>
          <p:nvSpPr>
            <p:cNvPr id="4115" name="AutoShape 27"/>
            <p:cNvSpPr>
              <a:spLocks noChangeArrowheads="1"/>
            </p:cNvSpPr>
            <p:nvPr/>
          </p:nvSpPr>
          <p:spPr bwMode="auto">
            <a:xfrm flipH="1">
              <a:off x="2608" y="2633"/>
              <a:ext cx="2721" cy="952"/>
            </a:xfrm>
            <a:prstGeom prst="curvedUpArrow">
              <a:avLst>
                <a:gd name="adj1" fmla="val 16289"/>
                <a:gd name="adj2" fmla="val 63767"/>
                <a:gd name="adj3" fmla="val 43069"/>
              </a:avLst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6" name="Text Box 12"/>
            <p:cNvSpPr txBox="1">
              <a:spLocks noChangeArrowheads="1"/>
            </p:cNvSpPr>
            <p:nvPr/>
          </p:nvSpPr>
          <p:spPr bwMode="auto">
            <a:xfrm>
              <a:off x="3492" y="3359"/>
              <a:ext cx="1180" cy="34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GB" sz="2800" b="1" i="1">
                  <a:solidFill>
                    <a:srgbClr val="9966FF"/>
                  </a:solidFill>
                </a:rPr>
                <a:t>condense</a:t>
              </a:r>
              <a:endParaRPr lang="en-US" sz="2800" b="1" i="1">
                <a:solidFill>
                  <a:srgbClr val="9966FF"/>
                </a:solidFill>
              </a:endParaRPr>
            </a:p>
          </p:txBody>
        </p:sp>
      </p:grpSp>
      <p:grpSp>
        <p:nvGrpSpPr>
          <p:cNvPr id="7" name="Group 42"/>
          <p:cNvGrpSpPr>
            <a:grpSpLocks/>
          </p:cNvGrpSpPr>
          <p:nvPr/>
        </p:nvGrpSpPr>
        <p:grpSpPr bwMode="auto">
          <a:xfrm>
            <a:off x="-36513" y="4108450"/>
            <a:ext cx="4319588" cy="1695450"/>
            <a:chOff x="-23" y="2588"/>
            <a:chExt cx="2721" cy="1068"/>
          </a:xfrm>
        </p:grpSpPr>
        <p:sp>
          <p:nvSpPr>
            <p:cNvPr id="4113" name="AutoShape 26"/>
            <p:cNvSpPr>
              <a:spLocks noChangeArrowheads="1"/>
            </p:cNvSpPr>
            <p:nvPr/>
          </p:nvSpPr>
          <p:spPr bwMode="auto">
            <a:xfrm flipH="1">
              <a:off x="-23" y="2588"/>
              <a:ext cx="2721" cy="952"/>
            </a:xfrm>
            <a:prstGeom prst="curvedUpArrow">
              <a:avLst>
                <a:gd name="adj1" fmla="val 18803"/>
                <a:gd name="adj2" fmla="val 66281"/>
                <a:gd name="adj3" fmla="val 43069"/>
              </a:avLst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4" name="Text Box 11"/>
            <p:cNvSpPr txBox="1">
              <a:spLocks noChangeArrowheads="1"/>
            </p:cNvSpPr>
            <p:nvPr/>
          </p:nvSpPr>
          <p:spPr bwMode="auto">
            <a:xfrm>
              <a:off x="1088" y="3313"/>
              <a:ext cx="781" cy="34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GB" sz="2800" b="1" i="1">
                  <a:solidFill>
                    <a:srgbClr val="9966FF"/>
                  </a:solidFill>
                </a:rPr>
                <a:t>freeze</a:t>
              </a:r>
              <a:endParaRPr lang="en-US" sz="2800" b="1" i="1">
                <a:solidFill>
                  <a:srgbClr val="9966FF"/>
                </a:solidFill>
              </a:endParaRPr>
            </a:p>
          </p:txBody>
        </p:sp>
      </p:grpSp>
      <p:grpSp>
        <p:nvGrpSpPr>
          <p:cNvPr id="8" name="Group 39"/>
          <p:cNvGrpSpPr>
            <a:grpSpLocks/>
          </p:cNvGrpSpPr>
          <p:nvPr/>
        </p:nvGrpSpPr>
        <p:grpSpPr bwMode="auto">
          <a:xfrm>
            <a:off x="433388" y="795338"/>
            <a:ext cx="4319587" cy="1727200"/>
            <a:chOff x="273" y="501"/>
            <a:chExt cx="2721" cy="1088"/>
          </a:xfrm>
        </p:grpSpPr>
        <p:sp>
          <p:nvSpPr>
            <p:cNvPr id="4111" name="AutoShape 29"/>
            <p:cNvSpPr>
              <a:spLocks noChangeArrowheads="1"/>
            </p:cNvSpPr>
            <p:nvPr/>
          </p:nvSpPr>
          <p:spPr bwMode="auto">
            <a:xfrm flipV="1">
              <a:off x="273" y="637"/>
              <a:ext cx="2721" cy="952"/>
            </a:xfrm>
            <a:prstGeom prst="curvedUpArrow">
              <a:avLst>
                <a:gd name="adj1" fmla="val 16501"/>
                <a:gd name="adj2" fmla="val 63979"/>
                <a:gd name="adj3" fmla="val 43069"/>
              </a:avLst>
            </a:prstGeom>
            <a:solidFill>
              <a:srgbClr val="FFC97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2" name="Text Box 5"/>
            <p:cNvSpPr txBox="1">
              <a:spLocks noChangeArrowheads="1"/>
            </p:cNvSpPr>
            <p:nvPr/>
          </p:nvSpPr>
          <p:spPr bwMode="auto">
            <a:xfrm>
              <a:off x="1133" y="501"/>
              <a:ext cx="593" cy="34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GB" sz="2800" b="1" i="1">
                  <a:solidFill>
                    <a:srgbClr val="FF9900"/>
                  </a:solidFill>
                </a:rPr>
                <a:t>melt</a:t>
              </a:r>
              <a:endParaRPr lang="en-US" sz="2800" b="1" i="1">
                <a:solidFill>
                  <a:srgbClr val="FF9900"/>
                </a:solidFill>
              </a:endParaRPr>
            </a:p>
          </p:txBody>
        </p:sp>
      </p:grpSp>
      <p:grpSp>
        <p:nvGrpSpPr>
          <p:cNvPr id="9" name="Group 40"/>
          <p:cNvGrpSpPr>
            <a:grpSpLocks/>
          </p:cNvGrpSpPr>
          <p:nvPr/>
        </p:nvGrpSpPr>
        <p:grpSpPr bwMode="auto">
          <a:xfrm>
            <a:off x="4573588" y="795338"/>
            <a:ext cx="4319587" cy="1727200"/>
            <a:chOff x="2881" y="501"/>
            <a:chExt cx="2721" cy="1088"/>
          </a:xfrm>
        </p:grpSpPr>
        <p:sp>
          <p:nvSpPr>
            <p:cNvPr id="4109" name="AutoShape 28"/>
            <p:cNvSpPr>
              <a:spLocks noChangeArrowheads="1"/>
            </p:cNvSpPr>
            <p:nvPr/>
          </p:nvSpPr>
          <p:spPr bwMode="auto">
            <a:xfrm flipV="1">
              <a:off x="2881" y="637"/>
              <a:ext cx="2721" cy="952"/>
            </a:xfrm>
            <a:prstGeom prst="curvedUpArrow">
              <a:avLst>
                <a:gd name="adj1" fmla="val 17229"/>
                <a:gd name="adj2" fmla="val 64706"/>
                <a:gd name="adj3" fmla="val 43069"/>
              </a:avLst>
            </a:prstGeom>
            <a:solidFill>
              <a:srgbClr val="FFC97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0" name="Text Box 7"/>
            <p:cNvSpPr txBox="1">
              <a:spLocks noChangeArrowheads="1"/>
            </p:cNvSpPr>
            <p:nvPr/>
          </p:nvSpPr>
          <p:spPr bwMode="auto">
            <a:xfrm>
              <a:off x="3446" y="501"/>
              <a:ext cx="1193" cy="34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GB" sz="2800" b="1" i="1">
                  <a:solidFill>
                    <a:srgbClr val="FF9900"/>
                  </a:solidFill>
                </a:rPr>
                <a:t>evaporate</a:t>
              </a:r>
              <a:endParaRPr lang="en-US" sz="2800" b="1" i="1">
                <a:solidFill>
                  <a:srgbClr val="FF99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/>
      <p:bldP spid="51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coke_c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38" b="4509"/>
          <a:stretch>
            <a:fillRect/>
          </a:stretch>
        </p:blipFill>
        <p:spPr bwMode="auto">
          <a:xfrm>
            <a:off x="704850" y="115888"/>
            <a:ext cx="4011613" cy="666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5003800" y="1052513"/>
            <a:ext cx="3313113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/>
              <a:t>What has caused the droplets of water to appear on the side of the cold Coke can?</a:t>
            </a:r>
            <a:endParaRPr lang="en-US" sz="2400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Match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8496300" cy="626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914400" y="376238"/>
            <a:ext cx="7545388" cy="60483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/>
              <a:t>Burning is a  </a:t>
            </a:r>
            <a:r>
              <a:rPr lang="en-GB" sz="3200" b="1">
                <a:solidFill>
                  <a:srgbClr val="FF3300"/>
                </a:solidFill>
              </a:rPr>
              <a:t>non-reversible</a:t>
            </a:r>
            <a:r>
              <a:rPr lang="en-GB" sz="3200" b="1"/>
              <a:t> change</a:t>
            </a:r>
            <a:endParaRPr lang="en-US" sz="32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125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</dc:creator>
  <cp:lastModifiedBy>Teacher E-Solutions</cp:lastModifiedBy>
  <cp:revision>12</cp:revision>
  <dcterms:created xsi:type="dcterms:W3CDTF">2007-12-09T16:17:59Z</dcterms:created>
  <dcterms:modified xsi:type="dcterms:W3CDTF">2019-01-18T17:24:00Z</dcterms:modified>
</cp:coreProperties>
</file>