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1650"/>
            <a:chOff x="0" y="0"/>
            <a:chExt cx="5758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/>
              <a:ahLst/>
              <a:cxnLst>
                <a:cxn ang="0">
                  <a:pos x="149" y="1505"/>
                </a:cxn>
                <a:cxn ang="0">
                  <a:pos x="687" y="1331"/>
                </a:cxn>
                <a:cxn ang="0">
                  <a:pos x="1213" y="1157"/>
                </a:cxn>
                <a:cxn ang="0">
                  <a:pos x="1728" y="977"/>
                </a:cxn>
                <a:cxn ang="0">
                  <a:pos x="2218" y="792"/>
                </a:cxn>
                <a:cxn ang="0">
                  <a:pos x="2457" y="696"/>
                </a:cxn>
                <a:cxn ang="0">
                  <a:pos x="2690" y="606"/>
                </a:cxn>
                <a:cxn ang="0">
                  <a:pos x="2918" y="510"/>
                </a:cxn>
                <a:cxn ang="0">
                  <a:pos x="3139" y="420"/>
                </a:cxn>
                <a:cxn ang="0">
                  <a:pos x="3348" y="324"/>
                </a:cxn>
                <a:cxn ang="0">
                  <a:pos x="3551" y="234"/>
                </a:cxn>
                <a:cxn ang="0">
                  <a:pos x="3749" y="138"/>
                </a:cxn>
                <a:cxn ang="0">
                  <a:pos x="3934" y="48"/>
                </a:cxn>
                <a:cxn ang="0">
                  <a:pos x="3934" y="0"/>
                </a:cxn>
                <a:cxn ang="0">
                  <a:pos x="3743" y="96"/>
                </a:cxn>
                <a:cxn ang="0">
                  <a:pos x="3539" y="192"/>
                </a:cxn>
                <a:cxn ang="0">
                  <a:pos x="3330" y="288"/>
                </a:cxn>
                <a:cxn ang="0">
                  <a:pos x="3115" y="384"/>
                </a:cxn>
                <a:cxn ang="0">
                  <a:pos x="2888" y="480"/>
                </a:cxn>
                <a:cxn ang="0">
                  <a:pos x="2654" y="576"/>
                </a:cxn>
                <a:cxn ang="0">
                  <a:pos x="2409" y="672"/>
                </a:cxn>
                <a:cxn ang="0">
                  <a:pos x="2164" y="768"/>
                </a:cxn>
                <a:cxn ang="0">
                  <a:pos x="1907" y="864"/>
                </a:cxn>
                <a:cxn ang="0">
                  <a:pos x="1650" y="960"/>
                </a:cxn>
                <a:cxn ang="0">
                  <a:pos x="1112" y="1145"/>
                </a:cxn>
                <a:cxn ang="0">
                  <a:pos x="562" y="1331"/>
                </a:cxn>
                <a:cxn ang="0">
                  <a:pos x="0" y="1505"/>
                </a:cxn>
                <a:cxn ang="0">
                  <a:pos x="149" y="1505"/>
                </a:cxn>
                <a:cxn ang="0">
                  <a:pos x="149" y="1505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/>
              <a:ahLst/>
              <a:cxnLst>
                <a:cxn ang="0">
                  <a:pos x="132" y="689"/>
                </a:cxn>
                <a:cxn ang="0">
                  <a:pos x="550" y="527"/>
                </a:cxn>
                <a:cxn ang="0">
                  <a:pos x="963" y="365"/>
                </a:cxn>
                <a:cxn ang="0">
                  <a:pos x="1160" y="287"/>
                </a:cxn>
                <a:cxn ang="0">
                  <a:pos x="1357" y="203"/>
                </a:cxn>
                <a:cxn ang="0">
                  <a:pos x="1549" y="126"/>
                </a:cxn>
                <a:cxn ang="0">
                  <a:pos x="1728" y="48"/>
                </a:cxn>
                <a:cxn ang="0">
                  <a:pos x="1728" y="0"/>
                </a:cxn>
                <a:cxn ang="0">
                  <a:pos x="1531" y="84"/>
                </a:cxn>
                <a:cxn ang="0">
                  <a:pos x="1327" y="167"/>
                </a:cxn>
                <a:cxn ang="0">
                  <a:pos x="1118" y="257"/>
                </a:cxn>
                <a:cxn ang="0">
                  <a:pos x="903" y="341"/>
                </a:cxn>
                <a:cxn ang="0">
                  <a:pos x="454" y="515"/>
                </a:cxn>
                <a:cxn ang="0">
                  <a:pos x="0" y="689"/>
                </a:cxn>
                <a:cxn ang="0">
                  <a:pos x="132" y="689"/>
                </a:cxn>
                <a:cxn ang="0">
                  <a:pos x="132" y="689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/>
              <a:ahLst/>
              <a:cxnLst>
                <a:cxn ang="0">
                  <a:pos x="5561" y="929"/>
                </a:cxn>
                <a:cxn ang="0">
                  <a:pos x="5537" y="773"/>
                </a:cxn>
                <a:cxn ang="0">
                  <a:pos x="5453" y="629"/>
                </a:cxn>
                <a:cxn ang="0">
                  <a:pos x="5327" y="492"/>
                </a:cxn>
                <a:cxn ang="0">
                  <a:pos x="5148" y="366"/>
                </a:cxn>
                <a:cxn ang="0">
                  <a:pos x="4921" y="252"/>
                </a:cxn>
                <a:cxn ang="0">
                  <a:pos x="4652" y="144"/>
                </a:cxn>
                <a:cxn ang="0">
                  <a:pos x="4341" y="48"/>
                </a:cxn>
                <a:cxn ang="0">
                  <a:pos x="4000" y="0"/>
                </a:cxn>
                <a:cxn ang="0">
                  <a:pos x="4359" y="90"/>
                </a:cxn>
                <a:cxn ang="0">
                  <a:pos x="4670" y="192"/>
                </a:cxn>
                <a:cxn ang="0">
                  <a:pos x="4933" y="306"/>
                </a:cxn>
                <a:cxn ang="0">
                  <a:pos x="5148" y="426"/>
                </a:cxn>
                <a:cxn ang="0">
                  <a:pos x="5315" y="557"/>
                </a:cxn>
                <a:cxn ang="0">
                  <a:pos x="5429" y="701"/>
                </a:cxn>
                <a:cxn ang="0">
                  <a:pos x="5489" y="851"/>
                </a:cxn>
                <a:cxn ang="0">
                  <a:pos x="5489" y="1013"/>
                </a:cxn>
                <a:cxn ang="0">
                  <a:pos x="5441" y="1163"/>
                </a:cxn>
                <a:cxn ang="0">
                  <a:pos x="5345" y="1319"/>
                </a:cxn>
                <a:cxn ang="0">
                  <a:pos x="5202" y="1475"/>
                </a:cxn>
                <a:cxn ang="0">
                  <a:pos x="5017" y="1630"/>
                </a:cxn>
                <a:cxn ang="0">
                  <a:pos x="4789" y="1786"/>
                </a:cxn>
                <a:cxn ang="0">
                  <a:pos x="4526" y="1948"/>
                </a:cxn>
                <a:cxn ang="0">
                  <a:pos x="4215" y="2104"/>
                </a:cxn>
                <a:cxn ang="0">
                  <a:pos x="3875" y="2260"/>
                </a:cxn>
                <a:cxn ang="0">
                  <a:pos x="3498" y="2416"/>
                </a:cxn>
                <a:cxn ang="0">
                  <a:pos x="3085" y="2566"/>
                </a:cxn>
                <a:cxn ang="0">
                  <a:pos x="2643" y="2715"/>
                </a:cxn>
                <a:cxn ang="0">
                  <a:pos x="2164" y="2865"/>
                </a:cxn>
                <a:cxn ang="0">
                  <a:pos x="1662" y="3009"/>
                </a:cxn>
                <a:cxn ang="0">
                  <a:pos x="1136" y="3147"/>
                </a:cxn>
                <a:cxn ang="0">
                  <a:pos x="580" y="3279"/>
                </a:cxn>
                <a:cxn ang="0">
                  <a:pos x="0" y="3447"/>
                </a:cxn>
                <a:cxn ang="0">
                  <a:pos x="867" y="3249"/>
                </a:cxn>
                <a:cxn ang="0">
                  <a:pos x="1417" y="3105"/>
                </a:cxn>
                <a:cxn ang="0">
                  <a:pos x="1937" y="2961"/>
                </a:cxn>
                <a:cxn ang="0">
                  <a:pos x="2434" y="2817"/>
                </a:cxn>
                <a:cxn ang="0">
                  <a:pos x="2900" y="2668"/>
                </a:cxn>
                <a:cxn ang="0">
                  <a:pos x="3330" y="2512"/>
                </a:cxn>
                <a:cxn ang="0">
                  <a:pos x="3731" y="2356"/>
                </a:cxn>
                <a:cxn ang="0">
                  <a:pos x="4096" y="2200"/>
                </a:cxn>
                <a:cxn ang="0">
                  <a:pos x="4425" y="2038"/>
                </a:cxn>
                <a:cxn ang="0">
                  <a:pos x="4718" y="1876"/>
                </a:cxn>
                <a:cxn ang="0">
                  <a:pos x="4969" y="1720"/>
                </a:cxn>
                <a:cxn ang="0">
                  <a:pos x="5178" y="1559"/>
                </a:cxn>
                <a:cxn ang="0">
                  <a:pos x="5339" y="1397"/>
                </a:cxn>
                <a:cxn ang="0">
                  <a:pos x="5459" y="1241"/>
                </a:cxn>
                <a:cxn ang="0">
                  <a:pos x="5537" y="1085"/>
                </a:cxn>
                <a:cxn ang="0">
                  <a:pos x="5555" y="100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5638" y="72"/>
                </a:cxn>
                <a:cxn ang="0">
                  <a:pos x="5537" y="138"/>
                </a:cxn>
                <a:cxn ang="0">
                  <a:pos x="5423" y="210"/>
                </a:cxn>
                <a:cxn ang="0">
                  <a:pos x="5304" y="276"/>
                </a:cxn>
                <a:cxn ang="0">
                  <a:pos x="5052" y="414"/>
                </a:cxn>
                <a:cxn ang="0">
                  <a:pos x="4777" y="552"/>
                </a:cxn>
                <a:cxn ang="0">
                  <a:pos x="4478" y="690"/>
                </a:cxn>
                <a:cxn ang="0">
                  <a:pos x="4162" y="827"/>
                </a:cxn>
                <a:cxn ang="0">
                  <a:pos x="3827" y="959"/>
                </a:cxn>
                <a:cxn ang="0">
                  <a:pos x="3468" y="1091"/>
                </a:cxn>
                <a:cxn ang="0">
                  <a:pos x="3091" y="1223"/>
                </a:cxn>
                <a:cxn ang="0">
                  <a:pos x="2697" y="1355"/>
                </a:cxn>
                <a:cxn ang="0">
                  <a:pos x="2284" y="1481"/>
                </a:cxn>
                <a:cxn ang="0">
                  <a:pos x="1860" y="1601"/>
                </a:cxn>
                <a:cxn ang="0">
                  <a:pos x="1417" y="1721"/>
                </a:cxn>
                <a:cxn ang="0">
                  <a:pos x="957" y="1834"/>
                </a:cxn>
                <a:cxn ang="0">
                  <a:pos x="484" y="1948"/>
                </a:cxn>
                <a:cxn ang="0">
                  <a:pos x="0" y="2056"/>
                </a:cxn>
                <a:cxn ang="0">
                  <a:pos x="0" y="2098"/>
                </a:cxn>
                <a:cxn ang="0">
                  <a:pos x="478" y="1990"/>
                </a:cxn>
                <a:cxn ang="0">
                  <a:pos x="951" y="1882"/>
                </a:cxn>
                <a:cxn ang="0">
                  <a:pos x="1405" y="1763"/>
                </a:cxn>
                <a:cxn ang="0">
                  <a:pos x="1842" y="1649"/>
                </a:cxn>
                <a:cxn ang="0">
                  <a:pos x="2266" y="1523"/>
                </a:cxn>
                <a:cxn ang="0">
                  <a:pos x="2679" y="1397"/>
                </a:cxn>
                <a:cxn ang="0">
                  <a:pos x="3067" y="1271"/>
                </a:cxn>
                <a:cxn ang="0">
                  <a:pos x="3444" y="1139"/>
                </a:cxn>
                <a:cxn ang="0">
                  <a:pos x="3803" y="1007"/>
                </a:cxn>
                <a:cxn ang="0">
                  <a:pos x="4138" y="875"/>
                </a:cxn>
                <a:cxn ang="0">
                  <a:pos x="4460" y="737"/>
                </a:cxn>
                <a:cxn ang="0">
                  <a:pos x="4759" y="600"/>
                </a:cxn>
                <a:cxn ang="0">
                  <a:pos x="5040" y="462"/>
                </a:cxn>
                <a:cxn ang="0">
                  <a:pos x="5292" y="324"/>
                </a:cxn>
                <a:cxn ang="0">
                  <a:pos x="5531" y="186"/>
                </a:cxn>
                <a:cxn ang="0">
                  <a:pos x="5740" y="4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/>
              <a:ahLst/>
              <a:cxnLst>
                <a:cxn ang="0">
                  <a:pos x="1955" y="485"/>
                </a:cxn>
                <a:cxn ang="0">
                  <a:pos x="1901" y="390"/>
                </a:cxn>
                <a:cxn ang="0">
                  <a:pos x="1770" y="306"/>
                </a:cxn>
                <a:cxn ang="0">
                  <a:pos x="1579" y="228"/>
                </a:cxn>
                <a:cxn ang="0">
                  <a:pos x="1327" y="162"/>
                </a:cxn>
                <a:cxn ang="0">
                  <a:pos x="1010" y="102"/>
                </a:cxn>
                <a:cxn ang="0">
                  <a:pos x="646" y="54"/>
                </a:cxn>
                <a:cxn ang="0">
                  <a:pos x="227" y="18"/>
                </a:cxn>
                <a:cxn ang="0">
                  <a:pos x="0" y="12"/>
                </a:cxn>
                <a:cxn ang="0">
                  <a:pos x="431" y="48"/>
                </a:cxn>
                <a:cxn ang="0">
                  <a:pos x="813" y="90"/>
                </a:cxn>
                <a:cxn ang="0">
                  <a:pos x="1148" y="144"/>
                </a:cxn>
                <a:cxn ang="0">
                  <a:pos x="1423" y="204"/>
                </a:cxn>
                <a:cxn ang="0">
                  <a:pos x="1638" y="276"/>
                </a:cxn>
                <a:cxn ang="0">
                  <a:pos x="1794" y="360"/>
                </a:cxn>
                <a:cxn ang="0">
                  <a:pos x="1883" y="443"/>
                </a:cxn>
                <a:cxn ang="0">
                  <a:pos x="1901" y="539"/>
                </a:cxn>
                <a:cxn ang="0">
                  <a:pos x="1854" y="629"/>
                </a:cxn>
                <a:cxn ang="0">
                  <a:pos x="1746" y="719"/>
                </a:cxn>
                <a:cxn ang="0">
                  <a:pos x="1579" y="809"/>
                </a:cxn>
                <a:cxn ang="0">
                  <a:pos x="1357" y="899"/>
                </a:cxn>
                <a:cxn ang="0">
                  <a:pos x="1088" y="989"/>
                </a:cxn>
                <a:cxn ang="0">
                  <a:pos x="765" y="1073"/>
                </a:cxn>
                <a:cxn ang="0">
                  <a:pos x="407" y="1157"/>
                </a:cxn>
                <a:cxn ang="0">
                  <a:pos x="0" y="1241"/>
                </a:cxn>
                <a:cxn ang="0">
                  <a:pos x="215" y="1223"/>
                </a:cxn>
                <a:cxn ang="0">
                  <a:pos x="610" y="1139"/>
                </a:cxn>
                <a:cxn ang="0">
                  <a:pos x="957" y="1049"/>
                </a:cxn>
                <a:cxn ang="0">
                  <a:pos x="1262" y="959"/>
                </a:cxn>
                <a:cxn ang="0">
                  <a:pos x="1513" y="863"/>
                </a:cxn>
                <a:cxn ang="0">
                  <a:pos x="1716" y="767"/>
                </a:cxn>
                <a:cxn ang="0">
                  <a:pos x="1860" y="677"/>
                </a:cxn>
                <a:cxn ang="0">
                  <a:pos x="1937" y="581"/>
                </a:cxn>
                <a:cxn ang="0">
                  <a:pos x="1955" y="533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/>
              <a:ahLst/>
              <a:cxnLst>
                <a:cxn ang="0">
                  <a:pos x="4694" y="797"/>
                </a:cxn>
                <a:cxn ang="0">
                  <a:pos x="4664" y="665"/>
                </a:cxn>
                <a:cxn ang="0">
                  <a:pos x="4586" y="540"/>
                </a:cxn>
                <a:cxn ang="0">
                  <a:pos x="4466" y="426"/>
                </a:cxn>
                <a:cxn ang="0">
                  <a:pos x="4299" y="312"/>
                </a:cxn>
                <a:cxn ang="0">
                  <a:pos x="4084" y="216"/>
                </a:cxn>
                <a:cxn ang="0">
                  <a:pos x="3833" y="120"/>
                </a:cxn>
                <a:cxn ang="0">
                  <a:pos x="3540" y="36"/>
                </a:cxn>
                <a:cxn ang="0">
                  <a:pos x="3205" y="0"/>
                </a:cxn>
                <a:cxn ang="0">
                  <a:pos x="3540" y="78"/>
                </a:cxn>
                <a:cxn ang="0">
                  <a:pos x="3833" y="162"/>
                </a:cxn>
                <a:cxn ang="0">
                  <a:pos x="4084" y="258"/>
                </a:cxn>
                <a:cxn ang="0">
                  <a:pos x="4287" y="366"/>
                </a:cxn>
                <a:cxn ang="0">
                  <a:pos x="4443" y="480"/>
                </a:cxn>
                <a:cxn ang="0">
                  <a:pos x="4550" y="605"/>
                </a:cxn>
                <a:cxn ang="0">
                  <a:pos x="4610" y="737"/>
                </a:cxn>
                <a:cxn ang="0">
                  <a:pos x="4610" y="875"/>
                </a:cxn>
                <a:cxn ang="0">
                  <a:pos x="4568" y="1001"/>
                </a:cxn>
                <a:cxn ang="0">
                  <a:pos x="4490" y="1127"/>
                </a:cxn>
                <a:cxn ang="0">
                  <a:pos x="4371" y="1259"/>
                </a:cxn>
                <a:cxn ang="0">
                  <a:pos x="4215" y="1385"/>
                </a:cxn>
                <a:cxn ang="0">
                  <a:pos x="4024" y="1517"/>
                </a:cxn>
                <a:cxn ang="0">
                  <a:pos x="3803" y="1648"/>
                </a:cxn>
                <a:cxn ang="0">
                  <a:pos x="3546" y="1774"/>
                </a:cxn>
                <a:cxn ang="0">
                  <a:pos x="3259" y="1906"/>
                </a:cxn>
                <a:cxn ang="0">
                  <a:pos x="2942" y="2032"/>
                </a:cxn>
                <a:cxn ang="0">
                  <a:pos x="2595" y="2164"/>
                </a:cxn>
                <a:cxn ang="0">
                  <a:pos x="2224" y="2284"/>
                </a:cxn>
                <a:cxn ang="0">
                  <a:pos x="1824" y="2410"/>
                </a:cxn>
                <a:cxn ang="0">
                  <a:pos x="1399" y="2530"/>
                </a:cxn>
                <a:cxn ang="0">
                  <a:pos x="484" y="2757"/>
                </a:cxn>
                <a:cxn ang="0">
                  <a:pos x="0" y="2901"/>
                </a:cxn>
                <a:cxn ang="0">
                  <a:pos x="969" y="2674"/>
                </a:cxn>
                <a:cxn ang="0">
                  <a:pos x="1638" y="2494"/>
                </a:cxn>
                <a:cxn ang="0">
                  <a:pos x="2057" y="2374"/>
                </a:cxn>
                <a:cxn ang="0">
                  <a:pos x="2451" y="2248"/>
                </a:cxn>
                <a:cxn ang="0">
                  <a:pos x="2816" y="2116"/>
                </a:cxn>
                <a:cxn ang="0">
                  <a:pos x="3151" y="1984"/>
                </a:cxn>
                <a:cxn ang="0">
                  <a:pos x="3462" y="1858"/>
                </a:cxn>
                <a:cxn ang="0">
                  <a:pos x="3737" y="1720"/>
                </a:cxn>
                <a:cxn ang="0">
                  <a:pos x="3982" y="1589"/>
                </a:cxn>
                <a:cxn ang="0">
                  <a:pos x="4191" y="1457"/>
                </a:cxn>
                <a:cxn ang="0">
                  <a:pos x="4371" y="1325"/>
                </a:cxn>
                <a:cxn ang="0">
                  <a:pos x="4508" y="1193"/>
                </a:cxn>
                <a:cxn ang="0">
                  <a:pos x="4610" y="1061"/>
                </a:cxn>
                <a:cxn ang="0">
                  <a:pos x="4670" y="935"/>
                </a:cxn>
                <a:cxn ang="0">
                  <a:pos x="4688" y="869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/>
              <a:ahLst/>
              <a:cxnLst>
                <a:cxn ang="0">
                  <a:pos x="3761" y="719"/>
                </a:cxn>
                <a:cxn ang="0">
                  <a:pos x="3731" y="599"/>
                </a:cxn>
                <a:cxn ang="0">
                  <a:pos x="3653" y="486"/>
                </a:cxn>
                <a:cxn ang="0">
                  <a:pos x="3522" y="378"/>
                </a:cxn>
                <a:cxn ang="0">
                  <a:pos x="3348" y="282"/>
                </a:cxn>
                <a:cxn ang="0">
                  <a:pos x="3127" y="192"/>
                </a:cxn>
                <a:cxn ang="0">
                  <a:pos x="2864" y="108"/>
                </a:cxn>
                <a:cxn ang="0">
                  <a:pos x="2559" y="36"/>
                </a:cxn>
                <a:cxn ang="0">
                  <a:pos x="2230" y="0"/>
                </a:cxn>
                <a:cxn ang="0">
                  <a:pos x="2577" y="72"/>
                </a:cxn>
                <a:cxn ang="0">
                  <a:pos x="2876" y="150"/>
                </a:cxn>
                <a:cxn ang="0">
                  <a:pos x="3139" y="234"/>
                </a:cxn>
                <a:cxn ang="0">
                  <a:pos x="3348" y="330"/>
                </a:cxn>
                <a:cxn ang="0">
                  <a:pos x="3516" y="432"/>
                </a:cxn>
                <a:cxn ang="0">
                  <a:pos x="3623" y="545"/>
                </a:cxn>
                <a:cxn ang="0">
                  <a:pos x="3683" y="665"/>
                </a:cxn>
                <a:cxn ang="0">
                  <a:pos x="3689" y="791"/>
                </a:cxn>
                <a:cxn ang="0">
                  <a:pos x="3653" y="887"/>
                </a:cxn>
                <a:cxn ang="0">
                  <a:pos x="3593" y="989"/>
                </a:cxn>
                <a:cxn ang="0">
                  <a:pos x="3498" y="1091"/>
                </a:cxn>
                <a:cxn ang="0">
                  <a:pos x="3372" y="1187"/>
                </a:cxn>
                <a:cxn ang="0">
                  <a:pos x="3223" y="1289"/>
                </a:cxn>
                <a:cxn ang="0">
                  <a:pos x="3043" y="1391"/>
                </a:cxn>
                <a:cxn ang="0">
                  <a:pos x="2834" y="1493"/>
                </a:cxn>
                <a:cxn ang="0">
                  <a:pos x="2607" y="1589"/>
                </a:cxn>
                <a:cxn ang="0">
                  <a:pos x="2075" y="1786"/>
                </a:cxn>
                <a:cxn ang="0">
                  <a:pos x="1459" y="1972"/>
                </a:cxn>
                <a:cxn ang="0">
                  <a:pos x="765" y="2158"/>
                </a:cxn>
                <a:cxn ang="0">
                  <a:pos x="0" y="2326"/>
                </a:cxn>
                <a:cxn ang="0">
                  <a:pos x="401" y="2272"/>
                </a:cxn>
                <a:cxn ang="0">
                  <a:pos x="1142" y="2092"/>
                </a:cxn>
                <a:cxn ang="0">
                  <a:pos x="1812" y="1900"/>
                </a:cxn>
                <a:cxn ang="0">
                  <a:pos x="2392" y="1702"/>
                </a:cxn>
                <a:cxn ang="0">
                  <a:pos x="2649" y="1607"/>
                </a:cxn>
                <a:cxn ang="0">
                  <a:pos x="2882" y="1505"/>
                </a:cxn>
                <a:cxn ang="0">
                  <a:pos x="3091" y="1403"/>
                </a:cxn>
                <a:cxn ang="0">
                  <a:pos x="3277" y="1301"/>
                </a:cxn>
                <a:cxn ang="0">
                  <a:pos x="3432" y="1193"/>
                </a:cxn>
                <a:cxn ang="0">
                  <a:pos x="3558" y="1091"/>
                </a:cxn>
                <a:cxn ang="0">
                  <a:pos x="3653" y="989"/>
                </a:cxn>
                <a:cxn ang="0">
                  <a:pos x="3719" y="887"/>
                </a:cxn>
                <a:cxn ang="0">
                  <a:pos x="3755" y="785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/>
              <a:ahLst/>
              <a:cxnLst>
                <a:cxn ang="0">
                  <a:pos x="2924" y="647"/>
                </a:cxn>
                <a:cxn ang="0">
                  <a:pos x="2876" y="528"/>
                </a:cxn>
                <a:cxn ang="0">
                  <a:pos x="2750" y="414"/>
                </a:cxn>
                <a:cxn ang="0">
                  <a:pos x="2559" y="318"/>
                </a:cxn>
                <a:cxn ang="0">
                  <a:pos x="2302" y="228"/>
                </a:cxn>
                <a:cxn ang="0">
                  <a:pos x="1985" y="150"/>
                </a:cxn>
                <a:cxn ang="0">
                  <a:pos x="1608" y="78"/>
                </a:cxn>
                <a:cxn ang="0">
                  <a:pos x="1178" y="24"/>
                </a:cxn>
                <a:cxn ang="0">
                  <a:pos x="694" y="0"/>
                </a:cxn>
                <a:cxn ang="0">
                  <a:pos x="1190" y="48"/>
                </a:cxn>
                <a:cxn ang="0">
                  <a:pos x="1626" y="108"/>
                </a:cxn>
                <a:cxn ang="0">
                  <a:pos x="2009" y="180"/>
                </a:cxn>
                <a:cxn ang="0">
                  <a:pos x="2326" y="264"/>
                </a:cxn>
                <a:cxn ang="0">
                  <a:pos x="2571" y="360"/>
                </a:cxn>
                <a:cxn ang="0">
                  <a:pos x="2750" y="468"/>
                </a:cxn>
                <a:cxn ang="0">
                  <a:pos x="2846" y="587"/>
                </a:cxn>
                <a:cxn ang="0">
                  <a:pos x="2864" y="713"/>
                </a:cxn>
                <a:cxn ang="0">
                  <a:pos x="2840" y="785"/>
                </a:cxn>
                <a:cxn ang="0">
                  <a:pos x="2792" y="857"/>
                </a:cxn>
                <a:cxn ang="0">
                  <a:pos x="2625" y="1001"/>
                </a:cxn>
                <a:cxn ang="0">
                  <a:pos x="2368" y="1145"/>
                </a:cxn>
                <a:cxn ang="0">
                  <a:pos x="2033" y="1289"/>
                </a:cxn>
                <a:cxn ang="0">
                  <a:pos x="1626" y="1433"/>
                </a:cxn>
                <a:cxn ang="0">
                  <a:pos x="1142" y="1571"/>
                </a:cxn>
                <a:cxn ang="0">
                  <a:pos x="604" y="1702"/>
                </a:cxn>
                <a:cxn ang="0">
                  <a:pos x="0" y="1828"/>
                </a:cxn>
                <a:cxn ang="0">
                  <a:pos x="311" y="1780"/>
                </a:cxn>
                <a:cxn ang="0">
                  <a:pos x="897" y="1648"/>
                </a:cxn>
                <a:cxn ang="0">
                  <a:pos x="1417" y="1511"/>
                </a:cxn>
                <a:cxn ang="0">
                  <a:pos x="1871" y="1367"/>
                </a:cxn>
                <a:cxn ang="0">
                  <a:pos x="2254" y="1223"/>
                </a:cxn>
                <a:cxn ang="0">
                  <a:pos x="2559" y="1079"/>
                </a:cxn>
                <a:cxn ang="0">
                  <a:pos x="2774" y="929"/>
                </a:cxn>
                <a:cxn ang="0">
                  <a:pos x="2876" y="815"/>
                </a:cxn>
                <a:cxn ang="0">
                  <a:pos x="2912" y="743"/>
                </a:cxn>
                <a:cxn ang="0">
                  <a:pos x="2924" y="707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/>
              <a:ahLst/>
              <a:cxnLst>
                <a:cxn ang="0">
                  <a:pos x="1399" y="204"/>
                </a:cxn>
                <a:cxn ang="0">
                  <a:pos x="0" y="18"/>
                </a:cxn>
                <a:cxn ang="0">
                  <a:pos x="77" y="0"/>
                </a:cxn>
                <a:cxn ang="0">
                  <a:pos x="1488" y="186"/>
                </a:cxn>
                <a:cxn ang="0">
                  <a:pos x="1399" y="204"/>
                </a:cxn>
                <a:cxn ang="0">
                  <a:pos x="1399" y="204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grpSp>
          <p:nvGrpSpPr>
            <p:cNvPr id="17" name="Group 15"/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18" name="Freeform 16"/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/>
                <a:ahLst/>
                <a:cxnLst>
                  <a:cxn ang="0">
                    <a:pos x="47" y="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47" y="6"/>
                  </a:cxn>
                  <a:cxn ang="0">
                    <a:pos x="47" y="6"/>
                  </a:cxn>
                  <a:cxn ang="0">
                    <a:pos x="47" y="6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47" y="6"/>
                    </a:lnTo>
                    <a:lnTo>
                      <a:pt x="47" y="6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6" y="24"/>
                  </a:cxn>
                  <a:cxn ang="0">
                    <a:pos x="12" y="18"/>
                  </a:cxn>
                  <a:cxn ang="0">
                    <a:pos x="48" y="6"/>
                  </a:cxn>
                  <a:cxn ang="0">
                    <a:pos x="101" y="0"/>
                  </a:cxn>
                  <a:cxn ang="0">
                    <a:pos x="137" y="6"/>
                  </a:cxn>
                  <a:cxn ang="0">
                    <a:pos x="173" y="18"/>
                  </a:cxn>
                  <a:cxn ang="0">
                    <a:pos x="239" y="54"/>
                  </a:cxn>
                  <a:cxn ang="0">
                    <a:pos x="287" y="90"/>
                  </a:cxn>
                  <a:cxn ang="0">
                    <a:pos x="317" y="114"/>
                  </a:cxn>
                  <a:cxn ang="0">
                    <a:pos x="323" y="126"/>
                  </a:cxn>
                  <a:cxn ang="0">
                    <a:pos x="323" y="126"/>
                  </a:cxn>
                  <a:cxn ang="0">
                    <a:pos x="221" y="162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0" name="Freeform 18"/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/>
                <a:ahLst/>
                <a:cxnLst>
                  <a:cxn ang="0">
                    <a:pos x="1166" y="641"/>
                  </a:cxn>
                  <a:cxn ang="0">
                    <a:pos x="1166" y="473"/>
                  </a:cxn>
                  <a:cxn ang="0">
                    <a:pos x="1136" y="384"/>
                  </a:cxn>
                  <a:cxn ang="0">
                    <a:pos x="1112" y="288"/>
                  </a:cxn>
                  <a:cxn ang="0">
                    <a:pos x="1053" y="174"/>
                  </a:cxn>
                  <a:cxn ang="0">
                    <a:pos x="981" y="96"/>
                  </a:cxn>
                  <a:cxn ang="0">
                    <a:pos x="963" y="72"/>
                  </a:cxn>
                  <a:cxn ang="0">
                    <a:pos x="891" y="18"/>
                  </a:cxn>
                  <a:cxn ang="0">
                    <a:pos x="819" y="6"/>
                  </a:cxn>
                  <a:cxn ang="0">
                    <a:pos x="712" y="24"/>
                  </a:cxn>
                  <a:cxn ang="0">
                    <a:pos x="664" y="42"/>
                  </a:cxn>
                  <a:cxn ang="0">
                    <a:pos x="568" y="120"/>
                  </a:cxn>
                  <a:cxn ang="0">
                    <a:pos x="532" y="228"/>
                  </a:cxn>
                  <a:cxn ang="0">
                    <a:pos x="509" y="348"/>
                  </a:cxn>
                  <a:cxn ang="0">
                    <a:pos x="431" y="479"/>
                  </a:cxn>
                  <a:cxn ang="0">
                    <a:pos x="413" y="539"/>
                  </a:cxn>
                  <a:cxn ang="0">
                    <a:pos x="353" y="599"/>
                  </a:cxn>
                  <a:cxn ang="0">
                    <a:pos x="305" y="629"/>
                  </a:cxn>
                  <a:cxn ang="0">
                    <a:pos x="293" y="635"/>
                  </a:cxn>
                  <a:cxn ang="0">
                    <a:pos x="257" y="677"/>
                  </a:cxn>
                  <a:cxn ang="0">
                    <a:pos x="150" y="797"/>
                  </a:cxn>
                  <a:cxn ang="0">
                    <a:pos x="54" y="839"/>
                  </a:cxn>
                  <a:cxn ang="0">
                    <a:pos x="156" y="905"/>
                  </a:cxn>
                  <a:cxn ang="0">
                    <a:pos x="240" y="869"/>
                  </a:cxn>
                  <a:cxn ang="0">
                    <a:pos x="640" y="827"/>
                  </a:cxn>
                  <a:cxn ang="0">
                    <a:pos x="700" y="725"/>
                  </a:cxn>
                  <a:cxn ang="0">
                    <a:pos x="694" y="611"/>
                  </a:cxn>
                  <a:cxn ang="0">
                    <a:pos x="778" y="551"/>
                  </a:cxn>
                  <a:cxn ang="0">
                    <a:pos x="879" y="449"/>
                  </a:cxn>
                  <a:cxn ang="0">
                    <a:pos x="909" y="414"/>
                  </a:cxn>
                  <a:cxn ang="0">
                    <a:pos x="975" y="318"/>
                  </a:cxn>
                  <a:cxn ang="0">
                    <a:pos x="1023" y="336"/>
                  </a:cxn>
                  <a:cxn ang="0">
                    <a:pos x="1118" y="617"/>
                  </a:cxn>
                  <a:cxn ang="0">
                    <a:pos x="1112" y="689"/>
                  </a:cxn>
                  <a:cxn ang="0">
                    <a:pos x="1148" y="749"/>
                  </a:cxn>
                  <a:cxn ang="0">
                    <a:pos x="1202" y="713"/>
                  </a:cxn>
                  <a:cxn ang="0">
                    <a:pos x="1238" y="749"/>
                  </a:cxn>
                  <a:cxn ang="0">
                    <a:pos x="1250" y="743"/>
                  </a:cxn>
                  <a:cxn ang="0">
                    <a:pos x="694" y="264"/>
                  </a:cxn>
                  <a:cxn ang="0">
                    <a:pos x="784" y="372"/>
                  </a:cxn>
                  <a:cxn ang="0">
                    <a:pos x="766" y="443"/>
                  </a:cxn>
                  <a:cxn ang="0">
                    <a:pos x="706" y="515"/>
                  </a:cxn>
                  <a:cxn ang="0">
                    <a:pos x="658" y="569"/>
                  </a:cxn>
                  <a:cxn ang="0">
                    <a:pos x="616" y="593"/>
                  </a:cxn>
                  <a:cxn ang="0">
                    <a:pos x="574" y="617"/>
                  </a:cxn>
                  <a:cxn ang="0">
                    <a:pos x="562" y="707"/>
                  </a:cxn>
                  <a:cxn ang="0">
                    <a:pos x="353" y="755"/>
                  </a:cxn>
                  <a:cxn ang="0">
                    <a:pos x="389" y="641"/>
                  </a:cxn>
                  <a:cxn ang="0">
                    <a:pos x="425" y="647"/>
                  </a:cxn>
                  <a:cxn ang="0">
                    <a:pos x="443" y="617"/>
                  </a:cxn>
                  <a:cxn ang="0">
                    <a:pos x="568" y="515"/>
                  </a:cxn>
                  <a:cxn ang="0">
                    <a:pos x="616" y="473"/>
                  </a:cxn>
                  <a:cxn ang="0">
                    <a:pos x="640" y="396"/>
                  </a:cxn>
                  <a:cxn ang="0">
                    <a:pos x="640" y="378"/>
                  </a:cxn>
                  <a:cxn ang="0">
                    <a:pos x="664" y="270"/>
                  </a:cxn>
                  <a:cxn ang="0">
                    <a:pos x="682" y="192"/>
                  </a:cxn>
                  <a:cxn ang="0">
                    <a:pos x="694" y="264"/>
                  </a:cxn>
                  <a:cxn ang="0">
                    <a:pos x="532" y="455"/>
                  </a:cxn>
                  <a:cxn ang="0">
                    <a:pos x="634" y="803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1" name="Freeform 19"/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/>
                <a:ahLst/>
                <a:cxnLst>
                  <a:cxn ang="0">
                    <a:pos x="12" y="72"/>
                  </a:cxn>
                  <a:cxn ang="0">
                    <a:pos x="18" y="60"/>
                  </a:cxn>
                  <a:cxn ang="0">
                    <a:pos x="24" y="54"/>
                  </a:cxn>
                  <a:cxn ang="0">
                    <a:pos x="47" y="0"/>
                  </a:cxn>
                  <a:cxn ang="0">
                    <a:pos x="0" y="78"/>
                  </a:cxn>
                  <a:cxn ang="0">
                    <a:pos x="12" y="72"/>
                  </a:cxn>
                  <a:cxn ang="0">
                    <a:pos x="12" y="72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/>
                <a:ahLst/>
                <a:cxnLst>
                  <a:cxn ang="0">
                    <a:pos x="29" y="96"/>
                  </a:cxn>
                  <a:cxn ang="0">
                    <a:pos x="41" y="126"/>
                  </a:cxn>
                  <a:cxn ang="0">
                    <a:pos x="29" y="161"/>
                  </a:cxn>
                  <a:cxn ang="0">
                    <a:pos x="47" y="149"/>
                  </a:cxn>
                  <a:cxn ang="0">
                    <a:pos x="53" y="347"/>
                  </a:cxn>
                  <a:cxn ang="0">
                    <a:pos x="65" y="371"/>
                  </a:cxn>
                  <a:cxn ang="0">
                    <a:pos x="65" y="377"/>
                  </a:cxn>
                  <a:cxn ang="0">
                    <a:pos x="65" y="389"/>
                  </a:cxn>
                  <a:cxn ang="0">
                    <a:pos x="77" y="395"/>
                  </a:cxn>
                  <a:cxn ang="0">
                    <a:pos x="101" y="407"/>
                  </a:cxn>
                  <a:cxn ang="0">
                    <a:pos x="125" y="413"/>
                  </a:cxn>
                  <a:cxn ang="0">
                    <a:pos x="149" y="419"/>
                  </a:cxn>
                  <a:cxn ang="0">
                    <a:pos x="125" y="395"/>
                  </a:cxn>
                  <a:cxn ang="0">
                    <a:pos x="77" y="365"/>
                  </a:cxn>
                  <a:cxn ang="0">
                    <a:pos x="77" y="365"/>
                  </a:cxn>
                  <a:cxn ang="0">
                    <a:pos x="77" y="353"/>
                  </a:cxn>
                  <a:cxn ang="0">
                    <a:pos x="83" y="329"/>
                  </a:cxn>
                  <a:cxn ang="0">
                    <a:pos x="83" y="293"/>
                  </a:cxn>
                  <a:cxn ang="0">
                    <a:pos x="83" y="257"/>
                  </a:cxn>
                  <a:cxn ang="0">
                    <a:pos x="83" y="221"/>
                  </a:cxn>
                  <a:cxn ang="0">
                    <a:pos x="77" y="185"/>
                  </a:cxn>
                  <a:cxn ang="0">
                    <a:pos x="65" y="155"/>
                  </a:cxn>
                  <a:cxn ang="0">
                    <a:pos x="59" y="143"/>
                  </a:cxn>
                  <a:cxn ang="0">
                    <a:pos x="53" y="137"/>
                  </a:cxn>
                  <a:cxn ang="0">
                    <a:pos x="53" y="120"/>
                  </a:cxn>
                  <a:cxn ang="0">
                    <a:pos x="53" y="108"/>
                  </a:cxn>
                  <a:cxn ang="0">
                    <a:pos x="47" y="90"/>
                  </a:cxn>
                  <a:cxn ang="0">
                    <a:pos x="35" y="54"/>
                  </a:cxn>
                  <a:cxn ang="0">
                    <a:pos x="23" y="18"/>
                  </a:cxn>
                  <a:cxn ang="0">
                    <a:pos x="17" y="6"/>
                  </a:cxn>
                  <a:cxn ang="0">
                    <a:pos x="17" y="0"/>
                  </a:cxn>
                  <a:cxn ang="0">
                    <a:pos x="0" y="6"/>
                  </a:cxn>
                  <a:cxn ang="0">
                    <a:pos x="6" y="114"/>
                  </a:cxn>
                  <a:cxn ang="0">
                    <a:pos x="29" y="96"/>
                  </a:cxn>
                  <a:cxn ang="0">
                    <a:pos x="29" y="96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/>
                <a:ahLst/>
                <a:cxnLst>
                  <a:cxn ang="0">
                    <a:pos x="102" y="18"/>
                  </a:cxn>
                  <a:cxn ang="0">
                    <a:pos x="96" y="12"/>
                  </a:cxn>
                  <a:cxn ang="0">
                    <a:pos x="90" y="0"/>
                  </a:cxn>
                  <a:cxn ang="0">
                    <a:pos x="78" y="0"/>
                  </a:cxn>
                  <a:cxn ang="0">
                    <a:pos x="66" y="0"/>
                  </a:cxn>
                  <a:cxn ang="0">
                    <a:pos x="60" y="0"/>
                  </a:cxn>
                  <a:cxn ang="0">
                    <a:pos x="48" y="6"/>
                  </a:cxn>
                  <a:cxn ang="0">
                    <a:pos x="36" y="12"/>
                  </a:cxn>
                  <a:cxn ang="0">
                    <a:pos x="30" y="12"/>
                  </a:cxn>
                  <a:cxn ang="0">
                    <a:pos x="24" y="24"/>
                  </a:cxn>
                  <a:cxn ang="0">
                    <a:pos x="18" y="42"/>
                  </a:cxn>
                  <a:cxn ang="0">
                    <a:pos x="6" y="66"/>
                  </a:cxn>
                  <a:cxn ang="0">
                    <a:pos x="0" y="72"/>
                  </a:cxn>
                  <a:cxn ang="0">
                    <a:pos x="42" y="30"/>
                  </a:cxn>
                  <a:cxn ang="0">
                    <a:pos x="30" y="66"/>
                  </a:cxn>
                  <a:cxn ang="0">
                    <a:pos x="96" y="36"/>
                  </a:cxn>
                  <a:cxn ang="0">
                    <a:pos x="120" y="78"/>
                  </a:cxn>
                  <a:cxn ang="0">
                    <a:pos x="120" y="54"/>
                  </a:cxn>
                  <a:cxn ang="0">
                    <a:pos x="167" y="138"/>
                  </a:cxn>
                  <a:cxn ang="0">
                    <a:pos x="167" y="120"/>
                  </a:cxn>
                  <a:cxn ang="0">
                    <a:pos x="161" y="102"/>
                  </a:cxn>
                  <a:cxn ang="0">
                    <a:pos x="138" y="60"/>
                  </a:cxn>
                  <a:cxn ang="0">
                    <a:pos x="114" y="30"/>
                  </a:cxn>
                  <a:cxn ang="0">
                    <a:pos x="108" y="24"/>
                  </a:cxn>
                  <a:cxn ang="0">
                    <a:pos x="102" y="18"/>
                  </a:cxn>
                  <a:cxn ang="0">
                    <a:pos x="102" y="18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4" name="Freeform 22"/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0"/>
                  </a:cxn>
                  <a:cxn ang="0">
                    <a:pos x="24" y="6"/>
                  </a:cxn>
                  <a:cxn ang="0">
                    <a:pos x="48" y="18"/>
                  </a:cxn>
                  <a:cxn ang="0">
                    <a:pos x="71" y="36"/>
                  </a:cxn>
                  <a:cxn ang="0">
                    <a:pos x="83" y="48"/>
                  </a:cxn>
                  <a:cxn ang="0">
                    <a:pos x="95" y="66"/>
                  </a:cxn>
                  <a:cxn ang="0">
                    <a:pos x="107" y="90"/>
                  </a:cxn>
                  <a:cxn ang="0">
                    <a:pos x="113" y="114"/>
                  </a:cxn>
                  <a:cxn ang="0">
                    <a:pos x="83" y="66"/>
                  </a:cxn>
                  <a:cxn ang="0">
                    <a:pos x="60" y="78"/>
                  </a:cxn>
                  <a:cxn ang="0">
                    <a:pos x="71" y="54"/>
                  </a:cxn>
                  <a:cxn ang="0">
                    <a:pos x="12" y="78"/>
                  </a:cxn>
                  <a:cxn ang="0">
                    <a:pos x="60" y="48"/>
                  </a:cxn>
                  <a:cxn ang="0">
                    <a:pos x="60" y="42"/>
                  </a:cxn>
                  <a:cxn ang="0">
                    <a:pos x="54" y="30"/>
                  </a:cxn>
                  <a:cxn ang="0">
                    <a:pos x="36" y="18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5" name="Freeform 23"/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42" y="18"/>
                  </a:cxn>
                  <a:cxn ang="0">
                    <a:pos x="36" y="6"/>
                  </a:cxn>
                  <a:cxn ang="0">
                    <a:pos x="24" y="30"/>
                  </a:cxn>
                  <a:cxn ang="0">
                    <a:pos x="18" y="36"/>
                  </a:cxn>
                  <a:cxn ang="0">
                    <a:pos x="6" y="48"/>
                  </a:cxn>
                  <a:cxn ang="0">
                    <a:pos x="0" y="60"/>
                  </a:cxn>
                  <a:cxn ang="0">
                    <a:pos x="12" y="54"/>
                  </a:cxn>
                  <a:cxn ang="0">
                    <a:pos x="30" y="36"/>
                  </a:cxn>
                  <a:cxn ang="0">
                    <a:pos x="54" y="18"/>
                  </a:cxn>
                  <a:cxn ang="0">
                    <a:pos x="66" y="6"/>
                  </a:cxn>
                  <a:cxn ang="0">
                    <a:pos x="54" y="0"/>
                  </a:cxn>
                  <a:cxn ang="0">
                    <a:pos x="54" y="0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6" name="Freeform 24"/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/>
                <a:ahLst/>
                <a:cxnLst>
                  <a:cxn ang="0">
                    <a:pos x="131" y="53"/>
                  </a:cxn>
                  <a:cxn ang="0">
                    <a:pos x="137" y="53"/>
                  </a:cxn>
                  <a:cxn ang="0">
                    <a:pos x="143" y="41"/>
                  </a:cxn>
                  <a:cxn ang="0">
                    <a:pos x="155" y="35"/>
                  </a:cxn>
                  <a:cxn ang="0">
                    <a:pos x="161" y="24"/>
                  </a:cxn>
                  <a:cxn ang="0">
                    <a:pos x="161" y="12"/>
                  </a:cxn>
                  <a:cxn ang="0">
                    <a:pos x="161" y="0"/>
                  </a:cxn>
                  <a:cxn ang="0">
                    <a:pos x="149" y="24"/>
                  </a:cxn>
                  <a:cxn ang="0">
                    <a:pos x="143" y="35"/>
                  </a:cxn>
                  <a:cxn ang="0">
                    <a:pos x="131" y="35"/>
                  </a:cxn>
                  <a:cxn ang="0">
                    <a:pos x="119" y="41"/>
                  </a:cxn>
                  <a:cxn ang="0">
                    <a:pos x="125" y="53"/>
                  </a:cxn>
                  <a:cxn ang="0">
                    <a:pos x="95" y="95"/>
                  </a:cxn>
                  <a:cxn ang="0">
                    <a:pos x="0" y="137"/>
                  </a:cxn>
                  <a:cxn ang="0">
                    <a:pos x="60" y="119"/>
                  </a:cxn>
                  <a:cxn ang="0">
                    <a:pos x="54" y="125"/>
                  </a:cxn>
                  <a:cxn ang="0">
                    <a:pos x="48" y="131"/>
                  </a:cxn>
                  <a:cxn ang="0">
                    <a:pos x="24" y="155"/>
                  </a:cxn>
                  <a:cxn ang="0">
                    <a:pos x="12" y="167"/>
                  </a:cxn>
                  <a:cxn ang="0">
                    <a:pos x="0" y="173"/>
                  </a:cxn>
                  <a:cxn ang="0">
                    <a:pos x="0" y="179"/>
                  </a:cxn>
                  <a:cxn ang="0">
                    <a:pos x="6" y="173"/>
                  </a:cxn>
                  <a:cxn ang="0">
                    <a:pos x="30" y="155"/>
                  </a:cxn>
                  <a:cxn ang="0">
                    <a:pos x="48" y="143"/>
                  </a:cxn>
                  <a:cxn ang="0">
                    <a:pos x="71" y="125"/>
                  </a:cxn>
                  <a:cxn ang="0">
                    <a:pos x="95" y="107"/>
                  </a:cxn>
                  <a:cxn ang="0">
                    <a:pos x="119" y="77"/>
                  </a:cxn>
                  <a:cxn ang="0">
                    <a:pos x="131" y="59"/>
                  </a:cxn>
                  <a:cxn ang="0">
                    <a:pos x="131" y="53"/>
                  </a:cxn>
                  <a:cxn ang="0">
                    <a:pos x="131" y="53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7" name="Freeform 25"/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/>
                <a:ahLst/>
                <a:cxnLst>
                  <a:cxn ang="0">
                    <a:pos x="24" y="36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66" y="6"/>
                  </a:cxn>
                  <a:cxn ang="0">
                    <a:pos x="72" y="0"/>
                  </a:cxn>
                  <a:cxn ang="0">
                    <a:pos x="42" y="18"/>
                  </a:cxn>
                  <a:cxn ang="0">
                    <a:pos x="30" y="24"/>
                  </a:cxn>
                  <a:cxn ang="0">
                    <a:pos x="24" y="24"/>
                  </a:cxn>
                  <a:cxn ang="0">
                    <a:pos x="18" y="18"/>
                  </a:cxn>
                  <a:cxn ang="0">
                    <a:pos x="12" y="12"/>
                  </a:cxn>
                  <a:cxn ang="0">
                    <a:pos x="0" y="54"/>
                  </a:cxn>
                  <a:cxn ang="0">
                    <a:pos x="12" y="42"/>
                  </a:cxn>
                  <a:cxn ang="0">
                    <a:pos x="24" y="36"/>
                  </a:cxn>
                  <a:cxn ang="0">
                    <a:pos x="24" y="36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8" name="Freeform 26"/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12"/>
                  </a:cxn>
                  <a:cxn ang="0">
                    <a:pos x="0" y="18"/>
                  </a:cxn>
                  <a:cxn ang="0">
                    <a:pos x="6" y="54"/>
                  </a:cxn>
                  <a:cxn ang="0">
                    <a:pos x="12" y="36"/>
                  </a:cxn>
                  <a:cxn ang="0">
                    <a:pos x="12" y="18"/>
                  </a:cxn>
                  <a:cxn ang="0">
                    <a:pos x="12" y="6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9" name="Freeform 27"/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/>
                <a:ahLst/>
                <a:cxnLst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6" y="0"/>
                  </a:cxn>
                  <a:cxn ang="0">
                    <a:pos x="42" y="12"/>
                  </a:cxn>
                  <a:cxn ang="0">
                    <a:pos x="42" y="12"/>
                  </a:cxn>
                  <a:cxn ang="0">
                    <a:pos x="0" y="72"/>
                  </a:cxn>
                  <a:cxn ang="0">
                    <a:pos x="18" y="54"/>
                  </a:cxn>
                  <a:cxn ang="0">
                    <a:pos x="18" y="6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0" name="Freeform 28"/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/>
                <a:ahLst/>
                <a:cxnLst>
                  <a:cxn ang="0">
                    <a:pos x="287" y="0"/>
                  </a:cxn>
                  <a:cxn ang="0">
                    <a:pos x="0" y="84"/>
                  </a:cxn>
                  <a:cxn ang="0">
                    <a:pos x="168" y="36"/>
                  </a:cxn>
                  <a:cxn ang="0">
                    <a:pos x="114" y="60"/>
                  </a:cxn>
                  <a:cxn ang="0">
                    <a:pos x="276" y="18"/>
                  </a:cxn>
                  <a:cxn ang="0">
                    <a:pos x="287" y="0"/>
                  </a:cxn>
                  <a:cxn ang="0">
                    <a:pos x="287" y="0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1" name="Freeform 29"/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6" y="6"/>
                  </a:cxn>
                  <a:cxn ang="0">
                    <a:pos x="0" y="84"/>
                  </a:cxn>
                  <a:cxn ang="0">
                    <a:pos x="54" y="24"/>
                  </a:cxn>
                  <a:cxn ang="0">
                    <a:pos x="6" y="108"/>
                  </a:cxn>
                  <a:cxn ang="0">
                    <a:pos x="66" y="6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2" name="Freeform 30"/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42" y="0"/>
                  </a:cxn>
                  <a:cxn ang="0">
                    <a:pos x="60" y="6"/>
                  </a:cxn>
                  <a:cxn ang="0">
                    <a:pos x="48" y="6"/>
                  </a:cxn>
                  <a:cxn ang="0">
                    <a:pos x="42" y="6"/>
                  </a:cxn>
                  <a:cxn ang="0">
                    <a:pos x="60" y="6"/>
                  </a:cxn>
                  <a:cxn ang="0">
                    <a:pos x="0" y="24"/>
                  </a:cxn>
                  <a:cxn ang="0">
                    <a:pos x="71" y="6"/>
                  </a:cxn>
                  <a:cxn ang="0">
                    <a:pos x="66" y="42"/>
                  </a:cxn>
                  <a:cxn ang="0">
                    <a:pos x="77" y="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3" name="Freeform 31"/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/>
                <a:ahLst/>
                <a:cxnLst>
                  <a:cxn ang="0">
                    <a:pos x="66" y="6"/>
                  </a:cxn>
                  <a:cxn ang="0">
                    <a:pos x="0" y="0"/>
                  </a:cxn>
                  <a:cxn ang="0">
                    <a:pos x="54" y="6"/>
                  </a:cxn>
                  <a:cxn ang="0">
                    <a:pos x="18" y="18"/>
                  </a:cxn>
                  <a:cxn ang="0">
                    <a:pos x="60" y="12"/>
                  </a:cxn>
                  <a:cxn ang="0">
                    <a:pos x="60" y="30"/>
                  </a:cxn>
                  <a:cxn ang="0">
                    <a:pos x="60" y="30"/>
                  </a:cxn>
                  <a:cxn ang="0">
                    <a:pos x="66" y="6"/>
                  </a:cxn>
                  <a:cxn ang="0">
                    <a:pos x="66" y="6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0" y="30"/>
                    </a:lnTo>
                    <a:lnTo>
                      <a:pt x="66" y="6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4" name="Freeform 32"/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12" y="24"/>
                  </a:cxn>
                  <a:cxn ang="0">
                    <a:pos x="12" y="60"/>
                  </a:cxn>
                  <a:cxn ang="0">
                    <a:pos x="18" y="18"/>
                  </a:cxn>
                  <a:cxn ang="0">
                    <a:pos x="18" y="18"/>
                  </a:cxn>
                  <a:cxn ang="0">
                    <a:pos x="18" y="0"/>
                  </a:cxn>
                  <a:cxn ang="0">
                    <a:pos x="12" y="18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5" name="Freeform 33"/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18"/>
                  </a:cxn>
                  <a:cxn ang="0">
                    <a:pos x="6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6" name="Freeform 34"/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/>
                <a:ahLst/>
                <a:cxnLst>
                  <a:cxn ang="0">
                    <a:pos x="24" y="6"/>
                  </a:cxn>
                  <a:cxn ang="0">
                    <a:pos x="18" y="24"/>
                  </a:cxn>
                  <a:cxn ang="0">
                    <a:pos x="0" y="18"/>
                  </a:cxn>
                  <a:cxn ang="0">
                    <a:pos x="12" y="30"/>
                  </a:cxn>
                  <a:cxn ang="0">
                    <a:pos x="6" y="42"/>
                  </a:cxn>
                  <a:cxn ang="0">
                    <a:pos x="18" y="78"/>
                  </a:cxn>
                  <a:cxn ang="0">
                    <a:pos x="18" y="24"/>
                  </a:cxn>
                  <a:cxn ang="0">
                    <a:pos x="24" y="12"/>
                  </a:cxn>
                  <a:cxn ang="0">
                    <a:pos x="30" y="6"/>
                  </a:cxn>
                  <a:cxn ang="0">
                    <a:pos x="30" y="6"/>
                  </a:cxn>
                  <a:cxn ang="0">
                    <a:pos x="12" y="0"/>
                  </a:cxn>
                  <a:cxn ang="0">
                    <a:pos x="24" y="6"/>
                  </a:cxn>
                  <a:cxn ang="0">
                    <a:pos x="24" y="6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7" name="Freeform 35"/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0"/>
                  </a:cxn>
                  <a:cxn ang="0">
                    <a:pos x="6" y="0"/>
                  </a:cxn>
                  <a:cxn ang="0">
                    <a:pos x="12" y="6"/>
                  </a:cxn>
                  <a:cxn ang="0">
                    <a:pos x="24" y="24"/>
                  </a:cxn>
                  <a:cxn ang="0">
                    <a:pos x="24" y="18"/>
                  </a:cxn>
                  <a:cxn ang="0">
                    <a:pos x="18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8" name="Freeform 36"/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/>
                <a:ahLst/>
                <a:cxnLst>
                  <a:cxn ang="0">
                    <a:pos x="215" y="0"/>
                  </a:cxn>
                  <a:cxn ang="0">
                    <a:pos x="147" y="36"/>
                  </a:cxn>
                  <a:cxn ang="0">
                    <a:pos x="132" y="49"/>
                  </a:cxn>
                  <a:cxn ang="0">
                    <a:pos x="104" y="79"/>
                  </a:cxn>
                  <a:cxn ang="0">
                    <a:pos x="87" y="114"/>
                  </a:cxn>
                  <a:cxn ang="0">
                    <a:pos x="48" y="156"/>
                  </a:cxn>
                  <a:cxn ang="0">
                    <a:pos x="42" y="166"/>
                  </a:cxn>
                  <a:cxn ang="0">
                    <a:pos x="29" y="177"/>
                  </a:cxn>
                  <a:cxn ang="0">
                    <a:pos x="0" y="208"/>
                  </a:cxn>
                  <a:cxn ang="0">
                    <a:pos x="48" y="216"/>
                  </a:cxn>
                  <a:cxn ang="0">
                    <a:pos x="215" y="0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9" name="Freeform 37"/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/>
                <a:ahLst/>
                <a:cxnLst>
                  <a:cxn ang="0">
                    <a:pos x="212" y="0"/>
                  </a:cxn>
                  <a:cxn ang="0">
                    <a:pos x="144" y="36"/>
                  </a:cxn>
                  <a:cxn ang="0">
                    <a:pos x="0" y="179"/>
                  </a:cxn>
                  <a:cxn ang="0">
                    <a:pos x="177" y="85"/>
                  </a:cxn>
                  <a:cxn ang="0">
                    <a:pos x="212" y="0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0" name="Freeform 38"/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64" y="79"/>
                  </a:cxn>
                  <a:cxn ang="0">
                    <a:pos x="60" y="0"/>
                  </a:cxn>
                  <a:cxn ang="0">
                    <a:pos x="0" y="22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" name="Freeform 39"/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" y="87"/>
                  </a:cxn>
                  <a:cxn ang="0">
                    <a:pos x="69" y="154"/>
                  </a:cxn>
                  <a:cxn ang="0">
                    <a:pos x="137" y="207"/>
                  </a:cxn>
                  <a:cxn ang="0">
                    <a:pos x="0" y="0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2" name="Freeform 40"/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/>
                <a:ahLst/>
                <a:cxnLst>
                  <a:cxn ang="0">
                    <a:pos x="0" y="222"/>
                  </a:cxn>
                  <a:cxn ang="0">
                    <a:pos x="40" y="142"/>
                  </a:cxn>
                  <a:cxn ang="0">
                    <a:pos x="65" y="72"/>
                  </a:cxn>
                  <a:cxn ang="0">
                    <a:pos x="7" y="0"/>
                  </a:cxn>
                  <a:cxn ang="0">
                    <a:pos x="0" y="222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15401" name="Rectangle 41"/>
          <p:cNvSpPr>
            <a:spLocks noGrp="1" noChangeArrowheads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5402" name="Rectangle 4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03575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28FF145-28AF-4943-BDFA-4B47D038217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9048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594141-8FEB-41CE-9BCB-D5820E4D294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90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8750"/>
            <a:ext cx="2057400" cy="59721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8750"/>
            <a:ext cx="6019800" cy="59721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1B4748-B482-40DB-A921-ED18DF583C9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57231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8750"/>
            <a:ext cx="8229600" cy="12588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2E5249-B9E0-45CD-A1B7-BBDB7A78A34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413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8750"/>
            <a:ext cx="8229600" cy="12588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19B910-7764-4D85-92BD-80B28BC31E1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8410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101A72-589C-4CC5-A81C-33F63EBC5CC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8926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04D6EB-1B69-4EFB-BDE2-BCA4EF584E1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3291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6DFF0E-017B-4E6B-8925-7EFE5D9D7D2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6108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DB7669-CD2B-4777-A461-85ED1BFC43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1269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19AB42-222C-46CF-B73C-B41C0884203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4211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F59DE9-C339-4B09-BD3E-707703F23F8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6408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A11FC0-EC0D-4A07-92D4-6951BD168BF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2749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DEB62D-1EE7-4171-A8B8-4D4F4E50FBB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3598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0825" cy="6851650"/>
            <a:chOff x="0" y="0"/>
            <a:chExt cx="5758" cy="4316"/>
          </a:xfrm>
        </p:grpSpPr>
        <p:sp>
          <p:nvSpPr>
            <p:cNvPr id="14339" name="Freeform 3"/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/>
              <a:ahLst/>
              <a:cxnLst>
                <a:cxn ang="0">
                  <a:pos x="149" y="1505"/>
                </a:cxn>
                <a:cxn ang="0">
                  <a:pos x="687" y="1331"/>
                </a:cxn>
                <a:cxn ang="0">
                  <a:pos x="1213" y="1157"/>
                </a:cxn>
                <a:cxn ang="0">
                  <a:pos x="1728" y="977"/>
                </a:cxn>
                <a:cxn ang="0">
                  <a:pos x="2218" y="792"/>
                </a:cxn>
                <a:cxn ang="0">
                  <a:pos x="2457" y="696"/>
                </a:cxn>
                <a:cxn ang="0">
                  <a:pos x="2690" y="606"/>
                </a:cxn>
                <a:cxn ang="0">
                  <a:pos x="2918" y="510"/>
                </a:cxn>
                <a:cxn ang="0">
                  <a:pos x="3139" y="420"/>
                </a:cxn>
                <a:cxn ang="0">
                  <a:pos x="3348" y="324"/>
                </a:cxn>
                <a:cxn ang="0">
                  <a:pos x="3551" y="234"/>
                </a:cxn>
                <a:cxn ang="0">
                  <a:pos x="3749" y="138"/>
                </a:cxn>
                <a:cxn ang="0">
                  <a:pos x="3934" y="48"/>
                </a:cxn>
                <a:cxn ang="0">
                  <a:pos x="3934" y="0"/>
                </a:cxn>
                <a:cxn ang="0">
                  <a:pos x="3743" y="96"/>
                </a:cxn>
                <a:cxn ang="0">
                  <a:pos x="3539" y="192"/>
                </a:cxn>
                <a:cxn ang="0">
                  <a:pos x="3330" y="288"/>
                </a:cxn>
                <a:cxn ang="0">
                  <a:pos x="3115" y="384"/>
                </a:cxn>
                <a:cxn ang="0">
                  <a:pos x="2888" y="480"/>
                </a:cxn>
                <a:cxn ang="0">
                  <a:pos x="2654" y="576"/>
                </a:cxn>
                <a:cxn ang="0">
                  <a:pos x="2409" y="672"/>
                </a:cxn>
                <a:cxn ang="0">
                  <a:pos x="2164" y="768"/>
                </a:cxn>
                <a:cxn ang="0">
                  <a:pos x="1907" y="864"/>
                </a:cxn>
                <a:cxn ang="0">
                  <a:pos x="1650" y="960"/>
                </a:cxn>
                <a:cxn ang="0">
                  <a:pos x="1112" y="1145"/>
                </a:cxn>
                <a:cxn ang="0">
                  <a:pos x="562" y="1331"/>
                </a:cxn>
                <a:cxn ang="0">
                  <a:pos x="0" y="1505"/>
                </a:cxn>
                <a:cxn ang="0">
                  <a:pos x="149" y="1505"/>
                </a:cxn>
                <a:cxn ang="0">
                  <a:pos x="149" y="1505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4340" name="Freeform 4"/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/>
              <a:ahLst/>
              <a:cxnLst>
                <a:cxn ang="0">
                  <a:pos x="132" y="689"/>
                </a:cxn>
                <a:cxn ang="0">
                  <a:pos x="550" y="527"/>
                </a:cxn>
                <a:cxn ang="0">
                  <a:pos x="963" y="365"/>
                </a:cxn>
                <a:cxn ang="0">
                  <a:pos x="1160" y="287"/>
                </a:cxn>
                <a:cxn ang="0">
                  <a:pos x="1357" y="203"/>
                </a:cxn>
                <a:cxn ang="0">
                  <a:pos x="1549" y="126"/>
                </a:cxn>
                <a:cxn ang="0">
                  <a:pos x="1728" y="48"/>
                </a:cxn>
                <a:cxn ang="0">
                  <a:pos x="1728" y="0"/>
                </a:cxn>
                <a:cxn ang="0">
                  <a:pos x="1531" y="84"/>
                </a:cxn>
                <a:cxn ang="0">
                  <a:pos x="1327" y="167"/>
                </a:cxn>
                <a:cxn ang="0">
                  <a:pos x="1118" y="257"/>
                </a:cxn>
                <a:cxn ang="0">
                  <a:pos x="903" y="341"/>
                </a:cxn>
                <a:cxn ang="0">
                  <a:pos x="454" y="515"/>
                </a:cxn>
                <a:cxn ang="0">
                  <a:pos x="0" y="689"/>
                </a:cxn>
                <a:cxn ang="0">
                  <a:pos x="132" y="689"/>
                </a:cxn>
                <a:cxn ang="0">
                  <a:pos x="132" y="689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4341" name="Freeform 5"/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/>
              <a:ahLst/>
              <a:cxnLst>
                <a:cxn ang="0">
                  <a:pos x="5561" y="929"/>
                </a:cxn>
                <a:cxn ang="0">
                  <a:pos x="5537" y="773"/>
                </a:cxn>
                <a:cxn ang="0">
                  <a:pos x="5453" y="629"/>
                </a:cxn>
                <a:cxn ang="0">
                  <a:pos x="5327" y="492"/>
                </a:cxn>
                <a:cxn ang="0">
                  <a:pos x="5148" y="366"/>
                </a:cxn>
                <a:cxn ang="0">
                  <a:pos x="4921" y="252"/>
                </a:cxn>
                <a:cxn ang="0">
                  <a:pos x="4652" y="144"/>
                </a:cxn>
                <a:cxn ang="0">
                  <a:pos x="4341" y="48"/>
                </a:cxn>
                <a:cxn ang="0">
                  <a:pos x="4000" y="0"/>
                </a:cxn>
                <a:cxn ang="0">
                  <a:pos x="4359" y="90"/>
                </a:cxn>
                <a:cxn ang="0">
                  <a:pos x="4670" y="192"/>
                </a:cxn>
                <a:cxn ang="0">
                  <a:pos x="4933" y="306"/>
                </a:cxn>
                <a:cxn ang="0">
                  <a:pos x="5148" y="426"/>
                </a:cxn>
                <a:cxn ang="0">
                  <a:pos x="5315" y="557"/>
                </a:cxn>
                <a:cxn ang="0">
                  <a:pos x="5429" y="701"/>
                </a:cxn>
                <a:cxn ang="0">
                  <a:pos x="5489" y="851"/>
                </a:cxn>
                <a:cxn ang="0">
                  <a:pos x="5489" y="1013"/>
                </a:cxn>
                <a:cxn ang="0">
                  <a:pos x="5441" y="1163"/>
                </a:cxn>
                <a:cxn ang="0">
                  <a:pos x="5345" y="1319"/>
                </a:cxn>
                <a:cxn ang="0">
                  <a:pos x="5202" y="1475"/>
                </a:cxn>
                <a:cxn ang="0">
                  <a:pos x="5017" y="1630"/>
                </a:cxn>
                <a:cxn ang="0">
                  <a:pos x="4789" y="1786"/>
                </a:cxn>
                <a:cxn ang="0">
                  <a:pos x="4526" y="1948"/>
                </a:cxn>
                <a:cxn ang="0">
                  <a:pos x="4215" y="2104"/>
                </a:cxn>
                <a:cxn ang="0">
                  <a:pos x="3875" y="2260"/>
                </a:cxn>
                <a:cxn ang="0">
                  <a:pos x="3498" y="2416"/>
                </a:cxn>
                <a:cxn ang="0">
                  <a:pos x="3085" y="2566"/>
                </a:cxn>
                <a:cxn ang="0">
                  <a:pos x="2643" y="2715"/>
                </a:cxn>
                <a:cxn ang="0">
                  <a:pos x="2164" y="2865"/>
                </a:cxn>
                <a:cxn ang="0">
                  <a:pos x="1662" y="3009"/>
                </a:cxn>
                <a:cxn ang="0">
                  <a:pos x="1136" y="3147"/>
                </a:cxn>
                <a:cxn ang="0">
                  <a:pos x="580" y="3279"/>
                </a:cxn>
                <a:cxn ang="0">
                  <a:pos x="0" y="3447"/>
                </a:cxn>
                <a:cxn ang="0">
                  <a:pos x="867" y="3249"/>
                </a:cxn>
                <a:cxn ang="0">
                  <a:pos x="1417" y="3105"/>
                </a:cxn>
                <a:cxn ang="0">
                  <a:pos x="1937" y="2961"/>
                </a:cxn>
                <a:cxn ang="0">
                  <a:pos x="2434" y="2817"/>
                </a:cxn>
                <a:cxn ang="0">
                  <a:pos x="2900" y="2668"/>
                </a:cxn>
                <a:cxn ang="0">
                  <a:pos x="3330" y="2512"/>
                </a:cxn>
                <a:cxn ang="0">
                  <a:pos x="3731" y="2356"/>
                </a:cxn>
                <a:cxn ang="0">
                  <a:pos x="4096" y="2200"/>
                </a:cxn>
                <a:cxn ang="0">
                  <a:pos x="4425" y="2038"/>
                </a:cxn>
                <a:cxn ang="0">
                  <a:pos x="4718" y="1876"/>
                </a:cxn>
                <a:cxn ang="0">
                  <a:pos x="4969" y="1720"/>
                </a:cxn>
                <a:cxn ang="0">
                  <a:pos x="5178" y="1559"/>
                </a:cxn>
                <a:cxn ang="0">
                  <a:pos x="5339" y="1397"/>
                </a:cxn>
                <a:cxn ang="0">
                  <a:pos x="5459" y="1241"/>
                </a:cxn>
                <a:cxn ang="0">
                  <a:pos x="5537" y="1085"/>
                </a:cxn>
                <a:cxn ang="0">
                  <a:pos x="5555" y="100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4342" name="Freeform 6"/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4343" name="Freeform 7"/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5638" y="72"/>
                </a:cxn>
                <a:cxn ang="0">
                  <a:pos x="5537" y="138"/>
                </a:cxn>
                <a:cxn ang="0">
                  <a:pos x="5423" y="210"/>
                </a:cxn>
                <a:cxn ang="0">
                  <a:pos x="5304" y="276"/>
                </a:cxn>
                <a:cxn ang="0">
                  <a:pos x="5052" y="414"/>
                </a:cxn>
                <a:cxn ang="0">
                  <a:pos x="4777" y="552"/>
                </a:cxn>
                <a:cxn ang="0">
                  <a:pos x="4478" y="690"/>
                </a:cxn>
                <a:cxn ang="0">
                  <a:pos x="4162" y="827"/>
                </a:cxn>
                <a:cxn ang="0">
                  <a:pos x="3827" y="959"/>
                </a:cxn>
                <a:cxn ang="0">
                  <a:pos x="3468" y="1091"/>
                </a:cxn>
                <a:cxn ang="0">
                  <a:pos x="3091" y="1223"/>
                </a:cxn>
                <a:cxn ang="0">
                  <a:pos x="2697" y="1355"/>
                </a:cxn>
                <a:cxn ang="0">
                  <a:pos x="2284" y="1481"/>
                </a:cxn>
                <a:cxn ang="0">
                  <a:pos x="1860" y="1601"/>
                </a:cxn>
                <a:cxn ang="0">
                  <a:pos x="1417" y="1721"/>
                </a:cxn>
                <a:cxn ang="0">
                  <a:pos x="957" y="1834"/>
                </a:cxn>
                <a:cxn ang="0">
                  <a:pos x="484" y="1948"/>
                </a:cxn>
                <a:cxn ang="0">
                  <a:pos x="0" y="2056"/>
                </a:cxn>
                <a:cxn ang="0">
                  <a:pos x="0" y="2098"/>
                </a:cxn>
                <a:cxn ang="0">
                  <a:pos x="478" y="1990"/>
                </a:cxn>
                <a:cxn ang="0">
                  <a:pos x="951" y="1882"/>
                </a:cxn>
                <a:cxn ang="0">
                  <a:pos x="1405" y="1763"/>
                </a:cxn>
                <a:cxn ang="0">
                  <a:pos x="1842" y="1649"/>
                </a:cxn>
                <a:cxn ang="0">
                  <a:pos x="2266" y="1523"/>
                </a:cxn>
                <a:cxn ang="0">
                  <a:pos x="2679" y="1397"/>
                </a:cxn>
                <a:cxn ang="0">
                  <a:pos x="3067" y="1271"/>
                </a:cxn>
                <a:cxn ang="0">
                  <a:pos x="3444" y="1139"/>
                </a:cxn>
                <a:cxn ang="0">
                  <a:pos x="3803" y="1007"/>
                </a:cxn>
                <a:cxn ang="0">
                  <a:pos x="4138" y="875"/>
                </a:cxn>
                <a:cxn ang="0">
                  <a:pos x="4460" y="737"/>
                </a:cxn>
                <a:cxn ang="0">
                  <a:pos x="4759" y="600"/>
                </a:cxn>
                <a:cxn ang="0">
                  <a:pos x="5040" y="462"/>
                </a:cxn>
                <a:cxn ang="0">
                  <a:pos x="5292" y="324"/>
                </a:cxn>
                <a:cxn ang="0">
                  <a:pos x="5531" y="186"/>
                </a:cxn>
                <a:cxn ang="0">
                  <a:pos x="5740" y="4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4344" name="Freeform 8"/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/>
              <a:ahLst/>
              <a:cxnLst>
                <a:cxn ang="0">
                  <a:pos x="1955" y="485"/>
                </a:cxn>
                <a:cxn ang="0">
                  <a:pos x="1901" y="390"/>
                </a:cxn>
                <a:cxn ang="0">
                  <a:pos x="1770" y="306"/>
                </a:cxn>
                <a:cxn ang="0">
                  <a:pos x="1579" y="228"/>
                </a:cxn>
                <a:cxn ang="0">
                  <a:pos x="1327" y="162"/>
                </a:cxn>
                <a:cxn ang="0">
                  <a:pos x="1010" y="102"/>
                </a:cxn>
                <a:cxn ang="0">
                  <a:pos x="646" y="54"/>
                </a:cxn>
                <a:cxn ang="0">
                  <a:pos x="227" y="18"/>
                </a:cxn>
                <a:cxn ang="0">
                  <a:pos x="0" y="12"/>
                </a:cxn>
                <a:cxn ang="0">
                  <a:pos x="431" y="48"/>
                </a:cxn>
                <a:cxn ang="0">
                  <a:pos x="813" y="90"/>
                </a:cxn>
                <a:cxn ang="0">
                  <a:pos x="1148" y="144"/>
                </a:cxn>
                <a:cxn ang="0">
                  <a:pos x="1423" y="204"/>
                </a:cxn>
                <a:cxn ang="0">
                  <a:pos x="1638" y="276"/>
                </a:cxn>
                <a:cxn ang="0">
                  <a:pos x="1794" y="360"/>
                </a:cxn>
                <a:cxn ang="0">
                  <a:pos x="1883" y="443"/>
                </a:cxn>
                <a:cxn ang="0">
                  <a:pos x="1901" y="539"/>
                </a:cxn>
                <a:cxn ang="0">
                  <a:pos x="1854" y="629"/>
                </a:cxn>
                <a:cxn ang="0">
                  <a:pos x="1746" y="719"/>
                </a:cxn>
                <a:cxn ang="0">
                  <a:pos x="1579" y="809"/>
                </a:cxn>
                <a:cxn ang="0">
                  <a:pos x="1357" y="899"/>
                </a:cxn>
                <a:cxn ang="0">
                  <a:pos x="1088" y="989"/>
                </a:cxn>
                <a:cxn ang="0">
                  <a:pos x="765" y="1073"/>
                </a:cxn>
                <a:cxn ang="0">
                  <a:pos x="407" y="1157"/>
                </a:cxn>
                <a:cxn ang="0">
                  <a:pos x="0" y="1241"/>
                </a:cxn>
                <a:cxn ang="0">
                  <a:pos x="215" y="1223"/>
                </a:cxn>
                <a:cxn ang="0">
                  <a:pos x="610" y="1139"/>
                </a:cxn>
                <a:cxn ang="0">
                  <a:pos x="957" y="1049"/>
                </a:cxn>
                <a:cxn ang="0">
                  <a:pos x="1262" y="959"/>
                </a:cxn>
                <a:cxn ang="0">
                  <a:pos x="1513" y="863"/>
                </a:cxn>
                <a:cxn ang="0">
                  <a:pos x="1716" y="767"/>
                </a:cxn>
                <a:cxn ang="0">
                  <a:pos x="1860" y="677"/>
                </a:cxn>
                <a:cxn ang="0">
                  <a:pos x="1937" y="581"/>
                </a:cxn>
                <a:cxn ang="0">
                  <a:pos x="1955" y="533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4345" name="Freeform 9"/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/>
              <a:ahLst/>
              <a:cxnLst>
                <a:cxn ang="0">
                  <a:pos x="4694" y="797"/>
                </a:cxn>
                <a:cxn ang="0">
                  <a:pos x="4664" y="665"/>
                </a:cxn>
                <a:cxn ang="0">
                  <a:pos x="4586" y="540"/>
                </a:cxn>
                <a:cxn ang="0">
                  <a:pos x="4466" y="426"/>
                </a:cxn>
                <a:cxn ang="0">
                  <a:pos x="4299" y="312"/>
                </a:cxn>
                <a:cxn ang="0">
                  <a:pos x="4084" y="216"/>
                </a:cxn>
                <a:cxn ang="0">
                  <a:pos x="3833" y="120"/>
                </a:cxn>
                <a:cxn ang="0">
                  <a:pos x="3540" y="36"/>
                </a:cxn>
                <a:cxn ang="0">
                  <a:pos x="3205" y="0"/>
                </a:cxn>
                <a:cxn ang="0">
                  <a:pos x="3540" y="78"/>
                </a:cxn>
                <a:cxn ang="0">
                  <a:pos x="3833" y="162"/>
                </a:cxn>
                <a:cxn ang="0">
                  <a:pos x="4084" y="258"/>
                </a:cxn>
                <a:cxn ang="0">
                  <a:pos x="4287" y="366"/>
                </a:cxn>
                <a:cxn ang="0">
                  <a:pos x="4443" y="480"/>
                </a:cxn>
                <a:cxn ang="0">
                  <a:pos x="4550" y="605"/>
                </a:cxn>
                <a:cxn ang="0">
                  <a:pos x="4610" y="737"/>
                </a:cxn>
                <a:cxn ang="0">
                  <a:pos x="4610" y="875"/>
                </a:cxn>
                <a:cxn ang="0">
                  <a:pos x="4568" y="1001"/>
                </a:cxn>
                <a:cxn ang="0">
                  <a:pos x="4490" y="1127"/>
                </a:cxn>
                <a:cxn ang="0">
                  <a:pos x="4371" y="1259"/>
                </a:cxn>
                <a:cxn ang="0">
                  <a:pos x="4215" y="1385"/>
                </a:cxn>
                <a:cxn ang="0">
                  <a:pos x="4024" y="1517"/>
                </a:cxn>
                <a:cxn ang="0">
                  <a:pos x="3803" y="1648"/>
                </a:cxn>
                <a:cxn ang="0">
                  <a:pos x="3546" y="1774"/>
                </a:cxn>
                <a:cxn ang="0">
                  <a:pos x="3259" y="1906"/>
                </a:cxn>
                <a:cxn ang="0">
                  <a:pos x="2942" y="2032"/>
                </a:cxn>
                <a:cxn ang="0">
                  <a:pos x="2595" y="2164"/>
                </a:cxn>
                <a:cxn ang="0">
                  <a:pos x="2224" y="2284"/>
                </a:cxn>
                <a:cxn ang="0">
                  <a:pos x="1824" y="2410"/>
                </a:cxn>
                <a:cxn ang="0">
                  <a:pos x="1399" y="2530"/>
                </a:cxn>
                <a:cxn ang="0">
                  <a:pos x="484" y="2757"/>
                </a:cxn>
                <a:cxn ang="0">
                  <a:pos x="0" y="2901"/>
                </a:cxn>
                <a:cxn ang="0">
                  <a:pos x="969" y="2674"/>
                </a:cxn>
                <a:cxn ang="0">
                  <a:pos x="1638" y="2494"/>
                </a:cxn>
                <a:cxn ang="0">
                  <a:pos x="2057" y="2374"/>
                </a:cxn>
                <a:cxn ang="0">
                  <a:pos x="2451" y="2248"/>
                </a:cxn>
                <a:cxn ang="0">
                  <a:pos x="2816" y="2116"/>
                </a:cxn>
                <a:cxn ang="0">
                  <a:pos x="3151" y="1984"/>
                </a:cxn>
                <a:cxn ang="0">
                  <a:pos x="3462" y="1858"/>
                </a:cxn>
                <a:cxn ang="0">
                  <a:pos x="3737" y="1720"/>
                </a:cxn>
                <a:cxn ang="0">
                  <a:pos x="3982" y="1589"/>
                </a:cxn>
                <a:cxn ang="0">
                  <a:pos x="4191" y="1457"/>
                </a:cxn>
                <a:cxn ang="0">
                  <a:pos x="4371" y="1325"/>
                </a:cxn>
                <a:cxn ang="0">
                  <a:pos x="4508" y="1193"/>
                </a:cxn>
                <a:cxn ang="0">
                  <a:pos x="4610" y="1061"/>
                </a:cxn>
                <a:cxn ang="0">
                  <a:pos x="4670" y="935"/>
                </a:cxn>
                <a:cxn ang="0">
                  <a:pos x="4688" y="869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4346" name="Freeform 10"/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/>
              <a:ahLst/>
              <a:cxnLst>
                <a:cxn ang="0">
                  <a:pos x="3761" y="719"/>
                </a:cxn>
                <a:cxn ang="0">
                  <a:pos x="3731" y="599"/>
                </a:cxn>
                <a:cxn ang="0">
                  <a:pos x="3653" y="486"/>
                </a:cxn>
                <a:cxn ang="0">
                  <a:pos x="3522" y="378"/>
                </a:cxn>
                <a:cxn ang="0">
                  <a:pos x="3348" y="282"/>
                </a:cxn>
                <a:cxn ang="0">
                  <a:pos x="3127" y="192"/>
                </a:cxn>
                <a:cxn ang="0">
                  <a:pos x="2864" y="108"/>
                </a:cxn>
                <a:cxn ang="0">
                  <a:pos x="2559" y="36"/>
                </a:cxn>
                <a:cxn ang="0">
                  <a:pos x="2230" y="0"/>
                </a:cxn>
                <a:cxn ang="0">
                  <a:pos x="2577" y="72"/>
                </a:cxn>
                <a:cxn ang="0">
                  <a:pos x="2876" y="150"/>
                </a:cxn>
                <a:cxn ang="0">
                  <a:pos x="3139" y="234"/>
                </a:cxn>
                <a:cxn ang="0">
                  <a:pos x="3348" y="330"/>
                </a:cxn>
                <a:cxn ang="0">
                  <a:pos x="3516" y="432"/>
                </a:cxn>
                <a:cxn ang="0">
                  <a:pos x="3623" y="545"/>
                </a:cxn>
                <a:cxn ang="0">
                  <a:pos x="3683" y="665"/>
                </a:cxn>
                <a:cxn ang="0">
                  <a:pos x="3689" y="791"/>
                </a:cxn>
                <a:cxn ang="0">
                  <a:pos x="3653" y="887"/>
                </a:cxn>
                <a:cxn ang="0">
                  <a:pos x="3593" y="989"/>
                </a:cxn>
                <a:cxn ang="0">
                  <a:pos x="3498" y="1091"/>
                </a:cxn>
                <a:cxn ang="0">
                  <a:pos x="3372" y="1187"/>
                </a:cxn>
                <a:cxn ang="0">
                  <a:pos x="3223" y="1289"/>
                </a:cxn>
                <a:cxn ang="0">
                  <a:pos x="3043" y="1391"/>
                </a:cxn>
                <a:cxn ang="0">
                  <a:pos x="2834" y="1493"/>
                </a:cxn>
                <a:cxn ang="0">
                  <a:pos x="2607" y="1589"/>
                </a:cxn>
                <a:cxn ang="0">
                  <a:pos x="2075" y="1786"/>
                </a:cxn>
                <a:cxn ang="0">
                  <a:pos x="1459" y="1972"/>
                </a:cxn>
                <a:cxn ang="0">
                  <a:pos x="765" y="2158"/>
                </a:cxn>
                <a:cxn ang="0">
                  <a:pos x="0" y="2326"/>
                </a:cxn>
                <a:cxn ang="0">
                  <a:pos x="401" y="2272"/>
                </a:cxn>
                <a:cxn ang="0">
                  <a:pos x="1142" y="2092"/>
                </a:cxn>
                <a:cxn ang="0">
                  <a:pos x="1812" y="1900"/>
                </a:cxn>
                <a:cxn ang="0">
                  <a:pos x="2392" y="1702"/>
                </a:cxn>
                <a:cxn ang="0">
                  <a:pos x="2649" y="1607"/>
                </a:cxn>
                <a:cxn ang="0">
                  <a:pos x="2882" y="1505"/>
                </a:cxn>
                <a:cxn ang="0">
                  <a:pos x="3091" y="1403"/>
                </a:cxn>
                <a:cxn ang="0">
                  <a:pos x="3277" y="1301"/>
                </a:cxn>
                <a:cxn ang="0">
                  <a:pos x="3432" y="1193"/>
                </a:cxn>
                <a:cxn ang="0">
                  <a:pos x="3558" y="1091"/>
                </a:cxn>
                <a:cxn ang="0">
                  <a:pos x="3653" y="989"/>
                </a:cxn>
                <a:cxn ang="0">
                  <a:pos x="3719" y="887"/>
                </a:cxn>
                <a:cxn ang="0">
                  <a:pos x="3755" y="785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4347" name="Freeform 11"/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/>
              <a:ahLst/>
              <a:cxnLst>
                <a:cxn ang="0">
                  <a:pos x="2924" y="647"/>
                </a:cxn>
                <a:cxn ang="0">
                  <a:pos x="2876" y="528"/>
                </a:cxn>
                <a:cxn ang="0">
                  <a:pos x="2750" y="414"/>
                </a:cxn>
                <a:cxn ang="0">
                  <a:pos x="2559" y="318"/>
                </a:cxn>
                <a:cxn ang="0">
                  <a:pos x="2302" y="228"/>
                </a:cxn>
                <a:cxn ang="0">
                  <a:pos x="1985" y="150"/>
                </a:cxn>
                <a:cxn ang="0">
                  <a:pos x="1608" y="78"/>
                </a:cxn>
                <a:cxn ang="0">
                  <a:pos x="1178" y="24"/>
                </a:cxn>
                <a:cxn ang="0">
                  <a:pos x="694" y="0"/>
                </a:cxn>
                <a:cxn ang="0">
                  <a:pos x="1190" y="48"/>
                </a:cxn>
                <a:cxn ang="0">
                  <a:pos x="1626" y="108"/>
                </a:cxn>
                <a:cxn ang="0">
                  <a:pos x="2009" y="180"/>
                </a:cxn>
                <a:cxn ang="0">
                  <a:pos x="2326" y="264"/>
                </a:cxn>
                <a:cxn ang="0">
                  <a:pos x="2571" y="360"/>
                </a:cxn>
                <a:cxn ang="0">
                  <a:pos x="2750" y="468"/>
                </a:cxn>
                <a:cxn ang="0">
                  <a:pos x="2846" y="587"/>
                </a:cxn>
                <a:cxn ang="0">
                  <a:pos x="2864" y="713"/>
                </a:cxn>
                <a:cxn ang="0">
                  <a:pos x="2840" y="785"/>
                </a:cxn>
                <a:cxn ang="0">
                  <a:pos x="2792" y="857"/>
                </a:cxn>
                <a:cxn ang="0">
                  <a:pos x="2625" y="1001"/>
                </a:cxn>
                <a:cxn ang="0">
                  <a:pos x="2368" y="1145"/>
                </a:cxn>
                <a:cxn ang="0">
                  <a:pos x="2033" y="1289"/>
                </a:cxn>
                <a:cxn ang="0">
                  <a:pos x="1626" y="1433"/>
                </a:cxn>
                <a:cxn ang="0">
                  <a:pos x="1142" y="1571"/>
                </a:cxn>
                <a:cxn ang="0">
                  <a:pos x="604" y="1702"/>
                </a:cxn>
                <a:cxn ang="0">
                  <a:pos x="0" y="1828"/>
                </a:cxn>
                <a:cxn ang="0">
                  <a:pos x="311" y="1780"/>
                </a:cxn>
                <a:cxn ang="0">
                  <a:pos x="897" y="1648"/>
                </a:cxn>
                <a:cxn ang="0">
                  <a:pos x="1417" y="1511"/>
                </a:cxn>
                <a:cxn ang="0">
                  <a:pos x="1871" y="1367"/>
                </a:cxn>
                <a:cxn ang="0">
                  <a:pos x="2254" y="1223"/>
                </a:cxn>
                <a:cxn ang="0">
                  <a:pos x="2559" y="1079"/>
                </a:cxn>
                <a:cxn ang="0">
                  <a:pos x="2774" y="929"/>
                </a:cxn>
                <a:cxn ang="0">
                  <a:pos x="2876" y="815"/>
                </a:cxn>
                <a:cxn ang="0">
                  <a:pos x="2912" y="743"/>
                </a:cxn>
                <a:cxn ang="0">
                  <a:pos x="2924" y="707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4348" name="Freeform 12"/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/>
              <a:ahLst/>
              <a:cxnLst>
                <a:cxn ang="0">
                  <a:pos x="1399" y="204"/>
                </a:cxn>
                <a:cxn ang="0">
                  <a:pos x="0" y="18"/>
                </a:cxn>
                <a:cxn ang="0">
                  <a:pos x="77" y="0"/>
                </a:cxn>
                <a:cxn ang="0">
                  <a:pos x="1488" y="186"/>
                </a:cxn>
                <a:cxn ang="0">
                  <a:pos x="1399" y="204"/>
                </a:cxn>
                <a:cxn ang="0">
                  <a:pos x="1399" y="204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4349" name="Rectangle 13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4350" name="Rectangle 14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grpSp>
          <p:nvGrpSpPr>
            <p:cNvPr id="1044" name="Group 15"/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14352" name="Freeform 16"/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/>
                <a:ahLst/>
                <a:cxnLst>
                  <a:cxn ang="0">
                    <a:pos x="47" y="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47" y="6"/>
                  </a:cxn>
                  <a:cxn ang="0">
                    <a:pos x="47" y="6"/>
                  </a:cxn>
                  <a:cxn ang="0">
                    <a:pos x="47" y="6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47" y="6"/>
                    </a:lnTo>
                    <a:lnTo>
                      <a:pt x="47" y="6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353" name="Freeform 17"/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6" y="24"/>
                  </a:cxn>
                  <a:cxn ang="0">
                    <a:pos x="12" y="18"/>
                  </a:cxn>
                  <a:cxn ang="0">
                    <a:pos x="48" y="6"/>
                  </a:cxn>
                  <a:cxn ang="0">
                    <a:pos x="101" y="0"/>
                  </a:cxn>
                  <a:cxn ang="0">
                    <a:pos x="137" y="6"/>
                  </a:cxn>
                  <a:cxn ang="0">
                    <a:pos x="173" y="18"/>
                  </a:cxn>
                  <a:cxn ang="0">
                    <a:pos x="239" y="54"/>
                  </a:cxn>
                  <a:cxn ang="0">
                    <a:pos x="287" y="90"/>
                  </a:cxn>
                  <a:cxn ang="0">
                    <a:pos x="317" y="114"/>
                  </a:cxn>
                  <a:cxn ang="0">
                    <a:pos x="323" y="126"/>
                  </a:cxn>
                  <a:cxn ang="0">
                    <a:pos x="323" y="126"/>
                  </a:cxn>
                  <a:cxn ang="0">
                    <a:pos x="221" y="162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354" name="Freeform 18"/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/>
                <a:ahLst/>
                <a:cxnLst>
                  <a:cxn ang="0">
                    <a:pos x="1166" y="641"/>
                  </a:cxn>
                  <a:cxn ang="0">
                    <a:pos x="1166" y="473"/>
                  </a:cxn>
                  <a:cxn ang="0">
                    <a:pos x="1136" y="384"/>
                  </a:cxn>
                  <a:cxn ang="0">
                    <a:pos x="1112" y="288"/>
                  </a:cxn>
                  <a:cxn ang="0">
                    <a:pos x="1053" y="174"/>
                  </a:cxn>
                  <a:cxn ang="0">
                    <a:pos x="981" y="96"/>
                  </a:cxn>
                  <a:cxn ang="0">
                    <a:pos x="963" y="72"/>
                  </a:cxn>
                  <a:cxn ang="0">
                    <a:pos x="891" y="18"/>
                  </a:cxn>
                  <a:cxn ang="0">
                    <a:pos x="819" y="6"/>
                  </a:cxn>
                  <a:cxn ang="0">
                    <a:pos x="712" y="24"/>
                  </a:cxn>
                  <a:cxn ang="0">
                    <a:pos x="664" y="42"/>
                  </a:cxn>
                  <a:cxn ang="0">
                    <a:pos x="568" y="120"/>
                  </a:cxn>
                  <a:cxn ang="0">
                    <a:pos x="532" y="228"/>
                  </a:cxn>
                  <a:cxn ang="0">
                    <a:pos x="509" y="348"/>
                  </a:cxn>
                  <a:cxn ang="0">
                    <a:pos x="431" y="479"/>
                  </a:cxn>
                  <a:cxn ang="0">
                    <a:pos x="413" y="539"/>
                  </a:cxn>
                  <a:cxn ang="0">
                    <a:pos x="353" y="599"/>
                  </a:cxn>
                  <a:cxn ang="0">
                    <a:pos x="305" y="629"/>
                  </a:cxn>
                  <a:cxn ang="0">
                    <a:pos x="293" y="635"/>
                  </a:cxn>
                  <a:cxn ang="0">
                    <a:pos x="257" y="677"/>
                  </a:cxn>
                  <a:cxn ang="0">
                    <a:pos x="150" y="797"/>
                  </a:cxn>
                  <a:cxn ang="0">
                    <a:pos x="54" y="839"/>
                  </a:cxn>
                  <a:cxn ang="0">
                    <a:pos x="156" y="905"/>
                  </a:cxn>
                  <a:cxn ang="0">
                    <a:pos x="240" y="869"/>
                  </a:cxn>
                  <a:cxn ang="0">
                    <a:pos x="640" y="827"/>
                  </a:cxn>
                  <a:cxn ang="0">
                    <a:pos x="700" y="725"/>
                  </a:cxn>
                  <a:cxn ang="0">
                    <a:pos x="694" y="611"/>
                  </a:cxn>
                  <a:cxn ang="0">
                    <a:pos x="778" y="551"/>
                  </a:cxn>
                  <a:cxn ang="0">
                    <a:pos x="879" y="449"/>
                  </a:cxn>
                  <a:cxn ang="0">
                    <a:pos x="909" y="414"/>
                  </a:cxn>
                  <a:cxn ang="0">
                    <a:pos x="975" y="318"/>
                  </a:cxn>
                  <a:cxn ang="0">
                    <a:pos x="1023" y="336"/>
                  </a:cxn>
                  <a:cxn ang="0">
                    <a:pos x="1118" y="617"/>
                  </a:cxn>
                  <a:cxn ang="0">
                    <a:pos x="1112" y="689"/>
                  </a:cxn>
                  <a:cxn ang="0">
                    <a:pos x="1148" y="749"/>
                  </a:cxn>
                  <a:cxn ang="0">
                    <a:pos x="1202" y="713"/>
                  </a:cxn>
                  <a:cxn ang="0">
                    <a:pos x="1238" y="749"/>
                  </a:cxn>
                  <a:cxn ang="0">
                    <a:pos x="1250" y="743"/>
                  </a:cxn>
                  <a:cxn ang="0">
                    <a:pos x="694" y="264"/>
                  </a:cxn>
                  <a:cxn ang="0">
                    <a:pos x="784" y="372"/>
                  </a:cxn>
                  <a:cxn ang="0">
                    <a:pos x="766" y="443"/>
                  </a:cxn>
                  <a:cxn ang="0">
                    <a:pos x="706" y="515"/>
                  </a:cxn>
                  <a:cxn ang="0">
                    <a:pos x="658" y="569"/>
                  </a:cxn>
                  <a:cxn ang="0">
                    <a:pos x="616" y="593"/>
                  </a:cxn>
                  <a:cxn ang="0">
                    <a:pos x="574" y="617"/>
                  </a:cxn>
                  <a:cxn ang="0">
                    <a:pos x="562" y="707"/>
                  </a:cxn>
                  <a:cxn ang="0">
                    <a:pos x="353" y="755"/>
                  </a:cxn>
                  <a:cxn ang="0">
                    <a:pos x="389" y="641"/>
                  </a:cxn>
                  <a:cxn ang="0">
                    <a:pos x="425" y="647"/>
                  </a:cxn>
                  <a:cxn ang="0">
                    <a:pos x="443" y="617"/>
                  </a:cxn>
                  <a:cxn ang="0">
                    <a:pos x="568" y="515"/>
                  </a:cxn>
                  <a:cxn ang="0">
                    <a:pos x="616" y="473"/>
                  </a:cxn>
                  <a:cxn ang="0">
                    <a:pos x="640" y="396"/>
                  </a:cxn>
                  <a:cxn ang="0">
                    <a:pos x="640" y="378"/>
                  </a:cxn>
                  <a:cxn ang="0">
                    <a:pos x="664" y="270"/>
                  </a:cxn>
                  <a:cxn ang="0">
                    <a:pos x="682" y="192"/>
                  </a:cxn>
                  <a:cxn ang="0">
                    <a:pos x="694" y="264"/>
                  </a:cxn>
                  <a:cxn ang="0">
                    <a:pos x="532" y="455"/>
                  </a:cxn>
                  <a:cxn ang="0">
                    <a:pos x="634" y="803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355" name="Freeform 19"/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/>
                <a:ahLst/>
                <a:cxnLst>
                  <a:cxn ang="0">
                    <a:pos x="12" y="72"/>
                  </a:cxn>
                  <a:cxn ang="0">
                    <a:pos x="18" y="60"/>
                  </a:cxn>
                  <a:cxn ang="0">
                    <a:pos x="24" y="54"/>
                  </a:cxn>
                  <a:cxn ang="0">
                    <a:pos x="47" y="0"/>
                  </a:cxn>
                  <a:cxn ang="0">
                    <a:pos x="0" y="78"/>
                  </a:cxn>
                  <a:cxn ang="0">
                    <a:pos x="12" y="72"/>
                  </a:cxn>
                  <a:cxn ang="0">
                    <a:pos x="12" y="72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356" name="Freeform 20"/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/>
                <a:ahLst/>
                <a:cxnLst>
                  <a:cxn ang="0">
                    <a:pos x="29" y="96"/>
                  </a:cxn>
                  <a:cxn ang="0">
                    <a:pos x="41" y="126"/>
                  </a:cxn>
                  <a:cxn ang="0">
                    <a:pos x="29" y="161"/>
                  </a:cxn>
                  <a:cxn ang="0">
                    <a:pos x="47" y="149"/>
                  </a:cxn>
                  <a:cxn ang="0">
                    <a:pos x="53" y="347"/>
                  </a:cxn>
                  <a:cxn ang="0">
                    <a:pos x="65" y="371"/>
                  </a:cxn>
                  <a:cxn ang="0">
                    <a:pos x="65" y="377"/>
                  </a:cxn>
                  <a:cxn ang="0">
                    <a:pos x="65" y="389"/>
                  </a:cxn>
                  <a:cxn ang="0">
                    <a:pos x="77" y="395"/>
                  </a:cxn>
                  <a:cxn ang="0">
                    <a:pos x="101" y="407"/>
                  </a:cxn>
                  <a:cxn ang="0">
                    <a:pos x="125" y="413"/>
                  </a:cxn>
                  <a:cxn ang="0">
                    <a:pos x="149" y="419"/>
                  </a:cxn>
                  <a:cxn ang="0">
                    <a:pos x="125" y="395"/>
                  </a:cxn>
                  <a:cxn ang="0">
                    <a:pos x="77" y="365"/>
                  </a:cxn>
                  <a:cxn ang="0">
                    <a:pos x="77" y="365"/>
                  </a:cxn>
                  <a:cxn ang="0">
                    <a:pos x="77" y="353"/>
                  </a:cxn>
                  <a:cxn ang="0">
                    <a:pos x="83" y="329"/>
                  </a:cxn>
                  <a:cxn ang="0">
                    <a:pos x="83" y="293"/>
                  </a:cxn>
                  <a:cxn ang="0">
                    <a:pos x="83" y="257"/>
                  </a:cxn>
                  <a:cxn ang="0">
                    <a:pos x="83" y="221"/>
                  </a:cxn>
                  <a:cxn ang="0">
                    <a:pos x="77" y="185"/>
                  </a:cxn>
                  <a:cxn ang="0">
                    <a:pos x="65" y="155"/>
                  </a:cxn>
                  <a:cxn ang="0">
                    <a:pos x="59" y="143"/>
                  </a:cxn>
                  <a:cxn ang="0">
                    <a:pos x="53" y="137"/>
                  </a:cxn>
                  <a:cxn ang="0">
                    <a:pos x="53" y="120"/>
                  </a:cxn>
                  <a:cxn ang="0">
                    <a:pos x="53" y="108"/>
                  </a:cxn>
                  <a:cxn ang="0">
                    <a:pos x="47" y="90"/>
                  </a:cxn>
                  <a:cxn ang="0">
                    <a:pos x="35" y="54"/>
                  </a:cxn>
                  <a:cxn ang="0">
                    <a:pos x="23" y="18"/>
                  </a:cxn>
                  <a:cxn ang="0">
                    <a:pos x="17" y="6"/>
                  </a:cxn>
                  <a:cxn ang="0">
                    <a:pos x="17" y="0"/>
                  </a:cxn>
                  <a:cxn ang="0">
                    <a:pos x="0" y="6"/>
                  </a:cxn>
                  <a:cxn ang="0">
                    <a:pos x="6" y="114"/>
                  </a:cxn>
                  <a:cxn ang="0">
                    <a:pos x="29" y="96"/>
                  </a:cxn>
                  <a:cxn ang="0">
                    <a:pos x="29" y="96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357" name="Freeform 21"/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/>
                <a:ahLst/>
                <a:cxnLst>
                  <a:cxn ang="0">
                    <a:pos x="102" y="18"/>
                  </a:cxn>
                  <a:cxn ang="0">
                    <a:pos x="96" y="12"/>
                  </a:cxn>
                  <a:cxn ang="0">
                    <a:pos x="90" y="0"/>
                  </a:cxn>
                  <a:cxn ang="0">
                    <a:pos x="78" y="0"/>
                  </a:cxn>
                  <a:cxn ang="0">
                    <a:pos x="66" y="0"/>
                  </a:cxn>
                  <a:cxn ang="0">
                    <a:pos x="60" y="0"/>
                  </a:cxn>
                  <a:cxn ang="0">
                    <a:pos x="48" y="6"/>
                  </a:cxn>
                  <a:cxn ang="0">
                    <a:pos x="36" y="12"/>
                  </a:cxn>
                  <a:cxn ang="0">
                    <a:pos x="30" y="12"/>
                  </a:cxn>
                  <a:cxn ang="0">
                    <a:pos x="24" y="24"/>
                  </a:cxn>
                  <a:cxn ang="0">
                    <a:pos x="18" y="42"/>
                  </a:cxn>
                  <a:cxn ang="0">
                    <a:pos x="6" y="66"/>
                  </a:cxn>
                  <a:cxn ang="0">
                    <a:pos x="0" y="72"/>
                  </a:cxn>
                  <a:cxn ang="0">
                    <a:pos x="42" y="30"/>
                  </a:cxn>
                  <a:cxn ang="0">
                    <a:pos x="30" y="66"/>
                  </a:cxn>
                  <a:cxn ang="0">
                    <a:pos x="96" y="36"/>
                  </a:cxn>
                  <a:cxn ang="0">
                    <a:pos x="120" y="78"/>
                  </a:cxn>
                  <a:cxn ang="0">
                    <a:pos x="120" y="54"/>
                  </a:cxn>
                  <a:cxn ang="0">
                    <a:pos x="167" y="138"/>
                  </a:cxn>
                  <a:cxn ang="0">
                    <a:pos x="167" y="120"/>
                  </a:cxn>
                  <a:cxn ang="0">
                    <a:pos x="161" y="102"/>
                  </a:cxn>
                  <a:cxn ang="0">
                    <a:pos x="138" y="60"/>
                  </a:cxn>
                  <a:cxn ang="0">
                    <a:pos x="114" y="30"/>
                  </a:cxn>
                  <a:cxn ang="0">
                    <a:pos x="108" y="24"/>
                  </a:cxn>
                  <a:cxn ang="0">
                    <a:pos x="102" y="18"/>
                  </a:cxn>
                  <a:cxn ang="0">
                    <a:pos x="102" y="18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358" name="Freeform 22"/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0"/>
                  </a:cxn>
                  <a:cxn ang="0">
                    <a:pos x="24" y="6"/>
                  </a:cxn>
                  <a:cxn ang="0">
                    <a:pos x="48" y="18"/>
                  </a:cxn>
                  <a:cxn ang="0">
                    <a:pos x="71" y="36"/>
                  </a:cxn>
                  <a:cxn ang="0">
                    <a:pos x="83" y="48"/>
                  </a:cxn>
                  <a:cxn ang="0">
                    <a:pos x="95" y="66"/>
                  </a:cxn>
                  <a:cxn ang="0">
                    <a:pos x="107" y="90"/>
                  </a:cxn>
                  <a:cxn ang="0">
                    <a:pos x="113" y="114"/>
                  </a:cxn>
                  <a:cxn ang="0">
                    <a:pos x="83" y="66"/>
                  </a:cxn>
                  <a:cxn ang="0">
                    <a:pos x="60" y="78"/>
                  </a:cxn>
                  <a:cxn ang="0">
                    <a:pos x="71" y="54"/>
                  </a:cxn>
                  <a:cxn ang="0">
                    <a:pos x="12" y="78"/>
                  </a:cxn>
                  <a:cxn ang="0">
                    <a:pos x="60" y="48"/>
                  </a:cxn>
                  <a:cxn ang="0">
                    <a:pos x="60" y="42"/>
                  </a:cxn>
                  <a:cxn ang="0">
                    <a:pos x="54" y="30"/>
                  </a:cxn>
                  <a:cxn ang="0">
                    <a:pos x="36" y="18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359" name="Freeform 23"/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42" y="18"/>
                  </a:cxn>
                  <a:cxn ang="0">
                    <a:pos x="36" y="6"/>
                  </a:cxn>
                  <a:cxn ang="0">
                    <a:pos x="24" y="30"/>
                  </a:cxn>
                  <a:cxn ang="0">
                    <a:pos x="18" y="36"/>
                  </a:cxn>
                  <a:cxn ang="0">
                    <a:pos x="6" y="48"/>
                  </a:cxn>
                  <a:cxn ang="0">
                    <a:pos x="0" y="60"/>
                  </a:cxn>
                  <a:cxn ang="0">
                    <a:pos x="12" y="54"/>
                  </a:cxn>
                  <a:cxn ang="0">
                    <a:pos x="30" y="36"/>
                  </a:cxn>
                  <a:cxn ang="0">
                    <a:pos x="54" y="18"/>
                  </a:cxn>
                  <a:cxn ang="0">
                    <a:pos x="66" y="6"/>
                  </a:cxn>
                  <a:cxn ang="0">
                    <a:pos x="54" y="0"/>
                  </a:cxn>
                  <a:cxn ang="0">
                    <a:pos x="54" y="0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360" name="Freeform 24"/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/>
                <a:ahLst/>
                <a:cxnLst>
                  <a:cxn ang="0">
                    <a:pos x="131" y="53"/>
                  </a:cxn>
                  <a:cxn ang="0">
                    <a:pos x="137" y="53"/>
                  </a:cxn>
                  <a:cxn ang="0">
                    <a:pos x="143" y="41"/>
                  </a:cxn>
                  <a:cxn ang="0">
                    <a:pos x="155" y="35"/>
                  </a:cxn>
                  <a:cxn ang="0">
                    <a:pos x="161" y="24"/>
                  </a:cxn>
                  <a:cxn ang="0">
                    <a:pos x="161" y="12"/>
                  </a:cxn>
                  <a:cxn ang="0">
                    <a:pos x="161" y="0"/>
                  </a:cxn>
                  <a:cxn ang="0">
                    <a:pos x="149" y="24"/>
                  </a:cxn>
                  <a:cxn ang="0">
                    <a:pos x="143" y="35"/>
                  </a:cxn>
                  <a:cxn ang="0">
                    <a:pos x="131" y="35"/>
                  </a:cxn>
                  <a:cxn ang="0">
                    <a:pos x="119" y="41"/>
                  </a:cxn>
                  <a:cxn ang="0">
                    <a:pos x="125" y="53"/>
                  </a:cxn>
                  <a:cxn ang="0">
                    <a:pos x="95" y="95"/>
                  </a:cxn>
                  <a:cxn ang="0">
                    <a:pos x="0" y="137"/>
                  </a:cxn>
                  <a:cxn ang="0">
                    <a:pos x="60" y="119"/>
                  </a:cxn>
                  <a:cxn ang="0">
                    <a:pos x="54" y="125"/>
                  </a:cxn>
                  <a:cxn ang="0">
                    <a:pos x="48" y="131"/>
                  </a:cxn>
                  <a:cxn ang="0">
                    <a:pos x="24" y="155"/>
                  </a:cxn>
                  <a:cxn ang="0">
                    <a:pos x="12" y="167"/>
                  </a:cxn>
                  <a:cxn ang="0">
                    <a:pos x="0" y="173"/>
                  </a:cxn>
                  <a:cxn ang="0">
                    <a:pos x="0" y="179"/>
                  </a:cxn>
                  <a:cxn ang="0">
                    <a:pos x="6" y="173"/>
                  </a:cxn>
                  <a:cxn ang="0">
                    <a:pos x="30" y="155"/>
                  </a:cxn>
                  <a:cxn ang="0">
                    <a:pos x="48" y="143"/>
                  </a:cxn>
                  <a:cxn ang="0">
                    <a:pos x="71" y="125"/>
                  </a:cxn>
                  <a:cxn ang="0">
                    <a:pos x="95" y="107"/>
                  </a:cxn>
                  <a:cxn ang="0">
                    <a:pos x="119" y="77"/>
                  </a:cxn>
                  <a:cxn ang="0">
                    <a:pos x="131" y="59"/>
                  </a:cxn>
                  <a:cxn ang="0">
                    <a:pos x="131" y="53"/>
                  </a:cxn>
                  <a:cxn ang="0">
                    <a:pos x="131" y="53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361" name="Freeform 25"/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/>
                <a:ahLst/>
                <a:cxnLst>
                  <a:cxn ang="0">
                    <a:pos x="24" y="36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66" y="6"/>
                  </a:cxn>
                  <a:cxn ang="0">
                    <a:pos x="72" y="0"/>
                  </a:cxn>
                  <a:cxn ang="0">
                    <a:pos x="42" y="18"/>
                  </a:cxn>
                  <a:cxn ang="0">
                    <a:pos x="30" y="24"/>
                  </a:cxn>
                  <a:cxn ang="0">
                    <a:pos x="24" y="24"/>
                  </a:cxn>
                  <a:cxn ang="0">
                    <a:pos x="18" y="18"/>
                  </a:cxn>
                  <a:cxn ang="0">
                    <a:pos x="12" y="12"/>
                  </a:cxn>
                  <a:cxn ang="0">
                    <a:pos x="0" y="54"/>
                  </a:cxn>
                  <a:cxn ang="0">
                    <a:pos x="12" y="42"/>
                  </a:cxn>
                  <a:cxn ang="0">
                    <a:pos x="24" y="36"/>
                  </a:cxn>
                  <a:cxn ang="0">
                    <a:pos x="24" y="36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362" name="Freeform 26"/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12"/>
                  </a:cxn>
                  <a:cxn ang="0">
                    <a:pos x="0" y="18"/>
                  </a:cxn>
                  <a:cxn ang="0">
                    <a:pos x="6" y="54"/>
                  </a:cxn>
                  <a:cxn ang="0">
                    <a:pos x="12" y="36"/>
                  </a:cxn>
                  <a:cxn ang="0">
                    <a:pos x="12" y="18"/>
                  </a:cxn>
                  <a:cxn ang="0">
                    <a:pos x="12" y="6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363" name="Freeform 27"/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/>
                <a:ahLst/>
                <a:cxnLst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6" y="0"/>
                  </a:cxn>
                  <a:cxn ang="0">
                    <a:pos x="42" y="12"/>
                  </a:cxn>
                  <a:cxn ang="0">
                    <a:pos x="42" y="12"/>
                  </a:cxn>
                  <a:cxn ang="0">
                    <a:pos x="0" y="72"/>
                  </a:cxn>
                  <a:cxn ang="0">
                    <a:pos x="18" y="54"/>
                  </a:cxn>
                  <a:cxn ang="0">
                    <a:pos x="18" y="6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364" name="Freeform 28"/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/>
                <a:ahLst/>
                <a:cxnLst>
                  <a:cxn ang="0">
                    <a:pos x="287" y="0"/>
                  </a:cxn>
                  <a:cxn ang="0">
                    <a:pos x="0" y="84"/>
                  </a:cxn>
                  <a:cxn ang="0">
                    <a:pos x="168" y="36"/>
                  </a:cxn>
                  <a:cxn ang="0">
                    <a:pos x="114" y="60"/>
                  </a:cxn>
                  <a:cxn ang="0">
                    <a:pos x="276" y="18"/>
                  </a:cxn>
                  <a:cxn ang="0">
                    <a:pos x="287" y="0"/>
                  </a:cxn>
                  <a:cxn ang="0">
                    <a:pos x="287" y="0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365" name="Freeform 29"/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6" y="6"/>
                  </a:cxn>
                  <a:cxn ang="0">
                    <a:pos x="0" y="84"/>
                  </a:cxn>
                  <a:cxn ang="0">
                    <a:pos x="54" y="24"/>
                  </a:cxn>
                  <a:cxn ang="0">
                    <a:pos x="6" y="108"/>
                  </a:cxn>
                  <a:cxn ang="0">
                    <a:pos x="66" y="6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366" name="Freeform 30"/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42" y="0"/>
                  </a:cxn>
                  <a:cxn ang="0">
                    <a:pos x="60" y="6"/>
                  </a:cxn>
                  <a:cxn ang="0">
                    <a:pos x="48" y="6"/>
                  </a:cxn>
                  <a:cxn ang="0">
                    <a:pos x="42" y="6"/>
                  </a:cxn>
                  <a:cxn ang="0">
                    <a:pos x="60" y="6"/>
                  </a:cxn>
                  <a:cxn ang="0">
                    <a:pos x="0" y="24"/>
                  </a:cxn>
                  <a:cxn ang="0">
                    <a:pos x="71" y="6"/>
                  </a:cxn>
                  <a:cxn ang="0">
                    <a:pos x="66" y="42"/>
                  </a:cxn>
                  <a:cxn ang="0">
                    <a:pos x="77" y="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367" name="Freeform 31"/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/>
                <a:ahLst/>
                <a:cxnLst>
                  <a:cxn ang="0">
                    <a:pos x="66" y="6"/>
                  </a:cxn>
                  <a:cxn ang="0">
                    <a:pos x="0" y="0"/>
                  </a:cxn>
                  <a:cxn ang="0">
                    <a:pos x="54" y="6"/>
                  </a:cxn>
                  <a:cxn ang="0">
                    <a:pos x="18" y="18"/>
                  </a:cxn>
                  <a:cxn ang="0">
                    <a:pos x="60" y="12"/>
                  </a:cxn>
                  <a:cxn ang="0">
                    <a:pos x="60" y="30"/>
                  </a:cxn>
                  <a:cxn ang="0">
                    <a:pos x="60" y="30"/>
                  </a:cxn>
                  <a:cxn ang="0">
                    <a:pos x="66" y="6"/>
                  </a:cxn>
                  <a:cxn ang="0">
                    <a:pos x="66" y="6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0" y="30"/>
                    </a:lnTo>
                    <a:lnTo>
                      <a:pt x="66" y="6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368" name="Freeform 32"/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12" y="24"/>
                  </a:cxn>
                  <a:cxn ang="0">
                    <a:pos x="12" y="60"/>
                  </a:cxn>
                  <a:cxn ang="0">
                    <a:pos x="18" y="18"/>
                  </a:cxn>
                  <a:cxn ang="0">
                    <a:pos x="18" y="18"/>
                  </a:cxn>
                  <a:cxn ang="0">
                    <a:pos x="18" y="0"/>
                  </a:cxn>
                  <a:cxn ang="0">
                    <a:pos x="12" y="18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369" name="Freeform 33"/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18"/>
                  </a:cxn>
                  <a:cxn ang="0">
                    <a:pos x="6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370" name="Freeform 34"/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/>
                <a:ahLst/>
                <a:cxnLst>
                  <a:cxn ang="0">
                    <a:pos x="24" y="6"/>
                  </a:cxn>
                  <a:cxn ang="0">
                    <a:pos x="18" y="24"/>
                  </a:cxn>
                  <a:cxn ang="0">
                    <a:pos x="0" y="18"/>
                  </a:cxn>
                  <a:cxn ang="0">
                    <a:pos x="12" y="30"/>
                  </a:cxn>
                  <a:cxn ang="0">
                    <a:pos x="6" y="42"/>
                  </a:cxn>
                  <a:cxn ang="0">
                    <a:pos x="18" y="78"/>
                  </a:cxn>
                  <a:cxn ang="0">
                    <a:pos x="18" y="24"/>
                  </a:cxn>
                  <a:cxn ang="0">
                    <a:pos x="24" y="12"/>
                  </a:cxn>
                  <a:cxn ang="0">
                    <a:pos x="30" y="6"/>
                  </a:cxn>
                  <a:cxn ang="0">
                    <a:pos x="30" y="6"/>
                  </a:cxn>
                  <a:cxn ang="0">
                    <a:pos x="12" y="0"/>
                  </a:cxn>
                  <a:cxn ang="0">
                    <a:pos x="24" y="6"/>
                  </a:cxn>
                  <a:cxn ang="0">
                    <a:pos x="24" y="6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371" name="Freeform 35"/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0"/>
                  </a:cxn>
                  <a:cxn ang="0">
                    <a:pos x="6" y="0"/>
                  </a:cxn>
                  <a:cxn ang="0">
                    <a:pos x="12" y="6"/>
                  </a:cxn>
                  <a:cxn ang="0">
                    <a:pos x="24" y="24"/>
                  </a:cxn>
                  <a:cxn ang="0">
                    <a:pos x="24" y="18"/>
                  </a:cxn>
                  <a:cxn ang="0">
                    <a:pos x="18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372" name="Freeform 36"/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/>
                <a:ahLst/>
                <a:cxnLst>
                  <a:cxn ang="0">
                    <a:pos x="215" y="0"/>
                  </a:cxn>
                  <a:cxn ang="0">
                    <a:pos x="147" y="36"/>
                  </a:cxn>
                  <a:cxn ang="0">
                    <a:pos x="132" y="49"/>
                  </a:cxn>
                  <a:cxn ang="0">
                    <a:pos x="104" y="79"/>
                  </a:cxn>
                  <a:cxn ang="0">
                    <a:pos x="87" y="114"/>
                  </a:cxn>
                  <a:cxn ang="0">
                    <a:pos x="48" y="156"/>
                  </a:cxn>
                  <a:cxn ang="0">
                    <a:pos x="42" y="166"/>
                  </a:cxn>
                  <a:cxn ang="0">
                    <a:pos x="29" y="177"/>
                  </a:cxn>
                  <a:cxn ang="0">
                    <a:pos x="0" y="208"/>
                  </a:cxn>
                  <a:cxn ang="0">
                    <a:pos x="48" y="216"/>
                  </a:cxn>
                  <a:cxn ang="0">
                    <a:pos x="215" y="0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373" name="Freeform 37"/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/>
                <a:ahLst/>
                <a:cxnLst>
                  <a:cxn ang="0">
                    <a:pos x="212" y="0"/>
                  </a:cxn>
                  <a:cxn ang="0">
                    <a:pos x="144" y="36"/>
                  </a:cxn>
                  <a:cxn ang="0">
                    <a:pos x="0" y="179"/>
                  </a:cxn>
                  <a:cxn ang="0">
                    <a:pos x="177" y="85"/>
                  </a:cxn>
                  <a:cxn ang="0">
                    <a:pos x="212" y="0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374" name="Freeform 38"/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64" y="79"/>
                  </a:cxn>
                  <a:cxn ang="0">
                    <a:pos x="60" y="0"/>
                  </a:cxn>
                  <a:cxn ang="0">
                    <a:pos x="0" y="22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375" name="Freeform 39"/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" y="87"/>
                  </a:cxn>
                  <a:cxn ang="0">
                    <a:pos x="69" y="154"/>
                  </a:cxn>
                  <a:cxn ang="0">
                    <a:pos x="137" y="207"/>
                  </a:cxn>
                  <a:cxn ang="0">
                    <a:pos x="0" y="0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376" name="Freeform 40"/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/>
                <a:ahLst/>
                <a:cxnLst>
                  <a:cxn ang="0">
                    <a:pos x="0" y="222"/>
                  </a:cxn>
                  <a:cxn ang="0">
                    <a:pos x="40" y="142"/>
                  </a:cxn>
                  <a:cxn ang="0">
                    <a:pos x="65" y="72"/>
                  </a:cxn>
                  <a:cxn ang="0">
                    <a:pos x="7" y="0"/>
                  </a:cxn>
                  <a:cxn ang="0">
                    <a:pos x="0" y="222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14377" name="Rectangle 4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8750"/>
            <a:ext cx="8229600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4378" name="Rectangle 4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4379" name="Rectangle 4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80" name="Rectangle 4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81" name="Rectangle 4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9518ED5B-5038-48DF-B483-860D1E3D1CF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0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gi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7.wmf"/><Relationship Id="rId5" Type="http://schemas.openxmlformats.org/officeDocument/2006/relationships/image" Target="../media/image6.gif"/><Relationship Id="rId10" Type="http://schemas.openxmlformats.org/officeDocument/2006/relationships/image" Target="../media/image1.png"/><Relationship Id="rId4" Type="http://schemas.openxmlformats.org/officeDocument/2006/relationships/image" Target="../media/image5.gif"/><Relationship Id="rId9" Type="http://schemas.openxmlformats.org/officeDocument/2006/relationships/image" Target="../media/image10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image" Target="../media/image1.png"/><Relationship Id="rId7" Type="http://schemas.openxmlformats.org/officeDocument/2006/relationships/image" Target="../media/image14.gi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3.jpeg"/><Relationship Id="rId5" Type="http://schemas.openxmlformats.org/officeDocument/2006/relationships/hyperlink" Target="http://www.sciencenewsforkids.org/articles/20030521/a48_1477.jpg" TargetMode="External"/><Relationship Id="rId4" Type="http://schemas.openxmlformats.org/officeDocument/2006/relationships/image" Target="../media/image12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mtClean="0">
                <a:latin typeface="Cooper Black" pitchFamily="18" charset="0"/>
              </a:rPr>
              <a:t>Sources</a:t>
            </a:r>
            <a:r>
              <a:rPr lang="en-GB" smtClean="0"/>
              <a:t> </a:t>
            </a:r>
            <a:r>
              <a:rPr lang="en-GB" smtClean="0">
                <a:latin typeface="Cooper Black" pitchFamily="18" charset="0"/>
              </a:rPr>
              <a:t>of Energy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4000" smtClean="0">
                <a:latin typeface="SassoonPrimaryType" pitchFamily="2" charset="0"/>
              </a:rPr>
              <a:t>Renewable and Non-renewable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6600" smtClean="0">
                <a:latin typeface="SassoonPrimaryType" pitchFamily="2" charset="0"/>
              </a:rPr>
              <a:t>What is Energy?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5627688" cy="4530725"/>
          </a:xfrm>
        </p:spPr>
        <p:txBody>
          <a:bodyPr/>
          <a:lstStyle/>
          <a:p>
            <a:pPr eaLnBrk="1" hangingPunct="1">
              <a:defRPr/>
            </a:pPr>
            <a:r>
              <a:rPr lang="en-GB" sz="4800" smtClean="0">
                <a:latin typeface="SassoonPrimaryType" pitchFamily="2" charset="0"/>
              </a:rPr>
              <a:t>Energy is the ability to do work</a:t>
            </a:r>
          </a:p>
        </p:txBody>
      </p:sp>
      <p:pic>
        <p:nvPicPr>
          <p:cNvPr id="16388" name="Picture 4" descr="j0286723"/>
          <p:cNvPicPr>
            <a:picLocks noChangeAspect="1" noChangeArrowheads="1" noCrop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24525" y="2492375"/>
            <a:ext cx="2735263" cy="26654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638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8000" smtClean="0"/>
              <a:t>Energy Forms</a:t>
            </a:r>
          </a:p>
        </p:txBody>
      </p:sp>
      <p:sp>
        <p:nvSpPr>
          <p:cNvPr id="17437" name="Rectangle 29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341438"/>
            <a:ext cx="1666875" cy="676275"/>
          </a:xfrm>
        </p:spPr>
        <p:txBody>
          <a:bodyPr/>
          <a:lstStyle/>
          <a:p>
            <a:pPr eaLnBrk="1" hangingPunct="1">
              <a:defRPr/>
            </a:pPr>
            <a:r>
              <a:rPr lang="en-GB" sz="2800" smtClean="0"/>
              <a:t>Heat </a:t>
            </a:r>
          </a:p>
        </p:txBody>
      </p:sp>
      <p:pic>
        <p:nvPicPr>
          <p:cNvPr id="17438" name="Picture 30" descr="j0233518"/>
          <p:cNvPicPr>
            <a:picLocks noChangeAspect="1" noChangeArrowheads="1"/>
          </p:cNvPicPr>
          <p:nvPr>
            <p:ph sz="quarter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64163" y="1628775"/>
            <a:ext cx="1525587" cy="1800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31" name="Picture 23" descr="MCj00787830000[1]"/>
          <p:cNvPicPr>
            <a:picLocks noChangeAspect="1" noChangeArrowheads="1"/>
          </p:cNvPicPr>
          <p:nvPr>
            <p:ph sz="half" idx="429496729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76600" y="1700213"/>
            <a:ext cx="1474788" cy="1584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40" name="Picture 32" descr="j0283640"/>
          <p:cNvPicPr>
            <a:picLocks noChangeAspect="1" noChangeArrowheads="1" noCrop="1"/>
          </p:cNvPicPr>
          <p:nvPr>
            <p:ph sz="quarter" idx="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092950" y="1844675"/>
            <a:ext cx="1492250" cy="14319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42" name="Picture 34" descr="j028667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3429000"/>
            <a:ext cx="1311275" cy="143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43" name="Picture 35" descr="MCj02789980000[1]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063" y="3644900"/>
            <a:ext cx="995362" cy="119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44" name="Picture 36" descr="j023741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3716338"/>
            <a:ext cx="12414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45" name="Picture 37" descr="j0284128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5084763"/>
            <a:ext cx="1154113" cy="112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46" name="Picture 38" descr="j0345857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5084763"/>
            <a:ext cx="1223963" cy="1154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47" name="Rectangle 39"/>
          <p:cNvSpPr>
            <a:spLocks noChangeArrowheads="1"/>
          </p:cNvSpPr>
          <p:nvPr/>
        </p:nvSpPr>
        <p:spPr bwMode="auto">
          <a:xfrm>
            <a:off x="468313" y="1916113"/>
            <a:ext cx="1666875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Blip>
                <a:blip r:embed="rId10"/>
              </a:buBlip>
              <a:defRPr/>
            </a:pPr>
            <a:r>
              <a:rPr lang="en-GB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Light</a:t>
            </a:r>
          </a:p>
        </p:txBody>
      </p:sp>
      <p:sp>
        <p:nvSpPr>
          <p:cNvPr id="17448" name="Rectangle 40"/>
          <p:cNvSpPr>
            <a:spLocks noChangeArrowheads="1"/>
          </p:cNvSpPr>
          <p:nvPr/>
        </p:nvSpPr>
        <p:spPr bwMode="auto">
          <a:xfrm>
            <a:off x="468313" y="2492375"/>
            <a:ext cx="1666875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Blip>
                <a:blip r:embed="rId10"/>
              </a:buBlip>
              <a:defRPr/>
            </a:pPr>
            <a:r>
              <a:rPr lang="en-GB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Sound </a:t>
            </a:r>
          </a:p>
        </p:txBody>
      </p:sp>
      <p:sp>
        <p:nvSpPr>
          <p:cNvPr id="17449" name="Rectangle 41"/>
          <p:cNvSpPr>
            <a:spLocks noChangeArrowheads="1"/>
          </p:cNvSpPr>
          <p:nvPr/>
        </p:nvSpPr>
        <p:spPr bwMode="auto">
          <a:xfrm>
            <a:off x="468313" y="3068638"/>
            <a:ext cx="25908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Blip>
                <a:blip r:embed="rId10"/>
              </a:buBlip>
              <a:defRPr/>
            </a:pPr>
            <a:r>
              <a:rPr lang="en-GB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Kinetic </a:t>
            </a:r>
            <a:r>
              <a:rPr lang="en-GB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(movement)</a:t>
            </a:r>
          </a:p>
        </p:txBody>
      </p:sp>
      <p:sp>
        <p:nvSpPr>
          <p:cNvPr id="17450" name="Rectangle 42"/>
          <p:cNvSpPr>
            <a:spLocks noChangeArrowheads="1"/>
          </p:cNvSpPr>
          <p:nvPr/>
        </p:nvSpPr>
        <p:spPr bwMode="auto">
          <a:xfrm>
            <a:off x="468313" y="3789363"/>
            <a:ext cx="2303462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Blip>
                <a:blip r:embed="rId10"/>
              </a:buBlip>
              <a:defRPr/>
            </a:pPr>
            <a:r>
              <a:rPr lang="en-GB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Chemical</a:t>
            </a:r>
          </a:p>
        </p:txBody>
      </p:sp>
      <p:sp>
        <p:nvSpPr>
          <p:cNvPr id="17451" name="Rectangle 43"/>
          <p:cNvSpPr>
            <a:spLocks noChangeArrowheads="1"/>
          </p:cNvSpPr>
          <p:nvPr/>
        </p:nvSpPr>
        <p:spPr bwMode="auto">
          <a:xfrm>
            <a:off x="468313" y="4365625"/>
            <a:ext cx="2447925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Blip>
                <a:blip r:embed="rId10"/>
              </a:buBlip>
              <a:defRPr/>
            </a:pPr>
            <a:r>
              <a:rPr lang="en-GB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Electrical </a:t>
            </a:r>
          </a:p>
        </p:txBody>
      </p:sp>
      <p:sp>
        <p:nvSpPr>
          <p:cNvPr id="17452" name="Rectangle 44"/>
          <p:cNvSpPr>
            <a:spLocks noChangeArrowheads="1"/>
          </p:cNvSpPr>
          <p:nvPr/>
        </p:nvSpPr>
        <p:spPr bwMode="auto">
          <a:xfrm>
            <a:off x="468313" y="5013325"/>
            <a:ext cx="2879725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Blip>
                <a:blip r:embed="rId10"/>
              </a:buBlip>
              <a:defRPr/>
            </a:pPr>
            <a:r>
              <a:rPr lang="en-GB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Gravitational </a:t>
            </a:r>
          </a:p>
        </p:txBody>
      </p:sp>
      <p:sp>
        <p:nvSpPr>
          <p:cNvPr id="17453" name="Rectangle 45"/>
          <p:cNvSpPr>
            <a:spLocks noChangeArrowheads="1"/>
          </p:cNvSpPr>
          <p:nvPr/>
        </p:nvSpPr>
        <p:spPr bwMode="auto">
          <a:xfrm>
            <a:off x="539750" y="5734050"/>
            <a:ext cx="3024188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Blip>
                <a:blip r:embed="rId10"/>
              </a:buBlip>
              <a:defRPr/>
            </a:pPr>
            <a:r>
              <a:rPr lang="en-GB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Elastic </a:t>
            </a:r>
            <a:r>
              <a:rPr lang="en-GB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(potential)</a:t>
            </a:r>
            <a:r>
              <a:rPr lang="en-GB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7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17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174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17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74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4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98" decel="100000" fill="hold"/>
                                        <p:tgtEl>
                                          <p:spTgt spid="174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4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7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17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74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4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98" decel="100000" fill="hold"/>
                                        <p:tgtEl>
                                          <p:spTgt spid="174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4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2000" fill="hold"/>
                                        <p:tgtEl>
                                          <p:spTgt spid="17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17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74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74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98" decel="100000" fill="hold"/>
                                        <p:tgtEl>
                                          <p:spTgt spid="174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4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2000" fill="hold"/>
                                        <p:tgtEl>
                                          <p:spTgt spid="17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2000" fill="hold"/>
                                        <p:tgtEl>
                                          <p:spTgt spid="17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74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74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98" decel="100000" fill="hold"/>
                                        <p:tgtEl>
                                          <p:spTgt spid="174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4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2000" fill="hold"/>
                                        <p:tgtEl>
                                          <p:spTgt spid="17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2000" fill="hold"/>
                                        <p:tgtEl>
                                          <p:spTgt spid="17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7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7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898" decel="100000" fill="hold"/>
                                        <p:tgtEl>
                                          <p:spTgt spid="17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2000" fill="hold"/>
                                        <p:tgtEl>
                                          <p:spTgt spid="17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2000" fill="hold"/>
                                        <p:tgtEl>
                                          <p:spTgt spid="17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174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74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898" decel="100000" fill="hold"/>
                                        <p:tgtEl>
                                          <p:spTgt spid="174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4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2000" fill="hold"/>
                                        <p:tgtEl>
                                          <p:spTgt spid="17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2000" fill="hold"/>
                                        <p:tgtEl>
                                          <p:spTgt spid="17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174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74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898" decel="100000" fill="hold"/>
                                        <p:tgtEl>
                                          <p:spTgt spid="174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4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2000" fill="hold"/>
                                        <p:tgtEl>
                                          <p:spTgt spid="174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2000" fill="hold"/>
                                        <p:tgtEl>
                                          <p:spTgt spid="17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7437" grpId="0" build="p"/>
      <p:bldP spid="17447" grpId="0" build="p"/>
      <p:bldP spid="17448" grpId="0" build="p"/>
      <p:bldP spid="17449" grpId="0" build="p"/>
      <p:bldP spid="17450" grpId="0" build="p"/>
      <p:bldP spid="17451" grpId="0" build="p"/>
      <p:bldP spid="17452" grpId="0" build="p"/>
      <p:bldP spid="1745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1447800"/>
            <a:ext cx="8280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GB" sz="8800" smtClean="0">
                <a:latin typeface="SassoonPrimaryType" pitchFamily="2" charset="0"/>
              </a:rPr>
              <a:t>Sources of Energy</a:t>
            </a:r>
          </a:p>
        </p:txBody>
      </p:sp>
      <p:sp>
        <p:nvSpPr>
          <p:cNvPr id="24592" name="Rectangle 16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GB" sz="2800" smtClean="0"/>
              <a:t>All forms of energy are stored in different ways, in the energy sources we use every day.  These sources are divided into 2 groups.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45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45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45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P spid="2459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6600" smtClean="0">
                <a:latin typeface="SassoonPrimaryType" pitchFamily="2" charset="0"/>
              </a:rPr>
              <a:t>Sources of Energy</a:t>
            </a:r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4000" smtClean="0">
                <a:latin typeface="SassoonPrimaryType" pitchFamily="2" charset="0"/>
              </a:rPr>
              <a:t>Renewable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GB" sz="4000" smtClean="0">
                <a:latin typeface="SassoonPrimaryType" pitchFamily="2" charset="0"/>
              </a:rPr>
              <a:t>An energy source that can be replenished in a short period of time.</a:t>
            </a:r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4000" smtClean="0">
                <a:latin typeface="SassoonPrimaryType" pitchFamily="2" charset="0"/>
              </a:rPr>
              <a:t>Non – Renewable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GB" sz="4000" smtClean="0">
                <a:latin typeface="SassoonPrimaryType" pitchFamily="2" charset="0"/>
              </a:rPr>
              <a:t>An energy source that we cannot replace.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4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4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4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4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48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48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48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48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48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48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48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48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48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48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  <p:bldP spid="34820" grpId="0" build="p"/>
      <p:bldP spid="3482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6600" smtClean="0">
                <a:latin typeface="SassoonPrimaryType" pitchFamily="2" charset="0"/>
              </a:rPr>
              <a:t>Renewable Energy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4800" smtClean="0">
                <a:latin typeface="SassoonPrimaryType" pitchFamily="2" charset="0"/>
              </a:rPr>
              <a:t>Sun</a:t>
            </a:r>
          </a:p>
        </p:txBody>
      </p:sp>
      <p:pic>
        <p:nvPicPr>
          <p:cNvPr id="36868" name="Picture 4" descr="MCj04244820000[1]"/>
          <p:cNvPicPr>
            <a:picLocks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55875" y="1484313"/>
            <a:ext cx="1584325" cy="14049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871" name="Rectangle 7"/>
          <p:cNvSpPr>
            <a:spLocks noChangeArrowheads="1"/>
          </p:cNvSpPr>
          <p:nvPr/>
        </p:nvSpPr>
        <p:spPr bwMode="auto">
          <a:xfrm>
            <a:off x="539750" y="2708275"/>
            <a:ext cx="403860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Blip>
                <a:blip r:embed="rId3"/>
              </a:buBlip>
              <a:defRPr/>
            </a:pPr>
            <a:r>
              <a:rPr lang="en-GB" sz="4800">
                <a:effectLst>
                  <a:outerShdw blurRad="38100" dist="38100" dir="2700000" algn="tl">
                    <a:srgbClr val="000000"/>
                  </a:outerShdw>
                </a:effectLst>
                <a:latin typeface="SassoonPrimaryType" pitchFamily="2" charset="0"/>
              </a:rPr>
              <a:t>Wind</a:t>
            </a:r>
          </a:p>
        </p:txBody>
      </p:sp>
      <p:pic>
        <p:nvPicPr>
          <p:cNvPr id="36875" name="Picture 11" descr="j0233005"/>
          <p:cNvPicPr>
            <a:picLocks noChangeAspect="1" noChangeArrowheads="1"/>
          </p:cNvPicPr>
          <p:nvPr>
            <p:ph sz="quarter" idx="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3438" y="1844675"/>
            <a:ext cx="1755775" cy="15954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876" name="Rectangle 12"/>
          <p:cNvSpPr>
            <a:spLocks noChangeArrowheads="1"/>
          </p:cNvSpPr>
          <p:nvPr/>
        </p:nvSpPr>
        <p:spPr bwMode="auto">
          <a:xfrm>
            <a:off x="539750" y="3716338"/>
            <a:ext cx="403860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Blip>
                <a:blip r:embed="rId3"/>
              </a:buBlip>
              <a:defRPr/>
            </a:pPr>
            <a:r>
              <a:rPr lang="en-GB" sz="4800">
                <a:effectLst>
                  <a:outerShdw blurRad="38100" dist="38100" dir="2700000" algn="tl">
                    <a:srgbClr val="000000"/>
                  </a:outerShdw>
                </a:effectLst>
                <a:latin typeface="SassoonPrimaryType" pitchFamily="2" charset="0"/>
              </a:rPr>
              <a:t>Geothermal</a:t>
            </a:r>
          </a:p>
        </p:txBody>
      </p:sp>
      <p:pic>
        <p:nvPicPr>
          <p:cNvPr id="36879" name="Picture 15" descr="a48_1477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2565400"/>
            <a:ext cx="1562100" cy="156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80" name="Rectangle 16"/>
          <p:cNvSpPr>
            <a:spLocks noChangeArrowheads="1"/>
          </p:cNvSpPr>
          <p:nvPr/>
        </p:nvSpPr>
        <p:spPr bwMode="auto">
          <a:xfrm>
            <a:off x="539750" y="4508500"/>
            <a:ext cx="4824413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Blip>
                <a:blip r:embed="rId3"/>
              </a:buBlip>
              <a:defRPr/>
            </a:pPr>
            <a:r>
              <a:rPr lang="en-GB" sz="4800">
                <a:effectLst>
                  <a:outerShdw blurRad="38100" dist="38100" dir="2700000" algn="tl">
                    <a:srgbClr val="000000"/>
                  </a:outerShdw>
                </a:effectLst>
                <a:latin typeface="SassoonPrimaryType" pitchFamily="2" charset="0"/>
              </a:rPr>
              <a:t>Biomass (plants)</a:t>
            </a:r>
          </a:p>
        </p:txBody>
      </p:sp>
      <p:pic>
        <p:nvPicPr>
          <p:cNvPr id="36881" name="Picture 17" descr="j0303385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825" y="3860800"/>
            <a:ext cx="1584325" cy="129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82" name="Rectangle 18"/>
          <p:cNvSpPr>
            <a:spLocks noChangeArrowheads="1"/>
          </p:cNvSpPr>
          <p:nvPr/>
        </p:nvSpPr>
        <p:spPr bwMode="auto">
          <a:xfrm>
            <a:off x="539750" y="5445125"/>
            <a:ext cx="338455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Blip>
                <a:blip r:embed="rId3"/>
              </a:buBlip>
              <a:defRPr/>
            </a:pPr>
            <a:r>
              <a:rPr lang="en-GB" sz="4800">
                <a:effectLst>
                  <a:outerShdw blurRad="38100" dist="38100" dir="2700000" algn="tl">
                    <a:srgbClr val="000000"/>
                  </a:outerShdw>
                </a:effectLst>
                <a:latin typeface="SassoonPrimaryType" pitchFamily="2" charset="0"/>
              </a:rPr>
              <a:t>Water</a:t>
            </a:r>
          </a:p>
        </p:txBody>
      </p:sp>
      <p:pic>
        <p:nvPicPr>
          <p:cNvPr id="36883" name="Picture 19" descr="j029220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050" y="4941888"/>
            <a:ext cx="1824038" cy="153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68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68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68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68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68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68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6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368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368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368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368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68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68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68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6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368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368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368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68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6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368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368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368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368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800" decel="100000"/>
                                        <p:tgtEl>
                                          <p:spTgt spid="368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800" decel="100000" fill="hold"/>
                                        <p:tgtEl>
                                          <p:spTgt spid="368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800" decel="100000" fill="hold"/>
                                        <p:tgtEl>
                                          <p:spTgt spid="368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800" decel="100000" fill="hold"/>
                                        <p:tgtEl>
                                          <p:spTgt spid="368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68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68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/>
      <p:bldP spid="36867" grpId="0" build="p"/>
      <p:bldP spid="36871" grpId="0" build="p"/>
      <p:bldP spid="36876" grpId="0" build="p"/>
      <p:bldP spid="36880" grpId="0" build="p"/>
      <p:bldP spid="3688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6000" smtClean="0">
                <a:latin typeface="SassoonPrimaryType" pitchFamily="2" charset="0"/>
              </a:rPr>
              <a:t>Non-Renewable Energy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4000" smtClean="0">
                <a:latin typeface="SassoonPrimaryType" pitchFamily="2" charset="0"/>
              </a:rPr>
              <a:t>Oil</a:t>
            </a:r>
          </a:p>
        </p:txBody>
      </p:sp>
      <p:pic>
        <p:nvPicPr>
          <p:cNvPr id="39940" name="Picture 4" descr="j0283226"/>
          <p:cNvPicPr>
            <a:picLocks noChangeAspect="1" noChangeArrowheads="1" noCrop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700338" y="1341438"/>
            <a:ext cx="1409700" cy="10477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942" name="Rectangle 6"/>
          <p:cNvSpPr>
            <a:spLocks noChangeArrowheads="1"/>
          </p:cNvSpPr>
          <p:nvPr/>
        </p:nvSpPr>
        <p:spPr bwMode="auto">
          <a:xfrm>
            <a:off x="468313" y="2492375"/>
            <a:ext cx="1882775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Blip>
                <a:blip r:embed="rId3"/>
              </a:buBlip>
              <a:defRPr/>
            </a:pPr>
            <a:r>
              <a:rPr lang="en-GB" sz="4000">
                <a:effectLst>
                  <a:outerShdw blurRad="38100" dist="38100" dir="2700000" algn="tl">
                    <a:srgbClr val="000000"/>
                  </a:outerShdw>
                </a:effectLst>
                <a:latin typeface="SassoonPrimaryType" pitchFamily="2" charset="0"/>
              </a:rPr>
              <a:t>Coal</a:t>
            </a:r>
          </a:p>
        </p:txBody>
      </p:sp>
      <p:pic>
        <p:nvPicPr>
          <p:cNvPr id="39943" name="Picture 7" descr="j0282088"/>
          <p:cNvPicPr>
            <a:picLocks noChangeAspect="1" noChangeArrowheads="1"/>
          </p:cNvPicPr>
          <p:nvPr>
            <p:ph sz="quarter" idx="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427538" y="2276475"/>
            <a:ext cx="1814512" cy="11811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945" name="Rectangle 9"/>
          <p:cNvSpPr>
            <a:spLocks noChangeArrowheads="1"/>
          </p:cNvSpPr>
          <p:nvPr/>
        </p:nvSpPr>
        <p:spPr bwMode="auto">
          <a:xfrm>
            <a:off x="395288" y="3429000"/>
            <a:ext cx="3097212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Blip>
                <a:blip r:embed="rId3"/>
              </a:buBlip>
              <a:defRPr/>
            </a:pPr>
            <a:r>
              <a:rPr lang="en-GB" sz="4000">
                <a:effectLst>
                  <a:outerShdw blurRad="38100" dist="38100" dir="2700000" algn="tl">
                    <a:srgbClr val="000000"/>
                  </a:outerShdw>
                </a:effectLst>
                <a:latin typeface="SassoonPrimaryType" pitchFamily="2" charset="0"/>
              </a:rPr>
              <a:t>Natural Gas</a:t>
            </a:r>
          </a:p>
        </p:txBody>
      </p:sp>
      <p:pic>
        <p:nvPicPr>
          <p:cNvPr id="39946" name="Picture 10" descr="MCSY00607_0000[1]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050" y="2565400"/>
            <a:ext cx="1150938" cy="1865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7" name="Rectangle 11"/>
          <p:cNvSpPr>
            <a:spLocks noChangeArrowheads="1"/>
          </p:cNvSpPr>
          <p:nvPr/>
        </p:nvSpPr>
        <p:spPr bwMode="auto">
          <a:xfrm>
            <a:off x="395288" y="4221163"/>
            <a:ext cx="3097212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Blip>
                <a:blip r:embed="rId3"/>
              </a:buBlip>
              <a:defRPr/>
            </a:pPr>
            <a:r>
              <a:rPr lang="en-GB" sz="4000">
                <a:effectLst>
                  <a:outerShdw blurRad="38100" dist="38100" dir="2700000" algn="tl">
                    <a:srgbClr val="000000"/>
                  </a:outerShdw>
                </a:effectLst>
                <a:latin typeface="SassoonPrimaryType" pitchFamily="2" charset="0"/>
              </a:rPr>
              <a:t>Nuclear</a:t>
            </a:r>
          </a:p>
        </p:txBody>
      </p:sp>
      <p:pic>
        <p:nvPicPr>
          <p:cNvPr id="39948" name="Picture 12" descr="j029778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3789363"/>
            <a:ext cx="969962" cy="180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9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399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9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1" dur="500"/>
                                        <p:tgtEl>
                                          <p:spTgt spid="399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9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3" dur="500"/>
                                        <p:tgtEl>
                                          <p:spTgt spid="39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99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99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99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99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9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/>
      <p:bldP spid="39939" grpId="0" build="p"/>
      <p:bldP spid="39942" grpId="0" build="p"/>
      <p:bldP spid="39945" grpId="0" build="p"/>
      <p:bldP spid="39947" grpId="0" build="p"/>
    </p:bldLst>
  </p:timing>
</p:sld>
</file>

<file path=ppt/theme/theme1.xml><?xml version="1.0" encoding="utf-8"?>
<a:theme xmlns:a="http://schemas.openxmlformats.org/drawingml/2006/main" name="Competition">
  <a:themeElements>
    <a:clrScheme name="Competition 2">
      <a:dk1>
        <a:srgbClr val="800000"/>
      </a:dk1>
      <a:lt1>
        <a:srgbClr val="FFFFFF"/>
      </a:lt1>
      <a:dk2>
        <a:srgbClr val="FF9900"/>
      </a:dk2>
      <a:lt2>
        <a:srgbClr val="FFFF99"/>
      </a:lt2>
      <a:accent1>
        <a:srgbClr val="FF5050"/>
      </a:accent1>
      <a:accent2>
        <a:srgbClr val="CC3300"/>
      </a:accent2>
      <a:accent3>
        <a:srgbClr val="FFCAAA"/>
      </a:accent3>
      <a:accent4>
        <a:srgbClr val="DADADA"/>
      </a:accent4>
      <a:accent5>
        <a:srgbClr val="FFB3B3"/>
      </a:accent5>
      <a:accent6>
        <a:srgbClr val="B92D00"/>
      </a:accent6>
      <a:hlink>
        <a:srgbClr val="FFFF99"/>
      </a:hlink>
      <a:folHlink>
        <a:srgbClr val="FFCC00"/>
      </a:folHlink>
    </a:clrScheme>
    <a:fontScheme name="Competition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mpetition 1">
        <a:dk1>
          <a:srgbClr val="5C1F00"/>
        </a:dk1>
        <a:lt1>
          <a:srgbClr val="FFFFFF"/>
        </a:lt1>
        <a:dk2>
          <a:srgbClr val="990000"/>
        </a:dk2>
        <a:lt2>
          <a:srgbClr val="FFF9BB"/>
        </a:lt2>
        <a:accent1>
          <a:srgbClr val="FF3300"/>
        </a:accent1>
        <a:accent2>
          <a:srgbClr val="B86D52"/>
        </a:accent2>
        <a:accent3>
          <a:srgbClr val="CAAAAA"/>
        </a:accent3>
        <a:accent4>
          <a:srgbClr val="DADADA"/>
        </a:accent4>
        <a:accent5>
          <a:srgbClr val="FFADAA"/>
        </a:accent5>
        <a:accent6>
          <a:srgbClr val="A66249"/>
        </a:accent6>
        <a:hlink>
          <a:srgbClr val="FF9900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2">
        <a:dk1>
          <a:srgbClr val="800000"/>
        </a:dk1>
        <a:lt1>
          <a:srgbClr val="FFFFFF"/>
        </a:lt1>
        <a:dk2>
          <a:srgbClr val="FF9900"/>
        </a:dk2>
        <a:lt2>
          <a:srgbClr val="FFFF99"/>
        </a:lt2>
        <a:accent1>
          <a:srgbClr val="FF5050"/>
        </a:accent1>
        <a:accent2>
          <a:srgbClr val="CC3300"/>
        </a:accent2>
        <a:accent3>
          <a:srgbClr val="FFCAAA"/>
        </a:accent3>
        <a:accent4>
          <a:srgbClr val="DADADA"/>
        </a:accent4>
        <a:accent5>
          <a:srgbClr val="FFB3B3"/>
        </a:accent5>
        <a:accent6>
          <a:srgbClr val="B92D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3">
        <a:dk1>
          <a:srgbClr val="2A5400"/>
        </a:dk1>
        <a:lt1>
          <a:srgbClr val="FFFFFF"/>
        </a:lt1>
        <a:dk2>
          <a:srgbClr val="4A9400"/>
        </a:dk2>
        <a:lt2>
          <a:srgbClr val="F3F2D9"/>
        </a:lt2>
        <a:accent1>
          <a:srgbClr val="99CC00"/>
        </a:accent1>
        <a:accent2>
          <a:srgbClr val="6B4A39"/>
        </a:accent2>
        <a:accent3>
          <a:srgbClr val="B1C8AA"/>
        </a:accent3>
        <a:accent4>
          <a:srgbClr val="DADADA"/>
        </a:accent4>
        <a:accent5>
          <a:srgbClr val="CAE2AA"/>
        </a:accent5>
        <a:accent6>
          <a:srgbClr val="604233"/>
        </a:accent6>
        <a:hlink>
          <a:srgbClr val="E2BC5E"/>
        </a:hlink>
        <a:folHlink>
          <a:srgbClr val="AB7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4">
        <a:dk1>
          <a:srgbClr val="005A58"/>
        </a:dk1>
        <a:lt1>
          <a:srgbClr val="FFFFFF"/>
        </a:lt1>
        <a:dk2>
          <a:srgbClr val="009E9A"/>
        </a:dk2>
        <a:lt2>
          <a:srgbClr val="C5EBE4"/>
        </a:lt2>
        <a:accent1>
          <a:srgbClr val="0099CC"/>
        </a:accent1>
        <a:accent2>
          <a:srgbClr val="339933"/>
        </a:accent2>
        <a:accent3>
          <a:srgbClr val="AACCCA"/>
        </a:accent3>
        <a:accent4>
          <a:srgbClr val="DADADA"/>
        </a:accent4>
        <a:accent5>
          <a:srgbClr val="AACAE2"/>
        </a:accent5>
        <a:accent6>
          <a:srgbClr val="2D8A2D"/>
        </a:accent6>
        <a:hlink>
          <a:srgbClr val="00FF99"/>
        </a:hlink>
        <a:folHlink>
          <a:srgbClr val="4CD2D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5">
        <a:dk1>
          <a:srgbClr val="000070"/>
        </a:dk1>
        <a:lt1>
          <a:srgbClr val="FFFFFF"/>
        </a:lt1>
        <a:dk2>
          <a:srgbClr val="0000FF"/>
        </a:dk2>
        <a:lt2>
          <a:srgbClr val="C5C5FF"/>
        </a:lt2>
        <a:accent1>
          <a:srgbClr val="0099FF"/>
        </a:accent1>
        <a:accent2>
          <a:srgbClr val="7883B4"/>
        </a:accent2>
        <a:accent3>
          <a:srgbClr val="AAAAFF"/>
        </a:accent3>
        <a:accent4>
          <a:srgbClr val="DADADA"/>
        </a:accent4>
        <a:accent5>
          <a:srgbClr val="AACAFF"/>
        </a:accent5>
        <a:accent6>
          <a:srgbClr val="6C76A3"/>
        </a:accent6>
        <a:hlink>
          <a:srgbClr val="00FFFF"/>
        </a:hlink>
        <a:folHlink>
          <a:srgbClr val="2DBF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6">
        <a:dk1>
          <a:srgbClr val="4D4D4D"/>
        </a:dk1>
        <a:lt1>
          <a:srgbClr val="FFFFFF"/>
        </a:lt1>
        <a:dk2>
          <a:srgbClr val="8202E2"/>
        </a:dk2>
        <a:lt2>
          <a:srgbClr val="CCCCFF"/>
        </a:lt2>
        <a:accent1>
          <a:srgbClr val="CC99FF"/>
        </a:accent1>
        <a:accent2>
          <a:srgbClr val="666699"/>
        </a:accent2>
        <a:accent3>
          <a:srgbClr val="C1AAEE"/>
        </a:accent3>
        <a:accent4>
          <a:srgbClr val="DADADA"/>
        </a:accent4>
        <a:accent5>
          <a:srgbClr val="E2CAFF"/>
        </a:accent5>
        <a:accent6>
          <a:srgbClr val="5C5C8A"/>
        </a:accent6>
        <a:hlink>
          <a:srgbClr val="FF7C80"/>
        </a:hlink>
        <a:folHlink>
          <a:srgbClr val="FF505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7">
        <a:dk1>
          <a:srgbClr val="575863"/>
        </a:dk1>
        <a:lt1>
          <a:srgbClr val="FFFFFF"/>
        </a:lt1>
        <a:dk2>
          <a:srgbClr val="818982"/>
        </a:dk2>
        <a:lt2>
          <a:srgbClr val="EAEAEA"/>
        </a:lt2>
        <a:accent1>
          <a:srgbClr val="CC6600"/>
        </a:accent1>
        <a:accent2>
          <a:srgbClr val="A4A686"/>
        </a:accent2>
        <a:accent3>
          <a:srgbClr val="C1C4C1"/>
        </a:accent3>
        <a:accent4>
          <a:srgbClr val="DADADA"/>
        </a:accent4>
        <a:accent5>
          <a:srgbClr val="E2B8AA"/>
        </a:accent5>
        <a:accent6>
          <a:srgbClr val="949679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8">
        <a:dk1>
          <a:srgbClr val="000000"/>
        </a:dk1>
        <a:lt1>
          <a:srgbClr val="FFFFFF"/>
        </a:lt1>
        <a:dk2>
          <a:srgbClr val="000000"/>
        </a:dk2>
        <a:lt2>
          <a:srgbClr val="CDCDCD"/>
        </a:lt2>
        <a:accent1>
          <a:srgbClr val="CDD9F7"/>
        </a:accent1>
        <a:accent2>
          <a:srgbClr val="99FF33"/>
        </a:accent2>
        <a:accent3>
          <a:srgbClr val="FFFFFF"/>
        </a:accent3>
        <a:accent4>
          <a:srgbClr val="000000"/>
        </a:accent4>
        <a:accent5>
          <a:srgbClr val="E3E9FA"/>
        </a:accent5>
        <a:accent6>
          <a:srgbClr val="8AE72D"/>
        </a:accent6>
        <a:hlink>
          <a:srgbClr val="0033CC"/>
        </a:hlink>
        <a:folHlink>
          <a:srgbClr val="66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Competition</Template>
  <TotalTime>144</TotalTime>
  <Words>109</Words>
  <Application>Microsoft Office PowerPoint</Application>
  <PresentationFormat>On-screen Show (4:3)</PresentationFormat>
  <Paragraphs>31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Verdana</vt:lpstr>
      <vt:lpstr>Arial</vt:lpstr>
      <vt:lpstr>Wingdings</vt:lpstr>
      <vt:lpstr>Calibri</vt:lpstr>
      <vt:lpstr>Times New Roman</vt:lpstr>
      <vt:lpstr>Cooper Black</vt:lpstr>
      <vt:lpstr>SassoonPrimaryType</vt:lpstr>
      <vt:lpstr>Competition</vt:lpstr>
      <vt:lpstr>Sources of Energy</vt:lpstr>
      <vt:lpstr>What is Energy?</vt:lpstr>
      <vt:lpstr>Energy Forms</vt:lpstr>
      <vt:lpstr>Sources of Energy</vt:lpstr>
      <vt:lpstr>Sources of Energy</vt:lpstr>
      <vt:lpstr>Renewable Energy</vt:lpstr>
      <vt:lpstr>Non-Renewable Energy</vt:lpstr>
    </vt:vector>
  </TitlesOfParts>
  <Company>Research Machines plc.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Sources of Energy</dc:title>
  <dc:creator>donnellyj20</dc:creator>
  <cp:lastModifiedBy>Teacher E-Solutions</cp:lastModifiedBy>
  <cp:revision>9</cp:revision>
  <dcterms:created xsi:type="dcterms:W3CDTF">2007-11-09T11:26:18Z</dcterms:created>
  <dcterms:modified xsi:type="dcterms:W3CDTF">2019-01-18T17:24:03Z</dcterms:modified>
</cp:coreProperties>
</file>