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5CF31-91F9-4AEF-A24E-82E10F8F0B0C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2DDE7-829F-4397-8B5E-9D6384C23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3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8DC2-7795-4162-BB01-9C45F4B64863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6D0C-65FD-41A8-80D7-5C59502B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067F-6692-4862-8700-186D14817208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FD9C-4464-4570-983D-FFFF5DF00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4823-FBB7-4F90-AFFF-4AD4E3D9DEB2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0185-E980-4109-8FCD-62FB651A2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EB1A6-0986-460F-9D73-929A5D3374FF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EBAAD-AA41-414E-9A03-8BA590524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7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63C54-5B50-49E5-A4D3-4588E51E7207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E592-D284-48F8-BD18-210A9A984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04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95049-C7DC-4971-B1D9-787A9D877052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CC3E-66E9-44FF-B953-05900C3C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0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090E8-B8EE-40DB-985C-4A02EB5DB49E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65F-2640-4B4B-9578-12F67247E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84B3-AD25-4BC3-9612-8EA5C0F1D5AD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62962-BF53-431E-81A2-A63DB014C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9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9B0B-5EE9-4B89-8A32-1948239DB873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E96FF-D73E-455F-BA00-8646D1D13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3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10FE-14A6-4318-A692-925D92901CE4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5806D-9577-4797-AD2E-267C2EAE3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9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7073A4F4-5D86-42DD-9591-B5A6A2843940}" type="datetime1">
              <a:rPr lang="en-US"/>
              <a:pPr>
                <a:defRPr/>
              </a:pPr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pPr>
              <a:defRPr/>
            </a:pPr>
            <a:fld id="{4496604C-18A0-42FF-A3AD-890DFF482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Sources of Light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Look at the pictures.</a:t>
            </a:r>
          </a:p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Can you say which ones are a source of Light?</a:t>
            </a:r>
          </a:p>
        </p:txBody>
      </p:sp>
      <p:pic>
        <p:nvPicPr>
          <p:cNvPr id="2052" name="Picture 3" descr="SummerSu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2913"/>
            <a:ext cx="238918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light-bul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1138"/>
            <a:ext cx="2514600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Sun</a:t>
            </a:r>
          </a:p>
        </p:txBody>
      </p:sp>
      <p:pic>
        <p:nvPicPr>
          <p:cNvPr id="11267" name="Content Placeholder 3" descr="Sun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63800" y="1754188"/>
            <a:ext cx="4216400" cy="42164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Yellow Pencils</a:t>
            </a:r>
          </a:p>
        </p:txBody>
      </p:sp>
      <p:pic>
        <p:nvPicPr>
          <p:cNvPr id="12291" name="Content Placeholder 5" descr="Yellow pencil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5500" y="1600200"/>
            <a:ext cx="2413000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</a:t>
            </a:r>
          </a:p>
        </p:txBody>
      </p:sp>
      <p:pic>
        <p:nvPicPr>
          <p:cNvPr id="13315" name="Content Placeholder 3" descr="Window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1957388"/>
            <a:ext cx="3810000" cy="3810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Television</a:t>
            </a:r>
          </a:p>
        </p:txBody>
      </p:sp>
      <p:pic>
        <p:nvPicPr>
          <p:cNvPr id="14339" name="Content Placeholder 3" descr="TV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0038" y="1600200"/>
            <a:ext cx="600392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Where did these light sources come from?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000000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</a:rPr>
              <a:t>	Can you think of any others? With your talking partners talk about the sources of light we have just seen and where the light comes from.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Lamp</a:t>
            </a:r>
          </a:p>
        </p:txBody>
      </p:sp>
      <p:pic>
        <p:nvPicPr>
          <p:cNvPr id="3075" name="Content Placeholder 3" descr="mushroom-lamp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0" y="1944688"/>
            <a:ext cx="5715000" cy="3835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Fire Place</a:t>
            </a:r>
          </a:p>
        </p:txBody>
      </p:sp>
      <p:pic>
        <p:nvPicPr>
          <p:cNvPr id="4099" name="Content Placeholder 3" descr="fire pl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0" y="1830388"/>
            <a:ext cx="5080000" cy="4064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Glitter ball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5123" name="Content Placeholder 3" descr="Glitter B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Torch</a:t>
            </a:r>
          </a:p>
        </p:txBody>
      </p:sp>
      <p:pic>
        <p:nvPicPr>
          <p:cNvPr id="6147" name="Content Placeholder 3" descr="Torch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7925" y="1600200"/>
            <a:ext cx="6788150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Mirror</a:t>
            </a:r>
          </a:p>
        </p:txBody>
      </p:sp>
      <p:pic>
        <p:nvPicPr>
          <p:cNvPr id="7171" name="Content Placeholder 4" descr="reflections_mirror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5538" y="1600200"/>
            <a:ext cx="435292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Lighthouse</a:t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8195" name="Content Placeholder 3" descr="lighthous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Candles</a:t>
            </a:r>
          </a:p>
        </p:txBody>
      </p:sp>
      <p:pic>
        <p:nvPicPr>
          <p:cNvPr id="9219" name="Content Placeholder 3" descr="3 Candl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8225" y="1600200"/>
            <a:ext cx="4525963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Curtains</a:t>
            </a:r>
          </a:p>
        </p:txBody>
      </p:sp>
      <p:pic>
        <p:nvPicPr>
          <p:cNvPr id="10243" name="Content Placeholder 3" descr="curtai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5125" y="1716088"/>
            <a:ext cx="3333750" cy="42957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43</Words>
  <Application>Microsoft Office PowerPoint</Application>
  <PresentationFormat>On-screen Show (4:3)</PresentationFormat>
  <Paragraphs>19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ＭＳ Ｐゴシック</vt:lpstr>
      <vt:lpstr>Calibri</vt:lpstr>
      <vt:lpstr>Office Theme</vt:lpstr>
      <vt:lpstr>Sources of Light</vt:lpstr>
      <vt:lpstr>A Lamp</vt:lpstr>
      <vt:lpstr>Fire Place</vt:lpstr>
      <vt:lpstr>Glitter ball </vt:lpstr>
      <vt:lpstr>Torch</vt:lpstr>
      <vt:lpstr>Mirror</vt:lpstr>
      <vt:lpstr>Lighthouse </vt:lpstr>
      <vt:lpstr>Candles</vt:lpstr>
      <vt:lpstr>Curtains</vt:lpstr>
      <vt:lpstr>Sun</vt:lpstr>
      <vt:lpstr>Yellow Pencils</vt:lpstr>
      <vt:lpstr>Window</vt:lpstr>
      <vt:lpstr>Television</vt:lpstr>
      <vt:lpstr>Where did these light sources come from?</vt:lpstr>
    </vt:vector>
  </TitlesOfParts>
  <Company>Tdf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 M</dc:creator>
  <cp:lastModifiedBy>Teacher E-Solutions</cp:lastModifiedBy>
  <cp:revision>5</cp:revision>
  <dcterms:created xsi:type="dcterms:W3CDTF">2011-03-06T15:42:44Z</dcterms:created>
  <dcterms:modified xsi:type="dcterms:W3CDTF">2019-01-18T17:24:06Z</dcterms:modified>
</cp:coreProperties>
</file>