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67" r:id="rId14"/>
    <p:sldId id="268" r:id="rId1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65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65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65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65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65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65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65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65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65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Objects="1">
      <p:cViewPr>
        <p:scale>
          <a:sx n="76" d="100"/>
          <a:sy n="76" d="100"/>
        </p:scale>
        <p:origin x="-58" y="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5CF31-91F9-4AEF-A24E-82E10F8F0B0C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B2DDE7-829F-4397-8B5E-9D6384C23C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836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428DC2-7795-4162-BB01-9C45F4B64863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16D0C-65FD-41A8-80D7-5C59502B91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445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B067F-6692-4862-8700-186D14817208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8FD9C-4464-4570-983D-FFFF5DF00A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57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5E4823-FBB7-4F90-AFFF-4AD4E3D9DEB2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A50185-E980-4109-8FCD-62FB651A2A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07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DEB1A6-0986-460F-9D73-929A5D3374FF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EBAAD-AA41-414E-9A03-8BA590524E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772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63C54-5B50-49E5-A4D3-4588E51E7207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3EE592-D284-48F8-BD18-210A9A9840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04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95049-C7DC-4971-B1D9-787A9D877052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54CC3E-66E9-44FF-B953-05900C3C6D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501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1090E8-B8EE-40DB-985C-4A02EB5DB49E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B765F-2640-4B4B-9578-12F67247EF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996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384B3-AD25-4BC3-9612-8EA5C0F1D5AD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62962-BF53-431E-81A2-A63DB014C4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790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199B0B-5EE9-4B89-8A32-1948239DB873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3E96FF-D73E-455F-BA00-8646D1D131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330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6E10FE-14A6-4318-A692-925D92901CE4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5806D-9577-4797-AD2E-267C2EAE34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649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  <a:latin typeface="Calibri" pitchFamily="-65" charset="0"/>
              </a:defRPr>
            </a:lvl1pPr>
          </a:lstStyle>
          <a:p>
            <a:pPr>
              <a:defRPr/>
            </a:pPr>
            <a:fld id="{7073A4F4-5D86-42DD-9591-B5A6A2843940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smtClean="0">
                <a:solidFill>
                  <a:srgbClr val="898989"/>
                </a:solidFill>
                <a:latin typeface="Calibri" pitchFamily="-65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898989"/>
                </a:solidFill>
                <a:latin typeface="Calibri" pitchFamily="-65" charset="0"/>
              </a:defRPr>
            </a:lvl1pPr>
          </a:lstStyle>
          <a:p>
            <a:pPr>
              <a:defRPr/>
            </a:pPr>
            <a:fld id="{4496604C-18A0-42FF-A3AD-890DFF482C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Sources of Light</a:t>
            </a:r>
          </a:p>
        </p:txBody>
      </p:sp>
      <p:sp>
        <p:nvSpPr>
          <p:cNvPr id="2051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solidFill>
                  <a:schemeClr val="tx1"/>
                </a:solidFill>
              </a:rPr>
              <a:t>Look at the pictures.</a:t>
            </a:r>
          </a:p>
          <a:p>
            <a:pPr eaLnBrk="1" hangingPunct="1"/>
            <a:r>
              <a:rPr lang="en-US" b="1" smtClean="0">
                <a:solidFill>
                  <a:schemeClr val="tx1"/>
                </a:solidFill>
              </a:rPr>
              <a:t>Can you say which ones are a source of Light?</a:t>
            </a:r>
          </a:p>
        </p:txBody>
      </p:sp>
      <p:pic>
        <p:nvPicPr>
          <p:cNvPr id="2052" name="Picture 3" descr="SummerSun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42913"/>
            <a:ext cx="2389188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4" descr="light-bul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11138"/>
            <a:ext cx="2514600" cy="230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Sun</a:t>
            </a:r>
          </a:p>
        </p:txBody>
      </p:sp>
      <p:pic>
        <p:nvPicPr>
          <p:cNvPr id="11267" name="Content Placeholder 3" descr="Sun.g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63800" y="1754188"/>
            <a:ext cx="4216400" cy="42164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Yellow Pencils</a:t>
            </a:r>
          </a:p>
        </p:txBody>
      </p:sp>
      <p:pic>
        <p:nvPicPr>
          <p:cNvPr id="12291" name="Content Placeholder 5" descr="Yellow pencil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65500" y="1600200"/>
            <a:ext cx="2413000" cy="4525963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Window</a:t>
            </a:r>
          </a:p>
        </p:txBody>
      </p:sp>
      <p:pic>
        <p:nvPicPr>
          <p:cNvPr id="13315" name="Content Placeholder 3" descr="Window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67000" y="1957388"/>
            <a:ext cx="3810000" cy="381000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Television</a:t>
            </a:r>
          </a:p>
        </p:txBody>
      </p:sp>
      <p:pic>
        <p:nvPicPr>
          <p:cNvPr id="14339" name="Content Placeholder 3" descr="TV.g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0038" y="1600200"/>
            <a:ext cx="6003925" cy="4525963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Where did these light sources come from?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smtClean="0">
                <a:solidFill>
                  <a:srgbClr val="000000"/>
                </a:solidFill>
              </a:rPr>
              <a:t>	</a:t>
            </a:r>
          </a:p>
          <a:p>
            <a:pPr eaLnBrk="1" hangingPunct="1">
              <a:buFont typeface="Arial" charset="0"/>
              <a:buNone/>
            </a:pPr>
            <a:endParaRPr lang="en-US" smtClean="0">
              <a:solidFill>
                <a:srgbClr val="000000"/>
              </a:solidFill>
            </a:endParaRPr>
          </a:p>
          <a:p>
            <a:pPr eaLnBrk="1" hangingPunct="1">
              <a:buFont typeface="Arial" charset="0"/>
              <a:buNone/>
            </a:pPr>
            <a:r>
              <a:rPr lang="en-US" smtClean="0">
                <a:solidFill>
                  <a:srgbClr val="000000"/>
                </a:solidFill>
              </a:rPr>
              <a:t>	Can you think of any others? With your talking partners talk about the sources of light we have just seen and where the light comes from.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 Lamp</a:t>
            </a:r>
          </a:p>
        </p:txBody>
      </p:sp>
      <p:pic>
        <p:nvPicPr>
          <p:cNvPr id="3075" name="Content Placeholder 3" descr="mushroom-lamp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14500" y="1944688"/>
            <a:ext cx="5715000" cy="38354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Fire Place</a:t>
            </a:r>
          </a:p>
        </p:txBody>
      </p:sp>
      <p:pic>
        <p:nvPicPr>
          <p:cNvPr id="4099" name="Content Placeholder 3" descr="fire plac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32000" y="1830388"/>
            <a:ext cx="5080000" cy="40640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Glitter ball</a:t>
            </a:r>
            <a:br>
              <a:rPr lang="en-US" sz="4000" smtClean="0"/>
            </a:br>
            <a:endParaRPr lang="en-US" sz="4000" smtClean="0"/>
          </a:p>
        </p:txBody>
      </p:sp>
      <p:pic>
        <p:nvPicPr>
          <p:cNvPr id="5123" name="Content Placeholder 3" descr="Glitter Ball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08225" y="1600200"/>
            <a:ext cx="4525963" cy="4525963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Torch</a:t>
            </a:r>
          </a:p>
        </p:txBody>
      </p:sp>
      <p:pic>
        <p:nvPicPr>
          <p:cNvPr id="6147" name="Content Placeholder 3" descr="Torch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77925" y="1600200"/>
            <a:ext cx="6788150" cy="4525963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Mirror</a:t>
            </a:r>
          </a:p>
        </p:txBody>
      </p:sp>
      <p:pic>
        <p:nvPicPr>
          <p:cNvPr id="7171" name="Content Placeholder 4" descr="reflections_mirror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95538" y="1600200"/>
            <a:ext cx="4352925" cy="4525963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Lighthouse</a:t>
            </a:r>
            <a:br>
              <a:rPr lang="en-US" sz="4000" smtClean="0"/>
            </a:br>
            <a:endParaRPr lang="en-US" sz="4000" smtClean="0"/>
          </a:p>
        </p:txBody>
      </p:sp>
      <p:pic>
        <p:nvPicPr>
          <p:cNvPr id="8195" name="Content Placeholder 3" descr="lighthous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54163" y="1600200"/>
            <a:ext cx="6035675" cy="4525963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Candles</a:t>
            </a:r>
          </a:p>
        </p:txBody>
      </p:sp>
      <p:pic>
        <p:nvPicPr>
          <p:cNvPr id="9219" name="Content Placeholder 3" descr="3 Candle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08225" y="1600200"/>
            <a:ext cx="4525963" cy="4525963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Curtains</a:t>
            </a:r>
          </a:p>
        </p:txBody>
      </p:sp>
      <p:pic>
        <p:nvPicPr>
          <p:cNvPr id="10243" name="Content Placeholder 3" descr="curtain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05125" y="1716088"/>
            <a:ext cx="3333750" cy="4295775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43</Words>
  <Application>Microsoft Office PowerPoint</Application>
  <PresentationFormat>On-screen Show (4:3)</PresentationFormat>
  <Paragraphs>19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ＭＳ Ｐゴシック</vt:lpstr>
      <vt:lpstr>Calibri</vt:lpstr>
      <vt:lpstr>Office Theme</vt:lpstr>
      <vt:lpstr>Sources of Light</vt:lpstr>
      <vt:lpstr>A Lamp</vt:lpstr>
      <vt:lpstr>Fire Place</vt:lpstr>
      <vt:lpstr>Glitter ball </vt:lpstr>
      <vt:lpstr>Torch</vt:lpstr>
      <vt:lpstr>Mirror</vt:lpstr>
      <vt:lpstr>Lighthouse </vt:lpstr>
      <vt:lpstr>Candles</vt:lpstr>
      <vt:lpstr>Curtains</vt:lpstr>
      <vt:lpstr>Sun</vt:lpstr>
      <vt:lpstr>Yellow Pencils</vt:lpstr>
      <vt:lpstr>Window</vt:lpstr>
      <vt:lpstr>Television</vt:lpstr>
      <vt:lpstr>Where did these light sources come from?</vt:lpstr>
    </vt:vector>
  </TitlesOfParts>
  <Company>Tdf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 M</dc:creator>
  <cp:lastModifiedBy>Teacher E-Solutions</cp:lastModifiedBy>
  <cp:revision>5</cp:revision>
  <dcterms:created xsi:type="dcterms:W3CDTF">2011-03-06T15:42:44Z</dcterms:created>
  <dcterms:modified xsi:type="dcterms:W3CDTF">2019-01-18T17:24:06Z</dcterms:modified>
</cp:coreProperties>
</file>