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0929"/>
  </p:normalViewPr>
  <p:slideViewPr>
    <p:cSldViewPr>
      <p:cViewPr varScale="1">
        <p:scale>
          <a:sx n="41" d="100"/>
          <a:sy n="41" d="100"/>
        </p:scale>
        <p:origin x="-67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254EF-CBD1-436C-834D-F6900BF10A9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16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69BF2-43FE-48C3-9C48-5923262FFAC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343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339FE-E108-4B73-98AD-FFE9C91B7CB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90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0D7CC-80C2-4824-839A-984108A3D2F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658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E4475-920E-4E0F-A43C-5FB746920AB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11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AD3F9-7D88-4831-A4E3-6323E2154F8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42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9C1B3-BE5A-460F-BDFE-251E9F56F44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789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5E3E5-AC10-4A8F-BD63-20ABE9D9F0C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68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D0855-C986-435A-A954-2CCE374158A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26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C9AEC-6910-44B6-803D-2F483F65AD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97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48E8D0-9659-42DC-A467-B8C1B5BDF53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87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1E3DE9A-BE87-4E77-B738-80BAED8699B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9" name="Picture 21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5" name="Picture 27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6" name="Picture 28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7" name="Picture 29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8" name="Picture 30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9" name="Picture 31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0" name="Picture 32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1" name="Picture 33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2" name="Picture 34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3" name="Picture 35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4" name="Picture 36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5" name="Picture 37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6" name="Picture 38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7" name="Picture 39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304800" y="990600"/>
            <a:ext cx="845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latin typeface="Comic Sans MS" pitchFamily="66" charset="0"/>
              </a:rPr>
              <a:t>“Oink Oink!” said the little pig.</a:t>
            </a:r>
          </a:p>
        </p:txBody>
      </p:sp>
      <p:pic>
        <p:nvPicPr>
          <p:cNvPr id="2092" name="Picture 44" descr="piggie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12938"/>
            <a:ext cx="3124200" cy="264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94" name="Line 46"/>
          <p:cNvSpPr>
            <a:spLocks noChangeShapeType="1"/>
          </p:cNvSpPr>
          <p:nvPr/>
        </p:nvSpPr>
        <p:spPr bwMode="auto">
          <a:xfrm>
            <a:off x="381000" y="1600200"/>
            <a:ext cx="3048000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5" name="AutoShape 47"/>
          <p:cNvSpPr>
            <a:spLocks noChangeArrowheads="1"/>
          </p:cNvSpPr>
          <p:nvPr/>
        </p:nvSpPr>
        <p:spPr bwMode="auto">
          <a:xfrm>
            <a:off x="4953000" y="2362200"/>
            <a:ext cx="2895600" cy="2590800"/>
          </a:xfrm>
          <a:prstGeom prst="wedgeRoundRectCallout">
            <a:avLst>
              <a:gd name="adj1" fmla="val -112333"/>
              <a:gd name="adj2" fmla="val -1778"/>
              <a:gd name="adj3" fmla="val 16667"/>
            </a:avLst>
          </a:prstGeom>
          <a:solidFill>
            <a:schemeClr val="accent1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6000" b="1"/>
              <a:t>Oink Oink!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1" grpId="0" build="p" autoUpdateAnimBg="0"/>
      <p:bldP spid="2094" grpId="0" animBg="1"/>
      <p:bldP spid="2095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7" name="Picture 15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9" name="Picture 17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1" name="Picture 19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3" name="Picture 21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5" name="Picture 23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7" name="Picture 25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8" name="Picture 26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9" name="Picture 27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0" name="Picture 28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1" name="Picture 29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2" name="Picture 30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3" name="Picture 31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4" name="Picture 32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0" y="838200"/>
            <a:ext cx="89154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500" b="1">
                <a:latin typeface="Comic Sans MS" pitchFamily="66" charset="0"/>
              </a:rPr>
              <a:t>“I like driving my pink car!” said Miss</a:t>
            </a:r>
            <a:br>
              <a:rPr lang="en-GB" sz="3500" b="1">
                <a:latin typeface="Comic Sans MS" pitchFamily="66" charset="0"/>
              </a:rPr>
            </a:br>
            <a:r>
              <a:rPr lang="en-GB" sz="3500" b="1">
                <a:latin typeface="Comic Sans MS" pitchFamily="66" charset="0"/>
              </a:rPr>
              <a:t> Piggy.</a:t>
            </a:r>
            <a:r>
              <a:rPr lang="en-GB"/>
              <a:t> </a:t>
            </a:r>
          </a:p>
        </p:txBody>
      </p:sp>
      <p:pic>
        <p:nvPicPr>
          <p:cNvPr id="3107" name="Picture 35" descr="piggy mis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713" y="2590800"/>
            <a:ext cx="4713287" cy="351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08" name="Line 36"/>
          <p:cNvSpPr>
            <a:spLocks noChangeShapeType="1"/>
          </p:cNvSpPr>
          <p:nvPr/>
        </p:nvSpPr>
        <p:spPr bwMode="auto">
          <a:xfrm>
            <a:off x="304800" y="1447800"/>
            <a:ext cx="5791200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9" name="AutoShape 37"/>
          <p:cNvSpPr>
            <a:spLocks noChangeArrowheads="1"/>
          </p:cNvSpPr>
          <p:nvPr/>
        </p:nvSpPr>
        <p:spPr bwMode="auto">
          <a:xfrm>
            <a:off x="228600" y="2286000"/>
            <a:ext cx="5181600" cy="2057400"/>
          </a:xfrm>
          <a:prstGeom prst="wedgeEllipseCallout">
            <a:avLst>
              <a:gd name="adj1" fmla="val 59986"/>
              <a:gd name="adj2" fmla="val -23148"/>
            </a:avLst>
          </a:prstGeom>
          <a:solidFill>
            <a:schemeClr val="accent1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4000" b="1">
                <a:latin typeface="Comic Sans MS" pitchFamily="66" charset="0"/>
              </a:rPr>
              <a:t>I like driving my pink car!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3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3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5" grpId="0" build="p" autoUpdateAnimBg="0"/>
      <p:bldP spid="3108" grpId="0" animBg="1"/>
      <p:bldP spid="310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9" name="Picture 13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1" name="Picture 15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3" name="Picture 17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5" name="Picture 19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6" name="Picture 20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7" name="Picture 21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8" name="Picture 22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9" name="Picture 23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0" name="Picture 24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1" name="Picture 25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2" name="Picture 26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3" name="Picture 27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304800" y="838200"/>
            <a:ext cx="8534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latin typeface="Comic Sans MS" pitchFamily="66" charset="0"/>
              </a:rPr>
              <a:t>“Oh dear, my big nose is stuck!” said Daddy pig.</a:t>
            </a:r>
          </a:p>
        </p:txBody>
      </p:sp>
      <p:pic>
        <p:nvPicPr>
          <p:cNvPr id="4126" name="Picture 30" descr="pig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86000"/>
            <a:ext cx="3360738" cy="369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7" name="Line 31"/>
          <p:cNvSpPr>
            <a:spLocks noChangeShapeType="1"/>
          </p:cNvSpPr>
          <p:nvPr/>
        </p:nvSpPr>
        <p:spPr bwMode="auto">
          <a:xfrm>
            <a:off x="457200" y="1524000"/>
            <a:ext cx="7924800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8" name="AutoShape 32"/>
          <p:cNvSpPr>
            <a:spLocks noChangeArrowheads="1"/>
          </p:cNvSpPr>
          <p:nvPr/>
        </p:nvSpPr>
        <p:spPr bwMode="auto">
          <a:xfrm>
            <a:off x="152400" y="3048000"/>
            <a:ext cx="4038600" cy="2590800"/>
          </a:xfrm>
          <a:prstGeom prst="wedgeEllipseCallout">
            <a:avLst>
              <a:gd name="adj1" fmla="val 79718"/>
              <a:gd name="adj2" fmla="val 25921"/>
            </a:avLst>
          </a:prstGeom>
          <a:solidFill>
            <a:schemeClr val="accent1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3500" b="1">
                <a:latin typeface="Comic Sans MS" pitchFamily="66" charset="0"/>
              </a:rPr>
              <a:t>Oh dear, my big nose is stuck!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4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4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4" grpId="0" build="p" autoUpdateAnimBg="0"/>
      <p:bldP spid="4127" grpId="0" animBg="1"/>
      <p:bldP spid="412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Picture 11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3" name="Picture 13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5" name="Picture 15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6" name="Picture 16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7" name="Picture 17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8" name="Picture 18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9" name="Picture 19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0" name="Picture 20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1" name="Picture 21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2" name="Picture 22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3" name="Picture 23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4" name="Picture 24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5" name="Picture 25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6" name="Picture 26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7" name="Picture 27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457200" y="838200"/>
            <a:ext cx="8382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latin typeface="Comic Sans MS" pitchFamily="66" charset="0"/>
              </a:rPr>
              <a:t>“I like to save money!” said the little pig to his Daddy.</a:t>
            </a:r>
          </a:p>
        </p:txBody>
      </p:sp>
      <p:pic>
        <p:nvPicPr>
          <p:cNvPr id="5150" name="Picture 30" descr="piggie bank hum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09800"/>
            <a:ext cx="3324225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52" name="Line 32"/>
          <p:cNvSpPr>
            <a:spLocks noChangeShapeType="1"/>
          </p:cNvSpPr>
          <p:nvPr/>
        </p:nvSpPr>
        <p:spPr bwMode="auto">
          <a:xfrm>
            <a:off x="685800" y="1447800"/>
            <a:ext cx="5334000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3" name="AutoShape 33"/>
          <p:cNvSpPr>
            <a:spLocks noChangeArrowheads="1"/>
          </p:cNvSpPr>
          <p:nvPr/>
        </p:nvSpPr>
        <p:spPr bwMode="auto">
          <a:xfrm>
            <a:off x="304800" y="2743200"/>
            <a:ext cx="4267200" cy="2438400"/>
          </a:xfrm>
          <a:prstGeom prst="wedgeEllipseCallout">
            <a:avLst>
              <a:gd name="adj1" fmla="val 75000"/>
              <a:gd name="adj2" fmla="val 20704"/>
            </a:avLst>
          </a:prstGeom>
          <a:solidFill>
            <a:schemeClr val="accent1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4000" b="1">
                <a:latin typeface="Comic Sans MS" pitchFamily="66" charset="0"/>
              </a:rPr>
              <a:t>I like to save money!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5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5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8" grpId="0" build="p" autoUpdateAnimBg="0"/>
      <p:bldP spid="5152" grpId="0" animBg="1"/>
      <p:bldP spid="5153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5" name="Picture 11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7" name="Picture 13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9" name="Picture 15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1" name="Picture 17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2" name="Picture 18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3" name="Picture 19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4" name="Picture 20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5" name="Picture 21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6" name="Picture 22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7" name="Picture 23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8" name="Picture 24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9" name="Picture 25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70" name="Picture 26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71" name="Picture 27" descr="p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346825"/>
            <a:ext cx="6858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381000" y="838200"/>
            <a:ext cx="7924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latin typeface="Comic Sans MS" pitchFamily="66" charset="0"/>
              </a:rPr>
              <a:t>“We can fly high in the sky!”</a:t>
            </a:r>
            <a:br>
              <a:rPr lang="en-GB" sz="4000" b="1">
                <a:latin typeface="Comic Sans MS" pitchFamily="66" charset="0"/>
              </a:rPr>
            </a:br>
            <a:r>
              <a:rPr lang="en-GB" sz="4000" b="1">
                <a:latin typeface="Comic Sans MS" pitchFamily="66" charset="0"/>
              </a:rPr>
              <a:t> shouted the pigs.</a:t>
            </a:r>
          </a:p>
        </p:txBody>
      </p:sp>
      <p:pic>
        <p:nvPicPr>
          <p:cNvPr id="6173" name="Picture 29" descr="pigs_fly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0"/>
            <a:ext cx="3594100" cy="375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685800" y="1524000"/>
            <a:ext cx="6934200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" name="AutoShape 31"/>
          <p:cNvSpPr>
            <a:spLocks noChangeArrowheads="1"/>
          </p:cNvSpPr>
          <p:nvPr/>
        </p:nvSpPr>
        <p:spPr bwMode="auto">
          <a:xfrm>
            <a:off x="4267200" y="2057400"/>
            <a:ext cx="4724400" cy="2590800"/>
          </a:xfrm>
          <a:prstGeom prst="wedgeEllipseCallout">
            <a:avLst>
              <a:gd name="adj1" fmla="val -69491"/>
              <a:gd name="adj2" fmla="val 20588"/>
            </a:avLst>
          </a:prstGeom>
          <a:solidFill>
            <a:schemeClr val="accent1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4000" b="1">
                <a:latin typeface="Comic Sans MS" pitchFamily="66" charset="0"/>
              </a:rPr>
              <a:t>We can fly high in the sky!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6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6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2" grpId="0" build="p" autoUpdateAnimBg="0"/>
      <p:bldP spid="6174" grpId="0" animBg="1"/>
      <p:bldP spid="6175" grpId="0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90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</dc:creator>
  <cp:lastModifiedBy>Teacher E-Solutions</cp:lastModifiedBy>
  <cp:revision>11</cp:revision>
  <dcterms:created xsi:type="dcterms:W3CDTF">2005-01-30T16:12:48Z</dcterms:created>
  <dcterms:modified xsi:type="dcterms:W3CDTF">2019-01-18T16:53:19Z</dcterms:modified>
</cp:coreProperties>
</file>