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11" autoAdjust="0"/>
    <p:restoredTop sz="90929"/>
  </p:normalViewPr>
  <p:slideViewPr>
    <p:cSldViewPr>
      <p:cViewPr varScale="1">
        <p:scale>
          <a:sx n="41" d="100"/>
          <a:sy n="41" d="100"/>
        </p:scale>
        <p:origin x="-88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D4105-8E49-465D-94F1-5DD261ADB8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3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A59B-1FF0-452B-AD99-B17655EEF0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5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47201-FFC9-4B31-B978-DB7BA62448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3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0C894-A713-4069-97C2-02C460A758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6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669A0-85A6-4FD5-88DD-F85AE46B6F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91455-1D13-439A-8CD7-B9B680641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D1C4-9E70-4B82-A67D-0F1E7FCDC2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8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FB38E-5534-4A17-9764-19862EE41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01DB7-3190-4104-BBEC-598673DEB2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68216-B9D5-4FA3-8951-9D1238E80E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85450-FDF6-44B1-AC2B-B9CA9ECE61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98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9727BE-D2CA-4A2C-AA55-E7BF42DC289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54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 b="1">
                <a:solidFill>
                  <a:srgbClr val="CC3300"/>
                </a:solidFill>
                <a:latin typeface="Comic Sans MS" pitchFamily="66" charset="0"/>
              </a:rPr>
              <a:t>Speech marks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38400" y="2743200"/>
            <a:ext cx="426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0" b="1"/>
              <a:t>‘‘     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8382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Very good! said Miss McCrum.</a:t>
            </a:r>
          </a:p>
        </p:txBody>
      </p:sp>
      <p:pic>
        <p:nvPicPr>
          <p:cNvPr id="7171" name="Picture 3" descr="tea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086100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62000" y="1600200"/>
            <a:ext cx="25146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038600" y="2438400"/>
            <a:ext cx="2667000" cy="1600200"/>
          </a:xfrm>
          <a:prstGeom prst="wedgeEllipseCallout">
            <a:avLst>
              <a:gd name="adj1" fmla="val -100356"/>
              <a:gd name="adj2" fmla="val -35319"/>
            </a:avLst>
          </a:prstGeom>
          <a:solidFill>
            <a:srgbClr val="FF66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000" b="1">
                <a:latin typeface="Comic Sans MS" pitchFamily="66" charset="0"/>
              </a:rPr>
              <a:t>Very good!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5181600"/>
            <a:ext cx="830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CC3300"/>
                </a:solidFill>
                <a:latin typeface="Comic Sans MS" pitchFamily="66" charset="0"/>
              </a:rPr>
              <a:t>“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Very good!</a:t>
            </a:r>
            <a:r>
              <a:rPr lang="en-GB" sz="4000" b="1">
                <a:solidFill>
                  <a:srgbClr val="CC3300"/>
                </a:solidFill>
                <a:latin typeface="Comic Sans MS" pitchFamily="66" charset="0"/>
              </a:rPr>
              <a:t>”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 said Miss McCrum.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2" grpId="0" animBg="1"/>
      <p:bldP spid="7173" grpId="0" animBg="1" autoUpdateAnimBg="0"/>
      <p:bldP spid="71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I like sweets! said the little boy.</a:t>
            </a:r>
          </a:p>
        </p:txBody>
      </p:sp>
      <p:pic>
        <p:nvPicPr>
          <p:cNvPr id="8195" name="Picture 3" descr="boy sm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57200" y="1600200"/>
            <a:ext cx="33528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048000" y="2057400"/>
            <a:ext cx="3200400" cy="1447800"/>
          </a:xfrm>
          <a:prstGeom prst="wedgeEllipseCallout">
            <a:avLst>
              <a:gd name="adj1" fmla="val -87403"/>
              <a:gd name="adj2" fmla="val 76097"/>
            </a:avLst>
          </a:prstGeom>
          <a:solidFill>
            <a:srgbClr val="FF66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000" b="1">
                <a:latin typeface="Comic Sans MS" pitchFamily="66" charset="0"/>
              </a:rPr>
              <a:t>I like sweets!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5181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CC3300"/>
                </a:solidFill>
                <a:latin typeface="Comic Sans MS" pitchFamily="66" charset="0"/>
              </a:rPr>
              <a:t>“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I like sweets!</a:t>
            </a:r>
            <a:r>
              <a:rPr lang="en-GB" sz="4000" b="1">
                <a:solidFill>
                  <a:srgbClr val="CC3300"/>
                </a:solidFill>
                <a:latin typeface="Comic Sans MS" pitchFamily="66" charset="0"/>
              </a:rPr>
              <a:t>”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 said the little boy.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6" grpId="0" animBg="1"/>
      <p:bldP spid="8197" grpId="0" animBg="1" autoUpdateAnimBg="0"/>
      <p:bldP spid="81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I am really happy! said the clown.</a:t>
            </a:r>
          </a:p>
        </p:txBody>
      </p:sp>
      <p:pic>
        <p:nvPicPr>
          <p:cNvPr id="5128" name="Picture 8" descr="clownface hap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328863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04800" y="1524000"/>
            <a:ext cx="4572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029200" y="2209800"/>
            <a:ext cx="3124200" cy="1981200"/>
          </a:xfrm>
          <a:prstGeom prst="wedgeEllipseCallout">
            <a:avLst>
              <a:gd name="adj1" fmla="val -127440"/>
              <a:gd name="adj2" fmla="val 16028"/>
            </a:avLst>
          </a:prstGeom>
          <a:solidFill>
            <a:srgbClr val="FF66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000" b="1">
                <a:latin typeface="Comic Sans MS" pitchFamily="66" charset="0"/>
              </a:rPr>
              <a:t>I am really happy!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5334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rgbClr val="CC3300"/>
                </a:solidFill>
                <a:latin typeface="Comic Sans MS" pitchFamily="66" charset="0"/>
              </a:rPr>
              <a:t>“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I am really happy!</a:t>
            </a:r>
            <a:r>
              <a:rPr lang="en-GB" sz="4000" b="1">
                <a:solidFill>
                  <a:srgbClr val="CC3300"/>
                </a:solidFill>
                <a:latin typeface="Comic Sans MS" pitchFamily="66" charset="0"/>
              </a:rPr>
              <a:t>” 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said the clown.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9" grpId="0" animBg="1"/>
      <p:bldP spid="5130" grpId="0" animBg="1" autoUpdateAnimBg="0"/>
      <p:bldP spid="51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800" b="1">
                <a:solidFill>
                  <a:srgbClr val="000099"/>
                </a:solidFill>
                <a:latin typeface="Comic Sans MS" pitchFamily="66" charset="0"/>
              </a:rPr>
              <a:t>The little girl shouted, I like toys!</a:t>
            </a:r>
          </a:p>
        </p:txBody>
      </p:sp>
      <p:pic>
        <p:nvPicPr>
          <p:cNvPr id="6148" name="Picture 4" descr="gir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1611313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019800" y="1447800"/>
            <a:ext cx="2667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048000" y="1981200"/>
            <a:ext cx="3200400" cy="1981200"/>
          </a:xfrm>
          <a:prstGeom prst="wedgeEllipseCallout">
            <a:avLst>
              <a:gd name="adj1" fmla="val -82838"/>
              <a:gd name="adj2" fmla="val 1843"/>
            </a:avLst>
          </a:prstGeom>
          <a:solidFill>
            <a:srgbClr val="FF66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000" b="1">
                <a:latin typeface="Comic Sans MS" pitchFamily="66" charset="0"/>
              </a:rPr>
              <a:t>I like toys!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5715000"/>
            <a:ext cx="9144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800" b="1">
                <a:solidFill>
                  <a:srgbClr val="000099"/>
                </a:solidFill>
                <a:latin typeface="Comic Sans MS" pitchFamily="66" charset="0"/>
              </a:rPr>
              <a:t>The little girl shouted, </a:t>
            </a:r>
            <a:r>
              <a:rPr lang="en-GB" sz="3800" b="1">
                <a:solidFill>
                  <a:srgbClr val="CC3300"/>
                </a:solidFill>
                <a:latin typeface="Comic Sans MS" pitchFamily="66" charset="0"/>
              </a:rPr>
              <a:t>“</a:t>
            </a:r>
            <a:r>
              <a:rPr lang="en-GB" sz="3800" b="1">
                <a:solidFill>
                  <a:srgbClr val="000099"/>
                </a:solidFill>
                <a:latin typeface="Comic Sans MS" pitchFamily="66" charset="0"/>
              </a:rPr>
              <a:t>I like toys!</a:t>
            </a:r>
            <a:r>
              <a:rPr lang="en-GB" sz="3800" b="1">
                <a:solidFill>
                  <a:srgbClr val="CC3300"/>
                </a:solidFill>
                <a:latin typeface="Comic Sans MS" pitchFamily="66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50" grpId="0" animBg="1"/>
      <p:bldP spid="6151" grpId="0" animBg="1" autoUpdateAnimBg="0"/>
      <p:bldP spid="615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1</a:t>
            </a:r>
            <a:r>
              <a:rPr lang="en-GB" sz="4000" b="1" baseline="30000">
                <a:solidFill>
                  <a:srgbClr val="000099"/>
                </a:solidFill>
                <a:latin typeface="Comic Sans MS" pitchFamily="66" charset="0"/>
              </a:rPr>
              <a:t>st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:  who is speaking?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en-GB" sz="4000" b="1" baseline="30000">
                <a:solidFill>
                  <a:srgbClr val="000099"/>
                </a:solidFill>
                <a:latin typeface="Comic Sans MS" pitchFamily="66" charset="0"/>
              </a:rPr>
              <a:t>nd</a:t>
            </a:r>
            <a:r>
              <a:rPr lang="en-GB" sz="4000" b="1">
                <a:solidFill>
                  <a:srgbClr val="000099"/>
                </a:solidFill>
                <a:latin typeface="Comic Sans MS" pitchFamily="66" charset="0"/>
              </a:rPr>
              <a:t>: what are they saying?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219200" y="2590800"/>
            <a:ext cx="6477000" cy="4267200"/>
          </a:xfrm>
          <a:prstGeom prst="irregularSeal1">
            <a:avLst/>
          </a:prstGeom>
          <a:solidFill>
            <a:srgbClr val="FF66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>
                <a:latin typeface="Comic Sans MS" pitchFamily="66" charset="0"/>
              </a:rPr>
              <a:t>Put speech marks around</a:t>
            </a:r>
            <a:br>
              <a:rPr lang="en-GB" b="1">
                <a:latin typeface="Comic Sans MS" pitchFamily="66" charset="0"/>
              </a:rPr>
            </a:br>
            <a:r>
              <a:rPr lang="en-GB" b="1">
                <a:latin typeface="Comic Sans MS" pitchFamily="66" charset="0"/>
              </a:rPr>
              <a:t> what they are saying.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  <p:bldP spid="9221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</dc:creator>
  <cp:lastModifiedBy>Teacher E-Solutions</cp:lastModifiedBy>
  <cp:revision>14</cp:revision>
  <dcterms:created xsi:type="dcterms:W3CDTF">2005-01-20T20:27:48Z</dcterms:created>
  <dcterms:modified xsi:type="dcterms:W3CDTF">2019-01-18T16:53:20Z</dcterms:modified>
</cp:coreProperties>
</file>