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9" r:id="rId5"/>
    <p:sldId id="260" r:id="rId6"/>
    <p:sldId id="263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00099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11" autoAdjust="0"/>
    <p:restoredTop sz="90929"/>
  </p:normalViewPr>
  <p:slideViewPr>
    <p:cSldViewPr>
      <p:cViewPr varScale="1">
        <p:scale>
          <a:sx n="41" d="100"/>
          <a:sy n="41" d="100"/>
        </p:scale>
        <p:origin x="-88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D4105-8E49-465D-94F1-5DD261ADB8D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2304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07A59B-1FF0-452B-AD99-B17655EEF0D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658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947201-FFC9-4B31-B978-DB7BA624489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436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A0C894-A713-4069-97C2-02C460A758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556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B669A0-85A6-4FD5-88DD-F85AE46B6FB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55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A91455-1D13-439A-8CD7-B9B680641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152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86D1C4-9E70-4B82-A67D-0F1E7FCDC23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7889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FB38E-5534-4A17-9764-19862EE41AB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509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01DB7-3190-4104-BBEC-598673DEB22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97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468216-B9D5-4FA3-8951-9D1238E80EE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963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85450-FDF6-44B1-AC2B-B9CA9ECE617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798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9727BE-D2CA-4A2C-AA55-E7BF42DC289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685800" y="914400"/>
            <a:ext cx="75438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6000" b="1">
                <a:solidFill>
                  <a:srgbClr val="CC3300"/>
                </a:solidFill>
                <a:latin typeface="Comic Sans MS" pitchFamily="66" charset="0"/>
              </a:rPr>
              <a:t>Speech marks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438400" y="2743200"/>
            <a:ext cx="42672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2000" b="1"/>
              <a:t>‘‘     ’’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 autoUpdateAnimBg="0"/>
      <p:bldP spid="2053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09600" y="83820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Very good! said Miss McCrum.</a:t>
            </a:r>
          </a:p>
        </p:txBody>
      </p:sp>
      <p:pic>
        <p:nvPicPr>
          <p:cNvPr id="7171" name="Picture 3" descr="teac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905000"/>
            <a:ext cx="3086100" cy="270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762000" y="1600200"/>
            <a:ext cx="25146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4038600" y="2438400"/>
            <a:ext cx="2667000" cy="1600200"/>
          </a:xfrm>
          <a:prstGeom prst="wedgeEllipseCallout">
            <a:avLst>
              <a:gd name="adj1" fmla="val -100356"/>
              <a:gd name="adj2" fmla="val -35319"/>
            </a:avLst>
          </a:prstGeom>
          <a:solidFill>
            <a:srgbClr val="FF66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000" b="1">
                <a:latin typeface="Comic Sans MS" pitchFamily="66" charset="0"/>
              </a:rPr>
              <a:t>Very good!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381000" y="5181600"/>
            <a:ext cx="8305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“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Very good!</a:t>
            </a: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”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 said Miss McCrum.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 autoUpdateAnimBg="0"/>
      <p:bldP spid="7172" grpId="0" animBg="1"/>
      <p:bldP spid="7173" grpId="0" animBg="1" autoUpdateAnimBg="0"/>
      <p:bldP spid="717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381000" y="838200"/>
            <a:ext cx="8534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I like sweets! said the little boy.</a:t>
            </a:r>
          </a:p>
        </p:txBody>
      </p:sp>
      <p:pic>
        <p:nvPicPr>
          <p:cNvPr id="8195" name="Picture 3" descr="boy smil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590800"/>
            <a:ext cx="175260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6" name="Line 4"/>
          <p:cNvSpPr>
            <a:spLocks noChangeShapeType="1"/>
          </p:cNvSpPr>
          <p:nvPr/>
        </p:nvSpPr>
        <p:spPr bwMode="auto">
          <a:xfrm>
            <a:off x="457200" y="1600200"/>
            <a:ext cx="33528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048000" y="2057400"/>
            <a:ext cx="3200400" cy="1447800"/>
          </a:xfrm>
          <a:prstGeom prst="wedgeEllipseCallout">
            <a:avLst>
              <a:gd name="adj1" fmla="val -87403"/>
              <a:gd name="adj2" fmla="val 76097"/>
            </a:avLst>
          </a:prstGeom>
          <a:solidFill>
            <a:srgbClr val="FF66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000" b="1">
                <a:latin typeface="Comic Sans MS" pitchFamily="66" charset="0"/>
              </a:rPr>
              <a:t>I like sweets!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0" y="5181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“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I like sweets!</a:t>
            </a: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”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 said the little boy.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 autoUpdateAnimBg="0"/>
      <p:bldP spid="8196" grpId="0" animBg="1"/>
      <p:bldP spid="8197" grpId="0" animBg="1" autoUpdateAnimBg="0"/>
      <p:bldP spid="8198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0" y="685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I am really happy! said the clown.</a:t>
            </a:r>
          </a:p>
        </p:txBody>
      </p:sp>
      <p:pic>
        <p:nvPicPr>
          <p:cNvPr id="5128" name="Picture 8" descr="clownface happ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981200"/>
            <a:ext cx="2328863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304800" y="1524000"/>
            <a:ext cx="45720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5029200" y="2209800"/>
            <a:ext cx="3124200" cy="1981200"/>
          </a:xfrm>
          <a:prstGeom prst="wedgeEllipseCallout">
            <a:avLst>
              <a:gd name="adj1" fmla="val -127440"/>
              <a:gd name="adj2" fmla="val 16028"/>
            </a:avLst>
          </a:prstGeom>
          <a:solidFill>
            <a:srgbClr val="FF66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000" b="1">
                <a:latin typeface="Comic Sans MS" pitchFamily="66" charset="0"/>
              </a:rPr>
              <a:t>I am really happy!</a:t>
            </a:r>
          </a:p>
        </p:txBody>
      </p:sp>
      <p:sp>
        <p:nvSpPr>
          <p:cNvPr id="5131" name="Text Box 11"/>
          <p:cNvSpPr txBox="1">
            <a:spLocks noChangeArrowheads="1"/>
          </p:cNvSpPr>
          <p:nvPr/>
        </p:nvSpPr>
        <p:spPr bwMode="auto">
          <a:xfrm>
            <a:off x="0" y="53340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“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I am really happy!</a:t>
            </a:r>
            <a:r>
              <a:rPr lang="en-GB" sz="4000" b="1">
                <a:solidFill>
                  <a:srgbClr val="CC3300"/>
                </a:solidFill>
                <a:latin typeface="Comic Sans MS" pitchFamily="66" charset="0"/>
              </a:rPr>
              <a:t>” 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said the clown.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 autoUpdateAnimBg="0"/>
      <p:bldP spid="5129" grpId="0" animBg="1"/>
      <p:bldP spid="5130" grpId="0" animBg="1" autoUpdateAnimBg="0"/>
      <p:bldP spid="5131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0" y="533400"/>
            <a:ext cx="91440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800" b="1">
                <a:solidFill>
                  <a:srgbClr val="000099"/>
                </a:solidFill>
                <a:latin typeface="Comic Sans MS" pitchFamily="66" charset="0"/>
              </a:rPr>
              <a:t>The little girl shouted, I like toys!</a:t>
            </a:r>
          </a:p>
        </p:txBody>
      </p:sp>
      <p:pic>
        <p:nvPicPr>
          <p:cNvPr id="6148" name="Picture 4" descr="gir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2600"/>
            <a:ext cx="1611313" cy="311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019800" y="1447800"/>
            <a:ext cx="26670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3048000" y="1981200"/>
            <a:ext cx="3200400" cy="1981200"/>
          </a:xfrm>
          <a:prstGeom prst="wedgeEllipseCallout">
            <a:avLst>
              <a:gd name="adj1" fmla="val -82838"/>
              <a:gd name="adj2" fmla="val 1843"/>
            </a:avLst>
          </a:prstGeom>
          <a:solidFill>
            <a:srgbClr val="FF66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GB" sz="3000" b="1">
                <a:latin typeface="Comic Sans MS" pitchFamily="66" charset="0"/>
              </a:rPr>
              <a:t>I like toys!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5715000"/>
            <a:ext cx="9144000" cy="6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3800" b="1">
                <a:solidFill>
                  <a:srgbClr val="000099"/>
                </a:solidFill>
                <a:latin typeface="Comic Sans MS" pitchFamily="66" charset="0"/>
              </a:rPr>
              <a:t>The little girl shouted, </a:t>
            </a:r>
            <a:r>
              <a:rPr lang="en-GB" sz="3800" b="1">
                <a:solidFill>
                  <a:srgbClr val="CC3300"/>
                </a:solidFill>
                <a:latin typeface="Comic Sans MS" pitchFamily="66" charset="0"/>
              </a:rPr>
              <a:t>“</a:t>
            </a:r>
            <a:r>
              <a:rPr lang="en-GB" sz="3800" b="1">
                <a:solidFill>
                  <a:srgbClr val="000099"/>
                </a:solidFill>
                <a:latin typeface="Comic Sans MS" pitchFamily="66" charset="0"/>
              </a:rPr>
              <a:t>I like toys!</a:t>
            </a:r>
            <a:r>
              <a:rPr lang="en-GB" sz="3800" b="1">
                <a:solidFill>
                  <a:srgbClr val="CC3300"/>
                </a:solidFill>
                <a:latin typeface="Comic Sans MS" pitchFamily="66" charset="0"/>
              </a:rPr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  <p:bldP spid="6150" grpId="0" animBg="1"/>
      <p:bldP spid="6151" grpId="0" animBg="1" autoUpdateAnimBg="0"/>
      <p:bldP spid="6152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457200" y="609600"/>
            <a:ext cx="754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1</a:t>
            </a:r>
            <a:r>
              <a:rPr lang="en-GB" sz="4000" b="1" baseline="30000">
                <a:solidFill>
                  <a:srgbClr val="000099"/>
                </a:solidFill>
                <a:latin typeface="Comic Sans MS" pitchFamily="66" charset="0"/>
              </a:rPr>
              <a:t>st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:  who is speaking?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381000" y="1676400"/>
            <a:ext cx="7543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2</a:t>
            </a:r>
            <a:r>
              <a:rPr lang="en-GB" sz="4000" b="1" baseline="30000">
                <a:solidFill>
                  <a:srgbClr val="000099"/>
                </a:solidFill>
                <a:latin typeface="Comic Sans MS" pitchFamily="66" charset="0"/>
              </a:rPr>
              <a:t>nd</a:t>
            </a:r>
            <a:r>
              <a:rPr lang="en-GB" sz="4000" b="1">
                <a:solidFill>
                  <a:srgbClr val="000099"/>
                </a:solidFill>
                <a:latin typeface="Comic Sans MS" pitchFamily="66" charset="0"/>
              </a:rPr>
              <a:t>: what are they saying?</a:t>
            </a:r>
          </a:p>
        </p:txBody>
      </p:sp>
      <p:sp>
        <p:nvSpPr>
          <p:cNvPr id="9221" name="AutoShape 5"/>
          <p:cNvSpPr>
            <a:spLocks noChangeArrowheads="1"/>
          </p:cNvSpPr>
          <p:nvPr/>
        </p:nvSpPr>
        <p:spPr bwMode="auto">
          <a:xfrm>
            <a:off x="1219200" y="2590800"/>
            <a:ext cx="6477000" cy="4267200"/>
          </a:xfrm>
          <a:prstGeom prst="irregularSeal1">
            <a:avLst/>
          </a:prstGeom>
          <a:solidFill>
            <a:srgbClr val="FF6600"/>
          </a:solidFill>
          <a:ln w="762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b="1">
                <a:latin typeface="Comic Sans MS" pitchFamily="66" charset="0"/>
              </a:rPr>
              <a:t>Put speech marks around</a:t>
            </a:r>
            <a:br>
              <a:rPr lang="en-GB" b="1">
                <a:latin typeface="Comic Sans MS" pitchFamily="66" charset="0"/>
              </a:rPr>
            </a:br>
            <a:r>
              <a:rPr lang="en-GB" b="1">
                <a:latin typeface="Comic Sans MS" pitchFamily="66" charset="0"/>
              </a:rPr>
              <a:t> what they are saying.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92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build="p" autoUpdateAnimBg="0"/>
      <p:bldP spid="9219" grpId="0" build="p" autoUpdateAnimBg="0"/>
      <p:bldP spid="9221" grpId="0" animBg="1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109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</dc:creator>
  <cp:lastModifiedBy>Teacher E-Solutions</cp:lastModifiedBy>
  <cp:revision>14</cp:revision>
  <dcterms:created xsi:type="dcterms:W3CDTF">2005-01-20T20:27:48Z</dcterms:created>
  <dcterms:modified xsi:type="dcterms:W3CDTF">2019-01-18T16:53:20Z</dcterms:modified>
</cp:coreProperties>
</file>