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4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7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2127250"/>
          </a:xfrm>
        </p:spPr>
        <p:txBody>
          <a:bodyPr/>
          <a:lstStyle>
            <a:lvl1pPr algn="ctr">
              <a:defRPr sz="5800"/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70250"/>
            <a:ext cx="6400800" cy="2209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62468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246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247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487FF8F-995B-4E5E-A19B-3AB9F0BC2DD6}" type="slidenum">
              <a:rPr lang="en-GB"/>
              <a:pPr/>
              <a:t>‹#›</a:t>
            </a:fld>
            <a:endParaRPr lang="en-GB"/>
          </a:p>
        </p:txBody>
      </p:sp>
      <p:grpSp>
        <p:nvGrpSpPr>
          <p:cNvPr id="62471" name="Group 7"/>
          <p:cNvGrpSpPr>
            <a:grpSpLocks/>
          </p:cNvGrpSpPr>
          <p:nvPr/>
        </p:nvGrpSpPr>
        <p:grpSpPr bwMode="auto">
          <a:xfrm>
            <a:off x="228600" y="2889250"/>
            <a:ext cx="8610600" cy="201613"/>
            <a:chOff x="144" y="1680"/>
            <a:chExt cx="5424" cy="144"/>
          </a:xfrm>
        </p:grpSpPr>
        <p:sp>
          <p:nvSpPr>
            <p:cNvPr id="62472" name="Rectangle 8"/>
            <p:cNvSpPr>
              <a:spLocks noChangeArrowheads="1"/>
            </p:cNvSpPr>
            <p:nvPr userDrawn="1"/>
          </p:nvSpPr>
          <p:spPr bwMode="auto">
            <a:xfrm>
              <a:off x="144" y="1680"/>
              <a:ext cx="1808" cy="144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473" name="Rectangle 9"/>
            <p:cNvSpPr>
              <a:spLocks noChangeArrowheads="1"/>
            </p:cNvSpPr>
            <p:nvPr userDrawn="1"/>
          </p:nvSpPr>
          <p:spPr bwMode="auto">
            <a:xfrm>
              <a:off x="1952" y="1680"/>
              <a:ext cx="1808" cy="14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474" name="Rectangle 10"/>
            <p:cNvSpPr>
              <a:spLocks noChangeArrowheads="1"/>
            </p:cNvSpPr>
            <p:nvPr userDrawn="1"/>
          </p:nvSpPr>
          <p:spPr bwMode="auto">
            <a:xfrm>
              <a:off x="3760" y="1680"/>
              <a:ext cx="1808" cy="144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60C271-D5F1-4F33-9C01-361104D8614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4681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556542-85B4-4281-B166-FAAB5E2B321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8049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E1C415-5DF9-4DF1-A7B6-DDA0A8E9FA9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3194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913FF9-0B92-44D7-AC85-8F7F4E7FCBA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0794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02D303-449E-4A4E-B387-58E034903DF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8816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E39F0C-4022-46C7-AB3B-F50007266EB6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5933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36578A-DA88-4E99-8D5C-F6F4C38C1B5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5649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73A2DF-ABA1-4DA2-9621-D70FDC270754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6028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4092D2-1D92-408A-A4E5-222AA696E81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839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C64223-A105-48FD-B046-B569D2535D34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2275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primaryresources.co.uk/index.htm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6778625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614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en-GB"/>
          </a:p>
        </p:txBody>
      </p:sp>
      <p:sp>
        <p:nvSpPr>
          <p:cNvPr id="614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en-GB"/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CAE64EDF-1AD9-48E8-AE6C-1FC8ADD9BA51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1447" name="Rectangle 7"/>
          <p:cNvSpPr>
            <a:spLocks noChangeArrowheads="1"/>
          </p:cNvSpPr>
          <p:nvPr/>
        </p:nvSpPr>
        <p:spPr bwMode="auto">
          <a:xfrm>
            <a:off x="0" y="0"/>
            <a:ext cx="228600" cy="2286000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2400">
              <a:latin typeface="Times New Roman" pitchFamily="18" charset="0"/>
            </a:endParaRPr>
          </a:p>
        </p:txBody>
      </p:sp>
      <p:sp>
        <p:nvSpPr>
          <p:cNvPr id="61449" name="Rectangle 9"/>
          <p:cNvSpPr>
            <a:spLocks noChangeArrowheads="1"/>
          </p:cNvSpPr>
          <p:nvPr/>
        </p:nvSpPr>
        <p:spPr bwMode="auto">
          <a:xfrm>
            <a:off x="0" y="2286000"/>
            <a:ext cx="228600" cy="22860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2400">
              <a:latin typeface="Times New Roman" pitchFamily="18" charset="0"/>
            </a:endParaRPr>
          </a:p>
        </p:txBody>
      </p:sp>
      <p:sp>
        <p:nvSpPr>
          <p:cNvPr id="61450" name="Rectangle 10"/>
          <p:cNvSpPr>
            <a:spLocks noChangeArrowheads="1"/>
          </p:cNvSpPr>
          <p:nvPr/>
        </p:nvSpPr>
        <p:spPr bwMode="auto">
          <a:xfrm>
            <a:off x="0" y="4572000"/>
            <a:ext cx="228600" cy="2286000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2400">
              <a:latin typeface="Times New Roman" pitchFamily="18" charset="0"/>
            </a:endParaRPr>
          </a:p>
        </p:txBody>
      </p:sp>
      <p:pic>
        <p:nvPicPr>
          <p:cNvPr id="61451" name="Picture 11" descr="maincorner">
            <a:hlinkClick r:id="rId13"/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5113" y="188913"/>
            <a:ext cx="952500" cy="1314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p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827088" y="2781300"/>
            <a:ext cx="8316912" cy="1584325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827088" y="2852738"/>
            <a:ext cx="8893175" cy="146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9000">
                <a:latin typeface="Comic Sans MS" pitchFamily="66" charset="0"/>
              </a:rPr>
              <a:t>Speech Marks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ChangeArrowheads="1"/>
          </p:cNvSpPr>
          <p:nvPr/>
        </p:nvSpPr>
        <p:spPr bwMode="auto">
          <a:xfrm>
            <a:off x="0" y="2628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>
              <a:latin typeface="Arial" pitchFamily="34" charset="0"/>
            </a:endParaRPr>
          </a:p>
        </p:txBody>
      </p:sp>
      <p:sp>
        <p:nvSpPr>
          <p:cNvPr id="70659" name="Text Box 3"/>
          <p:cNvSpPr txBox="1">
            <a:spLocks noChangeArrowheads="1"/>
          </p:cNvSpPr>
          <p:nvPr/>
        </p:nvSpPr>
        <p:spPr bwMode="auto">
          <a:xfrm>
            <a:off x="684213" y="4365625"/>
            <a:ext cx="7920037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>
                <a:solidFill>
                  <a:srgbClr val="FF0000"/>
                </a:solidFill>
                <a:latin typeface="Arial" pitchFamily="34" charset="0"/>
              </a:rPr>
              <a:t>I won!</a:t>
            </a:r>
            <a:r>
              <a:rPr lang="en-GB" sz="4000">
                <a:latin typeface="Arial" pitchFamily="34" charset="0"/>
              </a:rPr>
              <a:t> shouted the girl.</a:t>
            </a:r>
          </a:p>
        </p:txBody>
      </p:sp>
      <p:sp>
        <p:nvSpPr>
          <p:cNvPr id="70660" name="Text Box 4"/>
          <p:cNvSpPr txBox="1">
            <a:spLocks noChangeArrowheads="1"/>
          </p:cNvSpPr>
          <p:nvPr/>
        </p:nvSpPr>
        <p:spPr bwMode="auto">
          <a:xfrm>
            <a:off x="611188" y="5373688"/>
            <a:ext cx="8281987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>
                <a:solidFill>
                  <a:srgbClr val="FF0000"/>
                </a:solidFill>
                <a:latin typeface="Arial" pitchFamily="34" charset="0"/>
              </a:rPr>
              <a:t>“</a:t>
            </a:r>
            <a:r>
              <a:rPr lang="en-GB" sz="4000">
                <a:latin typeface="Arial" pitchFamily="34" charset="0"/>
              </a:rPr>
              <a:t>I won!</a:t>
            </a:r>
            <a:r>
              <a:rPr lang="en-GB" sz="4000">
                <a:solidFill>
                  <a:srgbClr val="FF0000"/>
                </a:solidFill>
                <a:latin typeface="Arial" pitchFamily="34" charset="0"/>
              </a:rPr>
              <a:t>”</a:t>
            </a:r>
            <a:r>
              <a:rPr lang="en-GB" sz="4000">
                <a:latin typeface="Arial" pitchFamily="34" charset="0"/>
              </a:rPr>
              <a:t> shouted the girl.</a:t>
            </a:r>
          </a:p>
        </p:txBody>
      </p:sp>
      <p:pic>
        <p:nvPicPr>
          <p:cNvPr id="70663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338" y="620713"/>
            <a:ext cx="3743325" cy="346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0664" name="AutoShape 8"/>
          <p:cNvSpPr>
            <a:spLocks noChangeArrowheads="1"/>
          </p:cNvSpPr>
          <p:nvPr/>
        </p:nvSpPr>
        <p:spPr bwMode="auto">
          <a:xfrm>
            <a:off x="4859338" y="3357563"/>
            <a:ext cx="1800225" cy="792162"/>
          </a:xfrm>
          <a:prstGeom prst="wedgeRoundRectCallout">
            <a:avLst>
              <a:gd name="adj1" fmla="val -32718"/>
              <a:gd name="adj2" fmla="val -143185"/>
              <a:gd name="adj3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GB" sz="3600">
                <a:latin typeface="Comic Sans MS" pitchFamily="66" charset="0"/>
              </a:rPr>
              <a:t>I won!</a:t>
            </a:r>
            <a:endParaRPr lang="en-GB" sz="3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70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70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9" grpId="0"/>
      <p:bldP spid="7066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0" y="2628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>
              <a:latin typeface="Arial" pitchFamily="34" charset="0"/>
            </a:endParaRPr>
          </a:p>
        </p:txBody>
      </p:sp>
      <p:pic>
        <p:nvPicPr>
          <p:cNvPr id="2151" name="Picture 1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549275"/>
            <a:ext cx="3960813" cy="3360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2" name="AutoShape 104"/>
          <p:cNvSpPr>
            <a:spLocks noChangeArrowheads="1"/>
          </p:cNvSpPr>
          <p:nvPr/>
        </p:nvSpPr>
        <p:spPr bwMode="auto">
          <a:xfrm>
            <a:off x="4067175" y="693738"/>
            <a:ext cx="2225675" cy="809625"/>
          </a:xfrm>
          <a:prstGeom prst="wedgeRoundRectCallout">
            <a:avLst>
              <a:gd name="adj1" fmla="val 21755"/>
              <a:gd name="adj2" fmla="val 117449"/>
              <a:gd name="adj3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GB" sz="2000">
                <a:latin typeface="Comic Sans MS" pitchFamily="66" charset="0"/>
              </a:rPr>
              <a:t>Read me a story.</a:t>
            </a:r>
            <a:endParaRPr lang="en-GB" sz="2000">
              <a:latin typeface="Arial" pitchFamily="34" charset="0"/>
            </a:endParaRPr>
          </a:p>
        </p:txBody>
      </p:sp>
      <p:sp>
        <p:nvSpPr>
          <p:cNvPr id="2153" name="Text Box 105"/>
          <p:cNvSpPr txBox="1">
            <a:spLocks noChangeArrowheads="1"/>
          </p:cNvSpPr>
          <p:nvPr/>
        </p:nvSpPr>
        <p:spPr bwMode="auto">
          <a:xfrm>
            <a:off x="684213" y="4365625"/>
            <a:ext cx="7920037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>
                <a:solidFill>
                  <a:srgbClr val="FF0000"/>
                </a:solidFill>
                <a:latin typeface="Arial" pitchFamily="34" charset="0"/>
              </a:rPr>
              <a:t>Read me a story</a:t>
            </a:r>
            <a:r>
              <a:rPr lang="en-GB" sz="4000">
                <a:latin typeface="Arial" pitchFamily="34" charset="0"/>
              </a:rPr>
              <a:t> said the girl.</a:t>
            </a:r>
          </a:p>
        </p:txBody>
      </p:sp>
      <p:sp>
        <p:nvSpPr>
          <p:cNvPr id="2154" name="Text Box 106"/>
          <p:cNvSpPr txBox="1">
            <a:spLocks noChangeArrowheads="1"/>
          </p:cNvSpPr>
          <p:nvPr/>
        </p:nvSpPr>
        <p:spPr bwMode="auto">
          <a:xfrm>
            <a:off x="611188" y="5373688"/>
            <a:ext cx="7920037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>
                <a:solidFill>
                  <a:srgbClr val="FF0000"/>
                </a:solidFill>
                <a:latin typeface="Arial" pitchFamily="34" charset="0"/>
              </a:rPr>
              <a:t>“</a:t>
            </a:r>
            <a:r>
              <a:rPr lang="en-GB" sz="4000">
                <a:latin typeface="Arial" pitchFamily="34" charset="0"/>
              </a:rPr>
              <a:t>Read me a story</a:t>
            </a:r>
            <a:r>
              <a:rPr lang="en-GB" sz="4000">
                <a:solidFill>
                  <a:srgbClr val="FF0000"/>
                </a:solidFill>
                <a:latin typeface="Arial" pitchFamily="34" charset="0"/>
              </a:rPr>
              <a:t>,”</a:t>
            </a:r>
            <a:r>
              <a:rPr lang="en-GB" sz="4000">
                <a:latin typeface="Arial" pitchFamily="34" charset="0"/>
              </a:rPr>
              <a:t> said the girl.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2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2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3" grpId="0"/>
      <p:bldP spid="215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0" y="2628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>
              <a:latin typeface="Arial" pitchFamily="34" charset="0"/>
            </a:endParaRPr>
          </a:p>
        </p:txBody>
      </p:sp>
      <p:sp>
        <p:nvSpPr>
          <p:cNvPr id="63493" name="Text Box 5"/>
          <p:cNvSpPr txBox="1">
            <a:spLocks noChangeArrowheads="1"/>
          </p:cNvSpPr>
          <p:nvPr/>
        </p:nvSpPr>
        <p:spPr bwMode="auto">
          <a:xfrm>
            <a:off x="684213" y="4365625"/>
            <a:ext cx="7920037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>
                <a:solidFill>
                  <a:srgbClr val="FF0000"/>
                </a:solidFill>
                <a:latin typeface="Arial" pitchFamily="34" charset="0"/>
              </a:rPr>
              <a:t>Yuck!</a:t>
            </a:r>
            <a:r>
              <a:rPr lang="en-GB" sz="4000">
                <a:latin typeface="Arial" pitchFamily="34" charset="0"/>
              </a:rPr>
              <a:t> said the boy.</a:t>
            </a:r>
          </a:p>
        </p:txBody>
      </p:sp>
      <p:sp>
        <p:nvSpPr>
          <p:cNvPr id="63494" name="Text Box 6"/>
          <p:cNvSpPr txBox="1">
            <a:spLocks noChangeArrowheads="1"/>
          </p:cNvSpPr>
          <p:nvPr/>
        </p:nvSpPr>
        <p:spPr bwMode="auto">
          <a:xfrm>
            <a:off x="611188" y="5373688"/>
            <a:ext cx="7920037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>
                <a:solidFill>
                  <a:srgbClr val="FF0000"/>
                </a:solidFill>
                <a:latin typeface="Arial" pitchFamily="34" charset="0"/>
              </a:rPr>
              <a:t>“</a:t>
            </a:r>
            <a:r>
              <a:rPr lang="en-GB" sz="4000">
                <a:latin typeface="Arial" pitchFamily="34" charset="0"/>
              </a:rPr>
              <a:t>Yuck!</a:t>
            </a:r>
            <a:r>
              <a:rPr lang="en-GB" sz="4000">
                <a:solidFill>
                  <a:srgbClr val="FF0000"/>
                </a:solidFill>
                <a:latin typeface="Arial" pitchFamily="34" charset="0"/>
              </a:rPr>
              <a:t>”</a:t>
            </a:r>
            <a:r>
              <a:rPr lang="en-GB" sz="4000">
                <a:latin typeface="Arial" pitchFamily="34" charset="0"/>
              </a:rPr>
              <a:t> said the boy.</a:t>
            </a:r>
          </a:p>
        </p:txBody>
      </p:sp>
      <p:pic>
        <p:nvPicPr>
          <p:cNvPr id="63495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138" y="836613"/>
            <a:ext cx="2489200" cy="295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3496" name="AutoShape 8"/>
          <p:cNvSpPr>
            <a:spLocks noChangeArrowheads="1"/>
          </p:cNvSpPr>
          <p:nvPr/>
        </p:nvSpPr>
        <p:spPr bwMode="auto">
          <a:xfrm>
            <a:off x="4356100" y="3500438"/>
            <a:ext cx="1439863" cy="647700"/>
          </a:xfrm>
          <a:prstGeom prst="wedgeRoundRectCallout">
            <a:avLst>
              <a:gd name="adj1" fmla="val -28389"/>
              <a:gd name="adj2" fmla="val -163727"/>
              <a:gd name="adj3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GB" sz="3200">
                <a:latin typeface="Comic Sans MS" pitchFamily="66" charset="0"/>
              </a:rPr>
              <a:t>Yuck!</a:t>
            </a:r>
            <a:endParaRPr lang="en-GB" sz="32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63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63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3" grpId="0"/>
      <p:bldP spid="6349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ChangeArrowheads="1"/>
          </p:cNvSpPr>
          <p:nvPr/>
        </p:nvSpPr>
        <p:spPr bwMode="auto">
          <a:xfrm>
            <a:off x="0" y="2628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>
              <a:latin typeface="Arial" pitchFamily="34" charset="0"/>
            </a:endParaRPr>
          </a:p>
        </p:txBody>
      </p:sp>
      <p:sp>
        <p:nvSpPr>
          <p:cNvPr id="64515" name="Text Box 3"/>
          <p:cNvSpPr txBox="1">
            <a:spLocks noChangeArrowheads="1"/>
          </p:cNvSpPr>
          <p:nvPr/>
        </p:nvSpPr>
        <p:spPr bwMode="auto">
          <a:xfrm>
            <a:off x="684213" y="4365625"/>
            <a:ext cx="7920037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>
                <a:solidFill>
                  <a:srgbClr val="FF0000"/>
                </a:solidFill>
                <a:latin typeface="Arial" pitchFamily="34" charset="0"/>
              </a:rPr>
              <a:t>Does this hurt?</a:t>
            </a:r>
            <a:r>
              <a:rPr lang="en-GB" sz="4000">
                <a:latin typeface="Arial" pitchFamily="34" charset="0"/>
              </a:rPr>
              <a:t> asked the doctor.</a:t>
            </a:r>
          </a:p>
        </p:txBody>
      </p:sp>
      <p:sp>
        <p:nvSpPr>
          <p:cNvPr id="64516" name="Text Box 4"/>
          <p:cNvSpPr txBox="1">
            <a:spLocks noChangeArrowheads="1"/>
          </p:cNvSpPr>
          <p:nvPr/>
        </p:nvSpPr>
        <p:spPr bwMode="auto">
          <a:xfrm>
            <a:off x="611188" y="5373688"/>
            <a:ext cx="8281987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>
                <a:solidFill>
                  <a:srgbClr val="FF0000"/>
                </a:solidFill>
                <a:latin typeface="Arial" pitchFamily="34" charset="0"/>
              </a:rPr>
              <a:t>“</a:t>
            </a:r>
            <a:r>
              <a:rPr lang="en-GB" sz="4000">
                <a:latin typeface="Arial" pitchFamily="34" charset="0"/>
              </a:rPr>
              <a:t>Does this hurt?</a:t>
            </a:r>
            <a:r>
              <a:rPr lang="en-GB" sz="4000">
                <a:solidFill>
                  <a:srgbClr val="FF0000"/>
                </a:solidFill>
                <a:latin typeface="Arial" pitchFamily="34" charset="0"/>
              </a:rPr>
              <a:t>”</a:t>
            </a:r>
            <a:r>
              <a:rPr lang="en-GB" sz="4000">
                <a:latin typeface="Arial" pitchFamily="34" charset="0"/>
              </a:rPr>
              <a:t> asked the doctor.</a:t>
            </a:r>
          </a:p>
        </p:txBody>
      </p:sp>
      <p:pic>
        <p:nvPicPr>
          <p:cNvPr id="64519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908050"/>
            <a:ext cx="2989262" cy="324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20" name="AutoShape 8"/>
          <p:cNvSpPr>
            <a:spLocks noChangeArrowheads="1"/>
          </p:cNvSpPr>
          <p:nvPr/>
        </p:nvSpPr>
        <p:spPr bwMode="auto">
          <a:xfrm>
            <a:off x="4932363" y="765175"/>
            <a:ext cx="2303462" cy="774700"/>
          </a:xfrm>
          <a:prstGeom prst="wedgeRoundRectCallout">
            <a:avLst>
              <a:gd name="adj1" fmla="val -44625"/>
              <a:gd name="adj2" fmla="val 97338"/>
              <a:gd name="adj3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GB" sz="2200">
                <a:latin typeface="Comic Sans MS" pitchFamily="66" charset="0"/>
              </a:rPr>
              <a:t>Does this hurt?</a:t>
            </a:r>
            <a:endParaRPr lang="en-GB" sz="22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64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64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5" grpId="0"/>
      <p:bldP spid="645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ChangeArrowheads="1"/>
          </p:cNvSpPr>
          <p:nvPr/>
        </p:nvSpPr>
        <p:spPr bwMode="auto">
          <a:xfrm>
            <a:off x="0" y="2628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>
              <a:latin typeface="Arial" pitchFamily="34" charset="0"/>
            </a:endParaRPr>
          </a:p>
        </p:txBody>
      </p:sp>
      <p:sp>
        <p:nvSpPr>
          <p:cNvPr id="65539" name="Text Box 3"/>
          <p:cNvSpPr txBox="1">
            <a:spLocks noChangeArrowheads="1"/>
          </p:cNvSpPr>
          <p:nvPr/>
        </p:nvSpPr>
        <p:spPr bwMode="auto">
          <a:xfrm>
            <a:off x="684213" y="4365625"/>
            <a:ext cx="7920037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>
                <a:solidFill>
                  <a:srgbClr val="FF0000"/>
                </a:solidFill>
                <a:latin typeface="Arial" pitchFamily="34" charset="0"/>
              </a:rPr>
              <a:t>Great shoes!</a:t>
            </a:r>
            <a:r>
              <a:rPr lang="en-GB" sz="4000">
                <a:latin typeface="Arial" pitchFamily="34" charset="0"/>
              </a:rPr>
              <a:t> said the girl.</a:t>
            </a:r>
          </a:p>
        </p:txBody>
      </p:sp>
      <p:sp>
        <p:nvSpPr>
          <p:cNvPr id="65540" name="Text Box 4"/>
          <p:cNvSpPr txBox="1">
            <a:spLocks noChangeArrowheads="1"/>
          </p:cNvSpPr>
          <p:nvPr/>
        </p:nvSpPr>
        <p:spPr bwMode="auto">
          <a:xfrm>
            <a:off x="611188" y="5373688"/>
            <a:ext cx="8281987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>
                <a:solidFill>
                  <a:srgbClr val="FF0000"/>
                </a:solidFill>
                <a:latin typeface="Arial" pitchFamily="34" charset="0"/>
              </a:rPr>
              <a:t>“</a:t>
            </a:r>
            <a:r>
              <a:rPr lang="en-GB" sz="4000">
                <a:latin typeface="Arial" pitchFamily="34" charset="0"/>
              </a:rPr>
              <a:t>Great shoes!</a:t>
            </a:r>
            <a:r>
              <a:rPr lang="en-GB" sz="4000">
                <a:solidFill>
                  <a:srgbClr val="FF0000"/>
                </a:solidFill>
                <a:latin typeface="Arial" pitchFamily="34" charset="0"/>
              </a:rPr>
              <a:t>”</a:t>
            </a:r>
            <a:r>
              <a:rPr lang="en-GB" sz="4000">
                <a:latin typeface="Arial" pitchFamily="34" charset="0"/>
              </a:rPr>
              <a:t> said the girl.</a:t>
            </a:r>
          </a:p>
        </p:txBody>
      </p:sp>
      <p:pic>
        <p:nvPicPr>
          <p:cNvPr id="65543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313" y="561975"/>
            <a:ext cx="3816350" cy="3544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5544" name="AutoShape 8"/>
          <p:cNvSpPr>
            <a:spLocks noChangeArrowheads="1"/>
          </p:cNvSpPr>
          <p:nvPr/>
        </p:nvSpPr>
        <p:spPr bwMode="auto">
          <a:xfrm>
            <a:off x="5508625" y="2636838"/>
            <a:ext cx="1871663" cy="1079500"/>
          </a:xfrm>
          <a:prstGeom prst="wedgeRoundRectCallout">
            <a:avLst>
              <a:gd name="adj1" fmla="val -59755"/>
              <a:gd name="adj2" fmla="val -118088"/>
              <a:gd name="adj3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GB" sz="2800">
                <a:latin typeface="Comic Sans MS" pitchFamily="66" charset="0"/>
              </a:rPr>
              <a:t>Great shoes!</a:t>
            </a:r>
            <a:endParaRPr lang="en-GB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65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65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9" grpId="0"/>
      <p:bldP spid="6554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ChangeArrowheads="1"/>
          </p:cNvSpPr>
          <p:nvPr/>
        </p:nvSpPr>
        <p:spPr bwMode="auto">
          <a:xfrm>
            <a:off x="0" y="2628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>
              <a:latin typeface="Arial" pitchFamily="34" charset="0"/>
            </a:endParaRPr>
          </a:p>
        </p:txBody>
      </p:sp>
      <p:sp>
        <p:nvSpPr>
          <p:cNvPr id="66563" name="Text Box 3"/>
          <p:cNvSpPr txBox="1">
            <a:spLocks noChangeArrowheads="1"/>
          </p:cNvSpPr>
          <p:nvPr/>
        </p:nvSpPr>
        <p:spPr bwMode="auto">
          <a:xfrm>
            <a:off x="611188" y="4581525"/>
            <a:ext cx="7920037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600">
                <a:solidFill>
                  <a:srgbClr val="FF0000"/>
                </a:solidFill>
                <a:latin typeface="Arial" pitchFamily="34" charset="0"/>
              </a:rPr>
              <a:t>Can I take him home?</a:t>
            </a:r>
            <a:r>
              <a:rPr lang="en-GB" sz="3600">
                <a:latin typeface="Arial" pitchFamily="34" charset="0"/>
              </a:rPr>
              <a:t> the girl asked.</a:t>
            </a:r>
          </a:p>
        </p:txBody>
      </p:sp>
      <p:sp>
        <p:nvSpPr>
          <p:cNvPr id="66564" name="Text Box 4"/>
          <p:cNvSpPr txBox="1">
            <a:spLocks noChangeArrowheads="1"/>
          </p:cNvSpPr>
          <p:nvPr/>
        </p:nvSpPr>
        <p:spPr bwMode="auto">
          <a:xfrm>
            <a:off x="611188" y="5373688"/>
            <a:ext cx="8281987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600">
                <a:solidFill>
                  <a:srgbClr val="FF0000"/>
                </a:solidFill>
                <a:latin typeface="Arial" pitchFamily="34" charset="0"/>
              </a:rPr>
              <a:t>“</a:t>
            </a:r>
            <a:r>
              <a:rPr lang="en-GB" sz="3600">
                <a:latin typeface="Arial" pitchFamily="34" charset="0"/>
              </a:rPr>
              <a:t>Can I take him home?</a:t>
            </a:r>
            <a:r>
              <a:rPr lang="en-GB" sz="3600">
                <a:solidFill>
                  <a:srgbClr val="FF0000"/>
                </a:solidFill>
                <a:latin typeface="Arial" pitchFamily="34" charset="0"/>
              </a:rPr>
              <a:t>”</a:t>
            </a:r>
            <a:r>
              <a:rPr lang="en-GB" sz="3600">
                <a:latin typeface="Arial" pitchFamily="34" charset="0"/>
              </a:rPr>
              <a:t> the girl asked.</a:t>
            </a:r>
          </a:p>
        </p:txBody>
      </p:sp>
      <p:pic>
        <p:nvPicPr>
          <p:cNvPr id="66567" name="Picture 7" descr="j021672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238" y="333375"/>
            <a:ext cx="3016250" cy="378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66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66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3" grpId="0"/>
      <p:bldP spid="6656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ChangeArrowheads="1"/>
          </p:cNvSpPr>
          <p:nvPr/>
        </p:nvSpPr>
        <p:spPr bwMode="auto">
          <a:xfrm>
            <a:off x="0" y="2628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>
              <a:latin typeface="Arial" pitchFamily="34" charset="0"/>
            </a:endParaRPr>
          </a:p>
        </p:txBody>
      </p:sp>
      <p:sp>
        <p:nvSpPr>
          <p:cNvPr id="67587" name="Text Box 3"/>
          <p:cNvSpPr txBox="1">
            <a:spLocks noChangeArrowheads="1"/>
          </p:cNvSpPr>
          <p:nvPr/>
        </p:nvSpPr>
        <p:spPr bwMode="auto">
          <a:xfrm>
            <a:off x="684213" y="4365625"/>
            <a:ext cx="7920037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>
                <a:solidFill>
                  <a:srgbClr val="FF0000"/>
                </a:solidFill>
                <a:latin typeface="Arial" pitchFamily="34" charset="0"/>
              </a:rPr>
              <a:t>Listen carefully</a:t>
            </a:r>
            <a:r>
              <a:rPr lang="en-GB" sz="4000">
                <a:latin typeface="Arial" pitchFamily="34" charset="0"/>
              </a:rPr>
              <a:t> said the teacher.</a:t>
            </a:r>
          </a:p>
        </p:txBody>
      </p:sp>
      <p:sp>
        <p:nvSpPr>
          <p:cNvPr id="67588" name="Text Box 4"/>
          <p:cNvSpPr txBox="1">
            <a:spLocks noChangeArrowheads="1"/>
          </p:cNvSpPr>
          <p:nvPr/>
        </p:nvSpPr>
        <p:spPr bwMode="auto">
          <a:xfrm>
            <a:off x="611188" y="5373688"/>
            <a:ext cx="8281987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>
                <a:solidFill>
                  <a:srgbClr val="FF0000"/>
                </a:solidFill>
                <a:latin typeface="Arial" pitchFamily="34" charset="0"/>
              </a:rPr>
              <a:t>“</a:t>
            </a:r>
            <a:r>
              <a:rPr lang="en-GB" sz="4000">
                <a:latin typeface="Arial" pitchFamily="34" charset="0"/>
              </a:rPr>
              <a:t>Listen carefully</a:t>
            </a:r>
            <a:r>
              <a:rPr lang="en-GB" sz="4000">
                <a:solidFill>
                  <a:srgbClr val="FF0000"/>
                </a:solidFill>
                <a:latin typeface="Arial" pitchFamily="34" charset="0"/>
              </a:rPr>
              <a:t>,”</a:t>
            </a:r>
            <a:r>
              <a:rPr lang="en-GB" sz="4000">
                <a:latin typeface="Arial" pitchFamily="34" charset="0"/>
              </a:rPr>
              <a:t> said the teacher.</a:t>
            </a:r>
          </a:p>
        </p:txBody>
      </p:sp>
      <p:pic>
        <p:nvPicPr>
          <p:cNvPr id="67591" name="Picture 7" descr="MCj0404359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338" y="476250"/>
            <a:ext cx="3473450" cy="3529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92" name="AutoShape 8"/>
          <p:cNvSpPr>
            <a:spLocks noChangeArrowheads="1"/>
          </p:cNvSpPr>
          <p:nvPr/>
        </p:nvSpPr>
        <p:spPr bwMode="auto">
          <a:xfrm>
            <a:off x="5940425" y="2708275"/>
            <a:ext cx="1944688" cy="1008063"/>
          </a:xfrm>
          <a:prstGeom prst="wedgeRoundRectCallout">
            <a:avLst>
              <a:gd name="adj1" fmla="val -61264"/>
              <a:gd name="adj2" fmla="val -143542"/>
              <a:gd name="adj3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GB" sz="2400">
                <a:latin typeface="Comic Sans MS" pitchFamily="66" charset="0"/>
              </a:rPr>
              <a:t>Listen carefully.</a:t>
            </a:r>
            <a:endParaRPr lang="en-GB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67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67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7" grpId="0"/>
      <p:bldP spid="6758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ChangeArrowheads="1"/>
          </p:cNvSpPr>
          <p:nvPr/>
        </p:nvSpPr>
        <p:spPr bwMode="auto">
          <a:xfrm>
            <a:off x="0" y="2628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>
              <a:latin typeface="Arial" pitchFamily="34" charset="0"/>
            </a:endParaRPr>
          </a:p>
        </p:txBody>
      </p:sp>
      <p:sp>
        <p:nvSpPr>
          <p:cNvPr id="68611" name="Text Box 3"/>
          <p:cNvSpPr txBox="1">
            <a:spLocks noChangeArrowheads="1"/>
          </p:cNvSpPr>
          <p:nvPr/>
        </p:nvSpPr>
        <p:spPr bwMode="auto">
          <a:xfrm>
            <a:off x="684213" y="4365625"/>
            <a:ext cx="7920037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>
                <a:solidFill>
                  <a:srgbClr val="FF0000"/>
                </a:solidFill>
                <a:latin typeface="Arial" pitchFamily="34" charset="0"/>
              </a:rPr>
              <a:t>Well done</a:t>
            </a:r>
            <a:r>
              <a:rPr lang="en-GB" sz="4000">
                <a:latin typeface="Arial" pitchFamily="34" charset="0"/>
              </a:rPr>
              <a:t> said the man.</a:t>
            </a:r>
          </a:p>
        </p:txBody>
      </p:sp>
      <p:sp>
        <p:nvSpPr>
          <p:cNvPr id="68612" name="Text Box 4"/>
          <p:cNvSpPr txBox="1">
            <a:spLocks noChangeArrowheads="1"/>
          </p:cNvSpPr>
          <p:nvPr/>
        </p:nvSpPr>
        <p:spPr bwMode="auto">
          <a:xfrm>
            <a:off x="611188" y="5373688"/>
            <a:ext cx="8281987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>
                <a:solidFill>
                  <a:srgbClr val="FF0000"/>
                </a:solidFill>
                <a:latin typeface="Arial" pitchFamily="34" charset="0"/>
              </a:rPr>
              <a:t>“</a:t>
            </a:r>
            <a:r>
              <a:rPr lang="en-GB" sz="4000">
                <a:latin typeface="Arial" pitchFamily="34" charset="0"/>
              </a:rPr>
              <a:t>Well done</a:t>
            </a:r>
            <a:r>
              <a:rPr lang="en-GB" sz="4000">
                <a:solidFill>
                  <a:srgbClr val="FF0000"/>
                </a:solidFill>
                <a:latin typeface="Arial" pitchFamily="34" charset="0"/>
              </a:rPr>
              <a:t>,”</a:t>
            </a:r>
            <a:r>
              <a:rPr lang="en-GB" sz="4000">
                <a:latin typeface="Arial" pitchFamily="34" charset="0"/>
              </a:rPr>
              <a:t> said the man.</a:t>
            </a:r>
          </a:p>
        </p:txBody>
      </p:sp>
      <p:pic>
        <p:nvPicPr>
          <p:cNvPr id="68615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338" y="692150"/>
            <a:ext cx="4032250" cy="285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8616" name="AutoShape 8"/>
          <p:cNvSpPr>
            <a:spLocks noChangeArrowheads="1"/>
          </p:cNvSpPr>
          <p:nvPr/>
        </p:nvSpPr>
        <p:spPr bwMode="auto">
          <a:xfrm>
            <a:off x="3563938" y="3284538"/>
            <a:ext cx="2879725" cy="649287"/>
          </a:xfrm>
          <a:prstGeom prst="wedgeRoundRectCallout">
            <a:avLst>
              <a:gd name="adj1" fmla="val -40079"/>
              <a:gd name="adj2" fmla="val -88875"/>
              <a:gd name="adj3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GB" sz="3600">
                <a:latin typeface="Comic Sans MS" pitchFamily="66" charset="0"/>
              </a:rPr>
              <a:t>Well done.</a:t>
            </a:r>
            <a:endParaRPr lang="en-GB" sz="3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68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68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1" grpId="0"/>
      <p:bldP spid="686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ChangeArrowheads="1"/>
          </p:cNvSpPr>
          <p:nvPr/>
        </p:nvSpPr>
        <p:spPr bwMode="auto">
          <a:xfrm>
            <a:off x="0" y="2628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>
              <a:latin typeface="Arial" pitchFamily="34" charset="0"/>
            </a:endParaRPr>
          </a:p>
        </p:txBody>
      </p:sp>
      <p:sp>
        <p:nvSpPr>
          <p:cNvPr id="69635" name="Text Box 3"/>
          <p:cNvSpPr txBox="1">
            <a:spLocks noChangeArrowheads="1"/>
          </p:cNvSpPr>
          <p:nvPr/>
        </p:nvSpPr>
        <p:spPr bwMode="auto">
          <a:xfrm>
            <a:off x="684213" y="4365625"/>
            <a:ext cx="7920037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>
                <a:solidFill>
                  <a:srgbClr val="FF0000"/>
                </a:solidFill>
                <a:latin typeface="Arial" pitchFamily="34" charset="0"/>
              </a:rPr>
              <a:t>I’ll help you</a:t>
            </a:r>
            <a:r>
              <a:rPr lang="en-GB" sz="4000">
                <a:latin typeface="Arial" pitchFamily="34" charset="0"/>
              </a:rPr>
              <a:t> said Dad.</a:t>
            </a:r>
          </a:p>
        </p:txBody>
      </p:sp>
      <p:sp>
        <p:nvSpPr>
          <p:cNvPr id="69636" name="Text Box 4"/>
          <p:cNvSpPr txBox="1">
            <a:spLocks noChangeArrowheads="1"/>
          </p:cNvSpPr>
          <p:nvPr/>
        </p:nvSpPr>
        <p:spPr bwMode="auto">
          <a:xfrm>
            <a:off x="611188" y="5373688"/>
            <a:ext cx="8281987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>
                <a:solidFill>
                  <a:srgbClr val="FF0000"/>
                </a:solidFill>
                <a:latin typeface="Arial" pitchFamily="34" charset="0"/>
              </a:rPr>
              <a:t>“</a:t>
            </a:r>
            <a:r>
              <a:rPr lang="en-GB" sz="4000">
                <a:latin typeface="Arial" pitchFamily="34" charset="0"/>
              </a:rPr>
              <a:t>I’ll help you</a:t>
            </a:r>
            <a:r>
              <a:rPr lang="en-GB" sz="4000">
                <a:solidFill>
                  <a:srgbClr val="FF0000"/>
                </a:solidFill>
                <a:latin typeface="Arial" pitchFamily="34" charset="0"/>
              </a:rPr>
              <a:t>,”</a:t>
            </a:r>
            <a:r>
              <a:rPr lang="en-GB" sz="4000">
                <a:latin typeface="Arial" pitchFamily="34" charset="0"/>
              </a:rPr>
              <a:t> said Dad.</a:t>
            </a:r>
          </a:p>
        </p:txBody>
      </p:sp>
      <p:pic>
        <p:nvPicPr>
          <p:cNvPr id="69639" name="Picture 7" descr="MCj0407998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620713"/>
            <a:ext cx="4572000" cy="338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40" name="AutoShape 8"/>
          <p:cNvSpPr>
            <a:spLocks noChangeArrowheads="1"/>
          </p:cNvSpPr>
          <p:nvPr/>
        </p:nvSpPr>
        <p:spPr bwMode="auto">
          <a:xfrm>
            <a:off x="4500563" y="692150"/>
            <a:ext cx="2665412" cy="649288"/>
          </a:xfrm>
          <a:prstGeom prst="wedgeRoundRectCallout">
            <a:avLst>
              <a:gd name="adj1" fmla="val -61912"/>
              <a:gd name="adj2" fmla="val 116750"/>
              <a:gd name="adj3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GB" sz="3200">
                <a:latin typeface="Comic Sans MS" pitchFamily="66" charset="0"/>
              </a:rPr>
              <a:t>I’ll help you.</a:t>
            </a:r>
            <a:endParaRPr lang="en-GB" sz="32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69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69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5" grpId="0"/>
      <p:bldP spid="69636" grpId="0"/>
    </p:bldLst>
  </p:timing>
</p:sld>
</file>

<file path=ppt/theme/theme1.xml><?xml version="1.0" encoding="utf-8"?>
<a:theme xmlns:a="http://schemas.openxmlformats.org/drawingml/2006/main" name="Leve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Level</Template>
  <TotalTime>33</TotalTime>
  <Words>170</Words>
  <Application>Microsoft Office PowerPoint</Application>
  <PresentationFormat>On-screen Show (4:3)</PresentationFormat>
  <Paragraphs>27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Garamond</vt:lpstr>
      <vt:lpstr>Times New Roman</vt:lpstr>
      <vt:lpstr>Verdana</vt:lpstr>
      <vt:lpstr>Wingdings</vt:lpstr>
      <vt:lpstr>Comic Sans MS</vt:lpstr>
      <vt:lpstr>Level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Pitchford</dc:creator>
  <cp:lastModifiedBy>Teacher E-Solutions</cp:lastModifiedBy>
  <cp:revision>13</cp:revision>
  <dcterms:created xsi:type="dcterms:W3CDTF">2005-05-30T14:10:57Z</dcterms:created>
  <dcterms:modified xsi:type="dcterms:W3CDTF">2019-01-18T16:53:24Z</dcterms:modified>
</cp:coreProperties>
</file>