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87FF8F-995B-4E5E-A19B-3AB9F0BC2DD6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62471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62472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3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4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0C271-D5F1-4F33-9C01-361104D8614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68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56542-85B4-4281-B166-FAAB5E2B321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04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1C415-5DF9-4DF1-A7B6-DDA0A8E9FA9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19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13FF9-0B92-44D7-AC85-8F7F4E7FCB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794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2D303-449E-4A4E-B387-58E034903D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81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39F0C-4022-46C7-AB3B-F50007266EB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93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6578A-DA88-4E99-8D5C-F6F4C38C1B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649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3A2DF-ABA1-4DA2-9621-D70FDC27075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02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092D2-1D92-408A-A4E5-222AA696E8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83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64223-A105-48FD-B046-B569D2535D3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27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rimaryresources.co.uk/index.htm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67786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GB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GB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AE64EDF-1AD9-48E8-AE6C-1FC8ADD9BA5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pic>
        <p:nvPicPr>
          <p:cNvPr id="61451" name="Picture 11" descr="maincorner">
            <a:hlinkClick r:id="rId13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88913"/>
            <a:ext cx="95250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827088" y="2781300"/>
            <a:ext cx="8316912" cy="158432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827088" y="2852738"/>
            <a:ext cx="8893175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9000">
                <a:latin typeface="Comic Sans MS" pitchFamily="66" charset="0"/>
              </a:rPr>
              <a:t>Speech 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684213" y="4365625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I won!</a:t>
            </a:r>
            <a:r>
              <a:rPr lang="en-GB" sz="4000">
                <a:latin typeface="Arial" pitchFamily="34" charset="0"/>
              </a:rPr>
              <a:t> shouted the girl.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611188" y="5373688"/>
            <a:ext cx="8281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4000">
                <a:latin typeface="Arial" pitchFamily="34" charset="0"/>
              </a:rPr>
              <a:t>I won!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”</a:t>
            </a:r>
            <a:r>
              <a:rPr lang="en-GB" sz="4000">
                <a:latin typeface="Arial" pitchFamily="34" charset="0"/>
              </a:rPr>
              <a:t> shouted the girl.</a:t>
            </a:r>
          </a:p>
        </p:txBody>
      </p:sp>
      <p:pic>
        <p:nvPicPr>
          <p:cNvPr id="7066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620713"/>
            <a:ext cx="3743325" cy="34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4" name="AutoShape 8"/>
          <p:cNvSpPr>
            <a:spLocks noChangeArrowheads="1"/>
          </p:cNvSpPr>
          <p:nvPr/>
        </p:nvSpPr>
        <p:spPr bwMode="auto">
          <a:xfrm>
            <a:off x="4859338" y="3357563"/>
            <a:ext cx="1800225" cy="792162"/>
          </a:xfrm>
          <a:prstGeom prst="wedgeRoundRectCallout">
            <a:avLst>
              <a:gd name="adj1" fmla="val -32718"/>
              <a:gd name="adj2" fmla="val -143185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3600">
                <a:latin typeface="Comic Sans MS" pitchFamily="66" charset="0"/>
              </a:rPr>
              <a:t>I won!</a:t>
            </a:r>
            <a:endParaRPr lang="en-GB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/>
      <p:bldP spid="706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pic>
        <p:nvPicPr>
          <p:cNvPr id="2151" name="Picture 1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549275"/>
            <a:ext cx="3960813" cy="336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" name="AutoShape 104"/>
          <p:cNvSpPr>
            <a:spLocks noChangeArrowheads="1"/>
          </p:cNvSpPr>
          <p:nvPr/>
        </p:nvSpPr>
        <p:spPr bwMode="auto">
          <a:xfrm>
            <a:off x="4067175" y="693738"/>
            <a:ext cx="2225675" cy="809625"/>
          </a:xfrm>
          <a:prstGeom prst="wedgeRoundRectCallout">
            <a:avLst>
              <a:gd name="adj1" fmla="val 21755"/>
              <a:gd name="adj2" fmla="val 117449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000">
                <a:latin typeface="Comic Sans MS" pitchFamily="66" charset="0"/>
              </a:rPr>
              <a:t>Read me a story.</a:t>
            </a:r>
            <a:endParaRPr lang="en-GB" sz="2000">
              <a:latin typeface="Arial" pitchFamily="34" charset="0"/>
            </a:endParaRPr>
          </a:p>
        </p:txBody>
      </p:sp>
      <p:sp>
        <p:nvSpPr>
          <p:cNvPr id="2153" name="Text Box 105"/>
          <p:cNvSpPr txBox="1">
            <a:spLocks noChangeArrowheads="1"/>
          </p:cNvSpPr>
          <p:nvPr/>
        </p:nvSpPr>
        <p:spPr bwMode="auto">
          <a:xfrm>
            <a:off x="684213" y="4365625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Read me a story</a:t>
            </a:r>
            <a:r>
              <a:rPr lang="en-GB" sz="4000">
                <a:latin typeface="Arial" pitchFamily="34" charset="0"/>
              </a:rPr>
              <a:t> said the girl.</a:t>
            </a:r>
          </a:p>
        </p:txBody>
      </p:sp>
      <p:sp>
        <p:nvSpPr>
          <p:cNvPr id="2154" name="Text Box 106"/>
          <p:cNvSpPr txBox="1">
            <a:spLocks noChangeArrowheads="1"/>
          </p:cNvSpPr>
          <p:nvPr/>
        </p:nvSpPr>
        <p:spPr bwMode="auto">
          <a:xfrm>
            <a:off x="611188" y="5373688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4000">
                <a:latin typeface="Arial" pitchFamily="34" charset="0"/>
              </a:rPr>
              <a:t>Read me a story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,”</a:t>
            </a:r>
            <a:r>
              <a:rPr lang="en-GB" sz="4000">
                <a:latin typeface="Arial" pitchFamily="34" charset="0"/>
              </a:rPr>
              <a:t> said the girl.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" grpId="0"/>
      <p:bldP spid="21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684213" y="4365625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Yuck!</a:t>
            </a:r>
            <a:r>
              <a:rPr lang="en-GB" sz="4000">
                <a:latin typeface="Arial" pitchFamily="34" charset="0"/>
              </a:rPr>
              <a:t> said the boy.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611188" y="5373688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4000">
                <a:latin typeface="Arial" pitchFamily="34" charset="0"/>
              </a:rPr>
              <a:t>Yuck!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”</a:t>
            </a:r>
            <a:r>
              <a:rPr lang="en-GB" sz="4000">
                <a:latin typeface="Arial" pitchFamily="34" charset="0"/>
              </a:rPr>
              <a:t> said the boy.</a:t>
            </a:r>
          </a:p>
        </p:txBody>
      </p:sp>
      <p:pic>
        <p:nvPicPr>
          <p:cNvPr id="6349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836613"/>
            <a:ext cx="248920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4356100" y="3500438"/>
            <a:ext cx="1439863" cy="647700"/>
          </a:xfrm>
          <a:prstGeom prst="wedgeRoundRectCallout">
            <a:avLst>
              <a:gd name="adj1" fmla="val -28389"/>
              <a:gd name="adj2" fmla="val -163727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3200">
                <a:latin typeface="Comic Sans MS" pitchFamily="66" charset="0"/>
              </a:rPr>
              <a:t>Yuck!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684213" y="4365625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Does this hurt?</a:t>
            </a:r>
            <a:r>
              <a:rPr lang="en-GB" sz="4000">
                <a:latin typeface="Arial" pitchFamily="34" charset="0"/>
              </a:rPr>
              <a:t> asked the doctor.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611188" y="5373688"/>
            <a:ext cx="8281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4000">
                <a:latin typeface="Arial" pitchFamily="34" charset="0"/>
              </a:rPr>
              <a:t>Does this hurt?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”</a:t>
            </a:r>
            <a:r>
              <a:rPr lang="en-GB" sz="4000">
                <a:latin typeface="Arial" pitchFamily="34" charset="0"/>
              </a:rPr>
              <a:t> asked the doctor.</a:t>
            </a:r>
          </a:p>
        </p:txBody>
      </p:sp>
      <p:pic>
        <p:nvPicPr>
          <p:cNvPr id="6451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908050"/>
            <a:ext cx="298926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0" name="AutoShape 8"/>
          <p:cNvSpPr>
            <a:spLocks noChangeArrowheads="1"/>
          </p:cNvSpPr>
          <p:nvPr/>
        </p:nvSpPr>
        <p:spPr bwMode="auto">
          <a:xfrm>
            <a:off x="4932363" y="765175"/>
            <a:ext cx="2303462" cy="774700"/>
          </a:xfrm>
          <a:prstGeom prst="wedgeRoundRectCallout">
            <a:avLst>
              <a:gd name="adj1" fmla="val -44625"/>
              <a:gd name="adj2" fmla="val 97338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200">
                <a:latin typeface="Comic Sans MS" pitchFamily="66" charset="0"/>
              </a:rPr>
              <a:t>Does this hurt?</a:t>
            </a:r>
            <a:endParaRPr lang="en-GB" sz="2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/>
      <p:bldP spid="645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684213" y="4365625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Great shoes!</a:t>
            </a:r>
            <a:r>
              <a:rPr lang="en-GB" sz="4000">
                <a:latin typeface="Arial" pitchFamily="34" charset="0"/>
              </a:rPr>
              <a:t> said the girl.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611188" y="5373688"/>
            <a:ext cx="8281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4000">
                <a:latin typeface="Arial" pitchFamily="34" charset="0"/>
              </a:rPr>
              <a:t>Great shoes!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”</a:t>
            </a:r>
            <a:r>
              <a:rPr lang="en-GB" sz="4000">
                <a:latin typeface="Arial" pitchFamily="34" charset="0"/>
              </a:rPr>
              <a:t> said the girl.</a:t>
            </a:r>
          </a:p>
        </p:txBody>
      </p:sp>
      <p:pic>
        <p:nvPicPr>
          <p:cNvPr id="6554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561975"/>
            <a:ext cx="3816350" cy="354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4" name="AutoShape 8"/>
          <p:cNvSpPr>
            <a:spLocks noChangeArrowheads="1"/>
          </p:cNvSpPr>
          <p:nvPr/>
        </p:nvSpPr>
        <p:spPr bwMode="auto">
          <a:xfrm>
            <a:off x="5508625" y="2636838"/>
            <a:ext cx="1871663" cy="1079500"/>
          </a:xfrm>
          <a:prstGeom prst="wedgeRoundRectCallout">
            <a:avLst>
              <a:gd name="adj1" fmla="val -59755"/>
              <a:gd name="adj2" fmla="val -118088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Great shoes!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/>
      <p:bldP spid="655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611188" y="4581525"/>
            <a:ext cx="79200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FF0000"/>
                </a:solidFill>
                <a:latin typeface="Arial" pitchFamily="34" charset="0"/>
              </a:rPr>
              <a:t>Can I take him home?</a:t>
            </a:r>
            <a:r>
              <a:rPr lang="en-GB" sz="3600">
                <a:latin typeface="Arial" pitchFamily="34" charset="0"/>
              </a:rPr>
              <a:t> the girl asked.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611188" y="5373688"/>
            <a:ext cx="82819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3600">
                <a:latin typeface="Arial" pitchFamily="34" charset="0"/>
              </a:rPr>
              <a:t>Can I take him home?</a:t>
            </a:r>
            <a:r>
              <a:rPr lang="en-GB" sz="3600">
                <a:solidFill>
                  <a:srgbClr val="FF0000"/>
                </a:solidFill>
                <a:latin typeface="Arial" pitchFamily="34" charset="0"/>
              </a:rPr>
              <a:t>”</a:t>
            </a:r>
            <a:r>
              <a:rPr lang="en-GB" sz="3600">
                <a:latin typeface="Arial" pitchFamily="34" charset="0"/>
              </a:rPr>
              <a:t> the girl asked.</a:t>
            </a:r>
          </a:p>
        </p:txBody>
      </p:sp>
      <p:pic>
        <p:nvPicPr>
          <p:cNvPr id="66567" name="Picture 7" descr="j02167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33375"/>
            <a:ext cx="3016250" cy="378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/>
      <p:bldP spid="665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684213" y="4365625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Listen carefully</a:t>
            </a:r>
            <a:r>
              <a:rPr lang="en-GB" sz="4000">
                <a:latin typeface="Arial" pitchFamily="34" charset="0"/>
              </a:rPr>
              <a:t> said the teacher.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611188" y="5373688"/>
            <a:ext cx="8281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4000">
                <a:latin typeface="Arial" pitchFamily="34" charset="0"/>
              </a:rPr>
              <a:t>Listen carefully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,”</a:t>
            </a:r>
            <a:r>
              <a:rPr lang="en-GB" sz="4000">
                <a:latin typeface="Arial" pitchFamily="34" charset="0"/>
              </a:rPr>
              <a:t> said the teacher.</a:t>
            </a:r>
          </a:p>
        </p:txBody>
      </p:sp>
      <p:pic>
        <p:nvPicPr>
          <p:cNvPr id="67591" name="Picture 7" descr="MCj040435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476250"/>
            <a:ext cx="347345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2" name="AutoShape 8"/>
          <p:cNvSpPr>
            <a:spLocks noChangeArrowheads="1"/>
          </p:cNvSpPr>
          <p:nvPr/>
        </p:nvSpPr>
        <p:spPr bwMode="auto">
          <a:xfrm>
            <a:off x="5940425" y="2708275"/>
            <a:ext cx="1944688" cy="1008063"/>
          </a:xfrm>
          <a:prstGeom prst="wedgeRoundRectCallout">
            <a:avLst>
              <a:gd name="adj1" fmla="val -61264"/>
              <a:gd name="adj2" fmla="val -143542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latin typeface="Comic Sans MS" pitchFamily="66" charset="0"/>
              </a:rPr>
              <a:t>Listen carefully.</a:t>
            </a:r>
            <a:endParaRPr lang="en-GB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/>
      <p:bldP spid="675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684213" y="4365625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Well done</a:t>
            </a:r>
            <a:r>
              <a:rPr lang="en-GB" sz="4000">
                <a:latin typeface="Arial" pitchFamily="34" charset="0"/>
              </a:rPr>
              <a:t> said the man.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611188" y="5373688"/>
            <a:ext cx="8281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4000">
                <a:latin typeface="Arial" pitchFamily="34" charset="0"/>
              </a:rPr>
              <a:t>Well done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,”</a:t>
            </a:r>
            <a:r>
              <a:rPr lang="en-GB" sz="4000">
                <a:latin typeface="Arial" pitchFamily="34" charset="0"/>
              </a:rPr>
              <a:t> said the man.</a:t>
            </a:r>
          </a:p>
        </p:txBody>
      </p:sp>
      <p:pic>
        <p:nvPicPr>
          <p:cNvPr id="6861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692150"/>
            <a:ext cx="4032250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6" name="AutoShape 8"/>
          <p:cNvSpPr>
            <a:spLocks noChangeArrowheads="1"/>
          </p:cNvSpPr>
          <p:nvPr/>
        </p:nvSpPr>
        <p:spPr bwMode="auto">
          <a:xfrm>
            <a:off x="3563938" y="3284538"/>
            <a:ext cx="2879725" cy="649287"/>
          </a:xfrm>
          <a:prstGeom prst="wedgeRoundRectCallout">
            <a:avLst>
              <a:gd name="adj1" fmla="val -40079"/>
              <a:gd name="adj2" fmla="val -88875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3600">
                <a:latin typeface="Comic Sans MS" pitchFamily="66" charset="0"/>
              </a:rPr>
              <a:t>Well done.</a:t>
            </a:r>
            <a:endParaRPr lang="en-GB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/>
      <p:bldP spid="686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684213" y="4365625"/>
            <a:ext cx="7920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I’ll help you</a:t>
            </a:r>
            <a:r>
              <a:rPr lang="en-GB" sz="4000">
                <a:latin typeface="Arial" pitchFamily="34" charset="0"/>
              </a:rPr>
              <a:t> said Dad.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611188" y="5373688"/>
            <a:ext cx="8281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“</a:t>
            </a:r>
            <a:r>
              <a:rPr lang="en-GB" sz="4000">
                <a:latin typeface="Arial" pitchFamily="34" charset="0"/>
              </a:rPr>
              <a:t>I’ll help you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,”</a:t>
            </a:r>
            <a:r>
              <a:rPr lang="en-GB" sz="4000">
                <a:latin typeface="Arial" pitchFamily="34" charset="0"/>
              </a:rPr>
              <a:t> said Dad.</a:t>
            </a:r>
          </a:p>
        </p:txBody>
      </p:sp>
      <p:pic>
        <p:nvPicPr>
          <p:cNvPr id="69639" name="Picture 7" descr="MCj04079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20713"/>
            <a:ext cx="45720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40" name="AutoShape 8"/>
          <p:cNvSpPr>
            <a:spLocks noChangeArrowheads="1"/>
          </p:cNvSpPr>
          <p:nvPr/>
        </p:nvSpPr>
        <p:spPr bwMode="auto">
          <a:xfrm>
            <a:off x="4500563" y="692150"/>
            <a:ext cx="2665412" cy="649288"/>
          </a:xfrm>
          <a:prstGeom prst="wedgeRoundRectCallout">
            <a:avLst>
              <a:gd name="adj1" fmla="val -61912"/>
              <a:gd name="adj2" fmla="val 116750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3200">
                <a:latin typeface="Comic Sans MS" pitchFamily="66" charset="0"/>
              </a:rPr>
              <a:t>I’ll help you.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/>
      <p:bldP spid="69636" grpId="0"/>
    </p:bld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33</TotalTime>
  <Words>170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Garamond</vt:lpstr>
      <vt:lpstr>Times New Roman</vt:lpstr>
      <vt:lpstr>Verdana</vt:lpstr>
      <vt:lpstr>Wingdings</vt:lpstr>
      <vt:lpstr>Comic Sans MS</vt:lpstr>
      <vt:lpstr>Level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Pitchford</dc:creator>
  <cp:lastModifiedBy>Teacher E-Solutions</cp:lastModifiedBy>
  <cp:revision>13</cp:revision>
  <dcterms:created xsi:type="dcterms:W3CDTF">2005-05-30T14:10:57Z</dcterms:created>
  <dcterms:modified xsi:type="dcterms:W3CDTF">2019-01-18T16:53:24Z</dcterms:modified>
</cp:coreProperties>
</file>