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8" r:id="rId30"/>
    <p:sldId id="289" r:id="rId31"/>
    <p:sldId id="284" r:id="rId32"/>
    <p:sldId id="285" r:id="rId33"/>
    <p:sldId id="286" r:id="rId34"/>
    <p:sldId id="287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D5DA6E-6038-4A65-8679-E72F68D06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1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2B455-E6A8-47A7-857E-DAE82733C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EB9E5-E5EC-43E1-A36E-9EA60CBE5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3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DE0BB-EAE1-4CE6-900C-AEB1F7A81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1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B6722-8DDF-4A2A-91F8-FF06811A0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5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C084C-3FF1-4EC1-B3F9-6B6FB1EBC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1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51103-FD14-4C10-A005-2DDB50EE8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8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3A4D4-9DB5-4523-863A-7D3F47113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0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94EE0-3822-42D5-9761-C1A2B6C17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5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7B739-110F-462E-9E0B-2DF388A8E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5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6103E-B2B7-4EF1-9E42-0C6BCE686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3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359AFC32-9400-4DD9-B62A-3C5404F53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Irregular plurals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Walt spell irregular plurals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people</a:t>
            </a:r>
          </a:p>
        </p:txBody>
      </p:sp>
      <p:pic>
        <p:nvPicPr>
          <p:cNvPr id="12291" name="Picture 3" descr="MPj043308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00400"/>
            <a:ext cx="288766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sheep</a:t>
            </a:r>
          </a:p>
        </p:txBody>
      </p:sp>
      <p:pic>
        <p:nvPicPr>
          <p:cNvPr id="13315" name="Picture 3" descr="MPj042852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352800"/>
            <a:ext cx="22606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sheep</a:t>
            </a:r>
          </a:p>
        </p:txBody>
      </p:sp>
      <p:pic>
        <p:nvPicPr>
          <p:cNvPr id="14339" name="Picture 3" descr="MPj026266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581400"/>
            <a:ext cx="3657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mouse</a:t>
            </a:r>
          </a:p>
        </p:txBody>
      </p:sp>
      <p:pic>
        <p:nvPicPr>
          <p:cNvPr id="15363" name="Picture 3" descr="MPj031440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581400"/>
            <a:ext cx="36576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mice</a:t>
            </a:r>
          </a:p>
        </p:txBody>
      </p:sp>
      <p:pic>
        <p:nvPicPr>
          <p:cNvPr id="16387" name="Picture 3" descr="MPj031440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81400"/>
            <a:ext cx="36576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MPj031440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05200"/>
            <a:ext cx="36576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goose</a:t>
            </a:r>
          </a:p>
        </p:txBody>
      </p:sp>
      <p:pic>
        <p:nvPicPr>
          <p:cNvPr id="17411" name="Picture 3" descr="MPPH03461I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581400"/>
            <a:ext cx="14398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geese</a:t>
            </a:r>
          </a:p>
        </p:txBody>
      </p:sp>
      <p:pic>
        <p:nvPicPr>
          <p:cNvPr id="18435" name="Picture 3" descr="MPj040652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505200"/>
            <a:ext cx="3505200" cy="233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foot</a:t>
            </a:r>
          </a:p>
        </p:txBody>
      </p:sp>
      <p:pic>
        <p:nvPicPr>
          <p:cNvPr id="19459" name="Picture 3" descr="MPj042267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05200"/>
            <a:ext cx="3124200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feet</a:t>
            </a:r>
          </a:p>
        </p:txBody>
      </p:sp>
      <p:pic>
        <p:nvPicPr>
          <p:cNvPr id="20483" name="Picture 3" descr="MPj040901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76600"/>
            <a:ext cx="24923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tooth</a:t>
            </a:r>
          </a:p>
        </p:txBody>
      </p:sp>
      <p:pic>
        <p:nvPicPr>
          <p:cNvPr id="21507" name="Picture 4" descr="Lower_wisdom_t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00400"/>
            <a:ext cx="2559050" cy="261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Not all plurals follow the rules.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Look at the following words, do you know what the plural of it is?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teeth</a:t>
            </a:r>
          </a:p>
        </p:txBody>
      </p:sp>
      <p:pic>
        <p:nvPicPr>
          <p:cNvPr id="22531" name="Picture 3" descr="MPj040949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00400"/>
            <a:ext cx="2895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ox</a:t>
            </a:r>
          </a:p>
        </p:txBody>
      </p:sp>
      <p:pic>
        <p:nvPicPr>
          <p:cNvPr id="23555" name="Picture 5" descr="280Musk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76600"/>
            <a:ext cx="2928938" cy="219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oxen</a:t>
            </a:r>
          </a:p>
        </p:txBody>
      </p:sp>
      <p:pic>
        <p:nvPicPr>
          <p:cNvPr id="24579" name="Picture 4" descr="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124200"/>
            <a:ext cx="38862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louse</a:t>
            </a:r>
          </a:p>
        </p:txBody>
      </p:sp>
      <p:pic>
        <p:nvPicPr>
          <p:cNvPr id="25603" name="Picture 4" descr="BodyLouse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048000"/>
            <a:ext cx="21399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lice</a:t>
            </a:r>
          </a:p>
        </p:txBody>
      </p:sp>
      <p:pic>
        <p:nvPicPr>
          <p:cNvPr id="26627" name="Picture 4" descr="head%20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05200"/>
            <a:ext cx="3219450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deer</a:t>
            </a:r>
          </a:p>
        </p:txBody>
      </p:sp>
      <p:pic>
        <p:nvPicPr>
          <p:cNvPr id="27651" name="Picture 3" descr="MPj043271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352800"/>
            <a:ext cx="20685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deer</a:t>
            </a:r>
          </a:p>
        </p:txBody>
      </p:sp>
      <p:pic>
        <p:nvPicPr>
          <p:cNvPr id="28675" name="Picture 3" descr="MPPH02109J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00400"/>
            <a:ext cx="37338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fish</a:t>
            </a:r>
          </a:p>
        </p:txBody>
      </p:sp>
      <p:pic>
        <p:nvPicPr>
          <p:cNvPr id="29699" name="Picture 3" descr="MPj043102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24200"/>
            <a:ext cx="25273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fish</a:t>
            </a:r>
          </a:p>
        </p:txBody>
      </p:sp>
      <p:pic>
        <p:nvPicPr>
          <p:cNvPr id="30723" name="Picture 3" descr="MPj043315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2004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fish</a:t>
            </a:r>
          </a:p>
        </p:txBody>
      </p:sp>
      <p:pic>
        <p:nvPicPr>
          <p:cNvPr id="31747" name="Picture 4" descr="MPj043102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971800"/>
            <a:ext cx="2794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man</a:t>
            </a:r>
          </a:p>
        </p:txBody>
      </p:sp>
      <p:pic>
        <p:nvPicPr>
          <p:cNvPr id="5123" name="Picture 3" descr="MPj043934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352800"/>
            <a:ext cx="37338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fishes</a:t>
            </a:r>
          </a:p>
        </p:txBody>
      </p:sp>
      <p:pic>
        <p:nvPicPr>
          <p:cNvPr id="32771" name="Picture 4" descr="MPj040503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05200"/>
            <a:ext cx="297180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6" descr="MPj040503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7200"/>
            <a:ext cx="23622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7" descr="MPj0262518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352800"/>
            <a:ext cx="365760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octopus</a:t>
            </a:r>
          </a:p>
        </p:txBody>
      </p:sp>
      <p:pic>
        <p:nvPicPr>
          <p:cNvPr id="33795" name="Picture 3" descr="MPj042310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76600"/>
            <a:ext cx="3886200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octopi</a:t>
            </a:r>
          </a:p>
        </p:txBody>
      </p:sp>
      <p:pic>
        <p:nvPicPr>
          <p:cNvPr id="34819" name="Picture 3" descr="MPj042310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29000"/>
            <a:ext cx="28194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4" descr="MPj042310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29000"/>
            <a:ext cx="28194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cactus</a:t>
            </a:r>
          </a:p>
        </p:txBody>
      </p:sp>
      <p:pic>
        <p:nvPicPr>
          <p:cNvPr id="35843" name="Picture 3" descr="MPj043878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276600"/>
            <a:ext cx="17716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cacti</a:t>
            </a:r>
          </a:p>
        </p:txBody>
      </p:sp>
      <p:pic>
        <p:nvPicPr>
          <p:cNvPr id="36867" name="Picture 3" descr="MPj043840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200400"/>
            <a:ext cx="3886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men</a:t>
            </a:r>
          </a:p>
        </p:txBody>
      </p:sp>
      <p:pic>
        <p:nvPicPr>
          <p:cNvPr id="6147" name="Picture 4" descr="MPj043929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24213"/>
            <a:ext cx="3581400" cy="239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woman</a:t>
            </a:r>
          </a:p>
        </p:txBody>
      </p:sp>
      <p:pic>
        <p:nvPicPr>
          <p:cNvPr id="7171" name="Picture 3" descr="MPj043873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048000"/>
            <a:ext cx="18796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women</a:t>
            </a:r>
          </a:p>
        </p:txBody>
      </p:sp>
      <p:pic>
        <p:nvPicPr>
          <p:cNvPr id="8195" name="Picture 3" descr="MPj043881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971800"/>
            <a:ext cx="2032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child</a:t>
            </a:r>
          </a:p>
        </p:txBody>
      </p:sp>
      <p:pic>
        <p:nvPicPr>
          <p:cNvPr id="9219" name="Picture 3" descr="MPj043881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352800"/>
            <a:ext cx="3657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children</a:t>
            </a:r>
          </a:p>
        </p:txBody>
      </p:sp>
      <p:pic>
        <p:nvPicPr>
          <p:cNvPr id="10243" name="Picture 3" descr="MPj043931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95600"/>
            <a:ext cx="2233613" cy="317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9600" smtClean="0">
                <a:latin typeface="Comic Sans MS" pitchFamily="66" charset="0"/>
              </a:rPr>
              <a:t>person</a:t>
            </a:r>
          </a:p>
        </p:txBody>
      </p:sp>
      <p:pic>
        <p:nvPicPr>
          <p:cNvPr id="11267" name="Picture 3" descr="MPj043319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52800"/>
            <a:ext cx="3886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32</TotalTime>
  <Words>61</Words>
  <Application>Microsoft Office PowerPoint</Application>
  <PresentationFormat>On-screen Show (4:3)</PresentationFormat>
  <Paragraphs>37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Wingdings</vt:lpstr>
      <vt:lpstr>Calibri</vt:lpstr>
      <vt:lpstr>Times New Roman</vt:lpstr>
      <vt:lpstr>Arial Black</vt:lpstr>
      <vt:lpstr>Comic Sans MS</vt:lpstr>
      <vt:lpstr>Radial</vt:lpstr>
      <vt:lpstr>Irregular plurals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 Gilchrist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Irregular plurals</dc:title>
  <dc:creator>John Gilchrist</dc:creator>
  <cp:lastModifiedBy>Teacher E-Solutions</cp:lastModifiedBy>
  <cp:revision>10</cp:revision>
  <dcterms:created xsi:type="dcterms:W3CDTF">2009-02-22T05:08:55Z</dcterms:created>
  <dcterms:modified xsi:type="dcterms:W3CDTF">2019-01-18T16:53:27Z</dcterms:modified>
</cp:coreProperties>
</file>