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82" r:id="rId10"/>
    <p:sldId id="266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91" r:id="rId21"/>
    <p:sldId id="292" r:id="rId22"/>
    <p:sldId id="257" r:id="rId23"/>
    <p:sldId id="258" r:id="rId24"/>
    <p:sldId id="267" r:id="rId25"/>
    <p:sldId id="268" r:id="rId26"/>
    <p:sldId id="269" r:id="rId27"/>
    <p:sldId id="270" r:id="rId28"/>
    <p:sldId id="271" r:id="rId29"/>
    <p:sldId id="27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9906C1-CBB5-4BAF-8A55-B227C49A2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5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A8133-AFB3-4565-9883-81C41D7BF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9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2C01D-6CA6-4046-86BD-E6E4EAB66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7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6B65B-CCD5-4345-8127-7192AEF1E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5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B0022-7D32-40D9-9ACE-CB2E4D355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9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8E63A-BA0D-4B1B-8E45-918233406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4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F2D43-06A6-4853-AF50-76099164F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4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40632-EC6D-4155-BF76-235A7F771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4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745F-41F3-4B13-88F8-1A75CBE4F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8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8B376-5FBE-4BA8-AF9C-A03D11726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7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DB057-AD24-495C-9BB0-4D7D369CF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1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460FFCF-D2F8-48FA-AE41-16F5F7E8C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Spelling Plurals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57600"/>
            <a:ext cx="1371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smtClean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038600" y="4419600"/>
            <a:ext cx="137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6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010400" y="3657600"/>
            <a:ext cx="137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6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ies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09600" y="533400"/>
            <a:ext cx="7772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WALT use the correct way to write plurals.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248400" y="61722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Year 3 Term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/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butterfly</a:t>
            </a:r>
          </a:p>
        </p:txBody>
      </p:sp>
      <p:pic>
        <p:nvPicPr>
          <p:cNvPr id="12291" name="Picture 5" descr="MPj018519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43200"/>
            <a:ext cx="36576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butterfl</a:t>
            </a:r>
            <a:r>
              <a:rPr lang="en-US" sz="9600" smtClean="0"/>
              <a:t>ies</a:t>
            </a:r>
          </a:p>
        </p:txBody>
      </p:sp>
      <p:pic>
        <p:nvPicPr>
          <p:cNvPr id="13315" name="Picture 5" descr="MPj018519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0800"/>
            <a:ext cx="36576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MPj018519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90800"/>
            <a:ext cx="36576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baby</a:t>
            </a:r>
            <a:endParaRPr lang="en-US" sz="9600" smtClean="0"/>
          </a:p>
        </p:txBody>
      </p:sp>
      <p:pic>
        <p:nvPicPr>
          <p:cNvPr id="14339" name="Picture 5" descr="MPj042303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bab</a:t>
            </a:r>
            <a:r>
              <a:rPr lang="en-US" sz="9600" smtClean="0"/>
              <a:t>ies</a:t>
            </a:r>
          </a:p>
        </p:txBody>
      </p:sp>
      <p:pic>
        <p:nvPicPr>
          <p:cNvPr id="15363" name="Picture 3" descr="MPj042303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MPj042303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lady</a:t>
            </a:r>
          </a:p>
        </p:txBody>
      </p:sp>
      <p:pic>
        <p:nvPicPr>
          <p:cNvPr id="16387" name="Picture 5" descr="MPj043895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971800"/>
            <a:ext cx="35052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lad</a:t>
            </a:r>
            <a:r>
              <a:rPr lang="en-US" sz="9600" smtClean="0"/>
              <a:t>ies</a:t>
            </a:r>
          </a:p>
        </p:txBody>
      </p:sp>
      <p:pic>
        <p:nvPicPr>
          <p:cNvPr id="17411" name="Picture 3" descr="MPj043895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35052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MPj043895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35052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family</a:t>
            </a:r>
          </a:p>
        </p:txBody>
      </p:sp>
      <p:pic>
        <p:nvPicPr>
          <p:cNvPr id="18435" name="Picture 5" descr="MPj04393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famil</a:t>
            </a:r>
            <a:r>
              <a:rPr lang="en-US" sz="9600" smtClean="0"/>
              <a:t>ies</a:t>
            </a:r>
          </a:p>
        </p:txBody>
      </p:sp>
      <p:pic>
        <p:nvPicPr>
          <p:cNvPr id="19459" name="Picture 3" descr="MPj04393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MPj043881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743200"/>
            <a:ext cx="35052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city</a:t>
            </a:r>
            <a:endParaRPr lang="en-US" sz="9600" smtClean="0"/>
          </a:p>
        </p:txBody>
      </p:sp>
      <p:pic>
        <p:nvPicPr>
          <p:cNvPr id="20483" name="Picture 5" descr="MPj043882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25273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cit</a:t>
            </a:r>
            <a:r>
              <a:rPr lang="en-US" sz="9600" smtClean="0"/>
              <a:t>ies</a:t>
            </a:r>
          </a:p>
        </p:txBody>
      </p:sp>
      <p:pic>
        <p:nvPicPr>
          <p:cNvPr id="21507" name="Picture 3" descr="MPj043882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25273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MPj043887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39624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frog</a:t>
            </a:r>
          </a:p>
        </p:txBody>
      </p:sp>
      <p:pic>
        <p:nvPicPr>
          <p:cNvPr id="4099" name="Picture 5" descr="MPj043927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24200"/>
            <a:ext cx="381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berry</a:t>
            </a:r>
            <a:endParaRPr lang="en-US" sz="9600" smtClean="0"/>
          </a:p>
        </p:txBody>
      </p:sp>
      <p:pic>
        <p:nvPicPr>
          <p:cNvPr id="22531" name="Picture 5" descr="MPj042253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33600"/>
            <a:ext cx="419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berr</a:t>
            </a:r>
            <a:r>
              <a:rPr lang="en-US" sz="9600" smtClean="0"/>
              <a:t>ies</a:t>
            </a:r>
          </a:p>
        </p:txBody>
      </p:sp>
      <p:pic>
        <p:nvPicPr>
          <p:cNvPr id="23555" name="Picture 4" descr="MPj043643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362200"/>
            <a:ext cx="46482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church</a:t>
            </a:r>
          </a:p>
        </p:txBody>
      </p:sp>
      <p:pic>
        <p:nvPicPr>
          <p:cNvPr id="24579" name="Picture 4" descr="MPj04365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71800"/>
            <a:ext cx="327660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church</a:t>
            </a:r>
            <a:r>
              <a:rPr lang="en-US" sz="9600" smtClean="0"/>
              <a:t>es</a:t>
            </a:r>
          </a:p>
        </p:txBody>
      </p:sp>
      <p:pic>
        <p:nvPicPr>
          <p:cNvPr id="25603" name="Picture 3" descr="MPj04365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327660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MPj04365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2200"/>
            <a:ext cx="327660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match</a:t>
            </a:r>
            <a:endParaRPr lang="en-US" sz="9600" smtClean="0"/>
          </a:p>
        </p:txBody>
      </p:sp>
      <p:pic>
        <p:nvPicPr>
          <p:cNvPr id="26627" name="Picture 5" descr="MPj043861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667000"/>
            <a:ext cx="193833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match</a:t>
            </a:r>
            <a:r>
              <a:rPr lang="en-US" sz="9600" smtClean="0"/>
              <a:t>es</a:t>
            </a:r>
          </a:p>
        </p:txBody>
      </p:sp>
      <p:pic>
        <p:nvPicPr>
          <p:cNvPr id="27651" name="Picture 3" descr="MPj043861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667000"/>
            <a:ext cx="193833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MPj043861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67000"/>
            <a:ext cx="193833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fox</a:t>
            </a:r>
            <a:endParaRPr lang="en-US" sz="9600" smtClean="0"/>
          </a:p>
        </p:txBody>
      </p:sp>
      <p:pic>
        <p:nvPicPr>
          <p:cNvPr id="28675" name="Picture 5" descr="MPj02625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194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fox</a:t>
            </a:r>
            <a:r>
              <a:rPr lang="en-US" sz="9600" smtClean="0"/>
              <a:t>es</a:t>
            </a:r>
          </a:p>
        </p:txBody>
      </p:sp>
      <p:pic>
        <p:nvPicPr>
          <p:cNvPr id="29699" name="Picture 3" descr="MPj02625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 descr="MPj02625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box</a:t>
            </a:r>
            <a:endParaRPr lang="en-US" sz="9600" smtClean="0"/>
          </a:p>
        </p:txBody>
      </p:sp>
      <p:pic>
        <p:nvPicPr>
          <p:cNvPr id="30723" name="Picture 5" descr="MPj042247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352800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box</a:t>
            </a:r>
            <a:r>
              <a:rPr lang="en-US" sz="9600" smtClean="0"/>
              <a:t>es</a:t>
            </a:r>
          </a:p>
        </p:txBody>
      </p:sp>
      <p:pic>
        <p:nvPicPr>
          <p:cNvPr id="31747" name="Picture 3" descr="MPj042247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3352800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 descr="MPj042247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86000"/>
            <a:ext cx="3352800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frog</a:t>
            </a:r>
            <a:r>
              <a:rPr lang="en-US" sz="9600" smtClean="0"/>
              <a:t>s</a:t>
            </a:r>
          </a:p>
        </p:txBody>
      </p:sp>
      <p:pic>
        <p:nvPicPr>
          <p:cNvPr id="5123" name="Picture 3" descr="MPj043927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743200"/>
            <a:ext cx="381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MPj043927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381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bush</a:t>
            </a:r>
            <a:endParaRPr lang="en-US" sz="9600" smtClean="0"/>
          </a:p>
        </p:txBody>
      </p:sp>
      <p:pic>
        <p:nvPicPr>
          <p:cNvPr id="32771" name="Picture 5" descr="MPj04388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20040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bush</a:t>
            </a:r>
            <a:r>
              <a:rPr lang="en-US" sz="9600" smtClean="0"/>
              <a:t>es</a:t>
            </a:r>
          </a:p>
        </p:txBody>
      </p:sp>
      <p:pic>
        <p:nvPicPr>
          <p:cNvPr id="33795" name="Picture 3" descr="MPj04388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90800"/>
            <a:ext cx="320040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 descr="MPj04388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90800"/>
            <a:ext cx="320040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kiss</a:t>
            </a:r>
            <a:endParaRPr lang="en-US" sz="9600" smtClean="0"/>
          </a:p>
        </p:txBody>
      </p:sp>
      <p:pic>
        <p:nvPicPr>
          <p:cNvPr id="34819" name="Picture 5" descr="MPj042758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0"/>
            <a:ext cx="5181600" cy="34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kiss</a:t>
            </a:r>
            <a:r>
              <a:rPr lang="en-US" sz="9600" smtClean="0"/>
              <a:t>es</a:t>
            </a:r>
          </a:p>
        </p:txBody>
      </p:sp>
      <p:pic>
        <p:nvPicPr>
          <p:cNvPr id="35843" name="Picture 3" descr="MPj042758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3200400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 descr="MPj042758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3200400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torch</a:t>
            </a:r>
          </a:p>
        </p:txBody>
      </p:sp>
      <p:pic>
        <p:nvPicPr>
          <p:cNvPr id="36867" name="Picture 5" descr="MPj040539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19400"/>
            <a:ext cx="3733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torch</a:t>
            </a:r>
            <a:r>
              <a:rPr lang="en-US" sz="9600" smtClean="0"/>
              <a:t>es</a:t>
            </a:r>
          </a:p>
        </p:txBody>
      </p:sp>
      <p:pic>
        <p:nvPicPr>
          <p:cNvPr id="37891" name="Picture 3" descr="MPj040539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3733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 descr="MPj040539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743200"/>
            <a:ext cx="3733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brush</a:t>
            </a:r>
            <a:endParaRPr lang="en-US" sz="9600" smtClean="0"/>
          </a:p>
        </p:txBody>
      </p:sp>
      <p:pic>
        <p:nvPicPr>
          <p:cNvPr id="38915" name="Picture 5" descr="MPj021610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brush</a:t>
            </a:r>
            <a:r>
              <a:rPr lang="en-US" sz="9600" smtClean="0"/>
              <a:t>es</a:t>
            </a:r>
          </a:p>
        </p:txBody>
      </p:sp>
      <p:pic>
        <p:nvPicPr>
          <p:cNvPr id="39939" name="Picture 3" descr="MPj021610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MPj021610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7432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beetle</a:t>
            </a:r>
          </a:p>
        </p:txBody>
      </p:sp>
      <p:pic>
        <p:nvPicPr>
          <p:cNvPr id="6147" name="Picture 5" descr="MPj031405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657600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beetle</a:t>
            </a:r>
            <a:r>
              <a:rPr lang="en-US" sz="9600" smtClean="0"/>
              <a:t>s</a:t>
            </a:r>
          </a:p>
        </p:txBody>
      </p:sp>
      <p:pic>
        <p:nvPicPr>
          <p:cNvPr id="7171" name="Picture 3" descr="MPj031405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3657600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MPj031405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133600"/>
            <a:ext cx="3657600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building</a:t>
            </a:r>
            <a:endParaRPr lang="en-US" sz="9600" smtClean="0"/>
          </a:p>
        </p:txBody>
      </p:sp>
      <p:pic>
        <p:nvPicPr>
          <p:cNvPr id="8195" name="Picture 5" descr="MPj043851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25146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building</a:t>
            </a:r>
            <a:r>
              <a:rPr lang="en-US" sz="9600" smtClean="0"/>
              <a:t>s</a:t>
            </a:r>
          </a:p>
        </p:txBody>
      </p:sp>
      <p:pic>
        <p:nvPicPr>
          <p:cNvPr id="9219" name="Picture 3" descr="MPj043851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71800"/>
            <a:ext cx="25146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MPj043851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71800"/>
            <a:ext cx="25146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fly</a:t>
            </a:r>
          </a:p>
        </p:txBody>
      </p:sp>
      <p:pic>
        <p:nvPicPr>
          <p:cNvPr id="10243" name="Picture 5" descr="MPj031406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657600" cy="331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smtClean="0">
                <a:solidFill>
                  <a:srgbClr val="FF0000"/>
                </a:solidFill>
              </a:rPr>
              <a:t>fl</a:t>
            </a:r>
            <a:r>
              <a:rPr lang="en-US" sz="9600" smtClean="0"/>
              <a:t>ies</a:t>
            </a:r>
          </a:p>
        </p:txBody>
      </p:sp>
      <p:pic>
        <p:nvPicPr>
          <p:cNvPr id="11267" name="Picture 3" descr="MPj031406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3657600" cy="331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MPj031406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3657600" cy="331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45</TotalTime>
  <Words>54</Words>
  <Application>Microsoft Office PowerPoint</Application>
  <PresentationFormat>On-screen Show (4:3)</PresentationFormat>
  <Paragraphs>42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Verdana</vt:lpstr>
      <vt:lpstr>Arial</vt:lpstr>
      <vt:lpstr>Wingdings</vt:lpstr>
      <vt:lpstr>Calibri</vt:lpstr>
      <vt:lpstr>Times New Roman</vt:lpstr>
      <vt:lpstr>Cliff</vt:lpstr>
      <vt:lpstr>Spelling Plurals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Gilchrist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Plurals</dc:title>
  <dc:creator>John Gilchrist</dc:creator>
  <cp:lastModifiedBy>Teacher E-Solutions</cp:lastModifiedBy>
  <cp:revision>11</cp:revision>
  <dcterms:created xsi:type="dcterms:W3CDTF">2009-02-16T11:02:20Z</dcterms:created>
  <dcterms:modified xsi:type="dcterms:W3CDTF">2019-01-18T16:53:29Z</dcterms:modified>
</cp:coreProperties>
</file>