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82" r:id="rId10"/>
    <p:sldId id="266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91" r:id="rId21"/>
    <p:sldId id="292" r:id="rId22"/>
    <p:sldId id="257" r:id="rId23"/>
    <p:sldId id="258" r:id="rId24"/>
    <p:sldId id="267" r:id="rId25"/>
    <p:sldId id="268" r:id="rId26"/>
    <p:sldId id="269" r:id="rId27"/>
    <p:sldId id="270" r:id="rId28"/>
    <p:sldId id="271" r:id="rId29"/>
    <p:sldId id="27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</p:grpSp>
      <p:sp>
        <p:nvSpPr>
          <p:cNvPr id="5138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 anchor="b"/>
          <a:lstStyle>
            <a:lvl1pPr>
              <a:defRPr sz="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39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" name="Rectangle 2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Rectangle 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19906C1-CBB5-4BAF-8A55-B227C49A2B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957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3A8133-AFB3-4565-9883-81C41D7BFD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795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52C01D-6CA6-4046-86BD-E6E4EAB66D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473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E6B65B-CCD5-4345-8127-7192AEF1EB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950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6B0022-7D32-40D9-9ACE-CB2E4D355E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494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88E63A-BA0D-4B1B-8E45-9182334065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248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FF2D43-06A6-4853-AF50-76099164F3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445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F40632-EC6D-4155-BF76-235A7F7719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49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9D745F-41F3-4B13-88F8-1A75CBE4FC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187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8B376-5FBE-4BA8-AF9C-A03D11726A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376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BDB057-AD24-495C-9BB0-4D7D369CF3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019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63529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4099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4101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4102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4103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4104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4105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4106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4107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4108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4109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4110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4111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4112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4113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</p:grpSp>
      <p:sp>
        <p:nvSpPr>
          <p:cNvPr id="4114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15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16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17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B460FFCF-D2F8-48FA-AE41-16F5F7E8C6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118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Spelling Plurals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657600"/>
            <a:ext cx="1371600" cy="1752600"/>
          </a:xfrm>
        </p:spPr>
        <p:txBody>
          <a:bodyPr/>
          <a:lstStyle/>
          <a:p>
            <a:pPr eaLnBrk="1" hangingPunct="1">
              <a:defRPr/>
            </a:pPr>
            <a:r>
              <a:rPr lang="en-US" sz="6600" smtClean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4038600" y="4419600"/>
            <a:ext cx="1371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sz="66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es</a:t>
            </a: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7010400" y="3657600"/>
            <a:ext cx="1371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sz="66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ies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609600" y="533400"/>
            <a:ext cx="7772400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WALT use the correct way to write plurals.</a:t>
            </a:r>
          </a:p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6248400" y="6172200"/>
            <a:ext cx="2590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Year 3 Term 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  <p:bldP spid="2052" grpId="0"/>
      <p:bldP spid="205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457200"/>
            <a:ext cx="8229600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9600" smtClean="0">
                <a:solidFill>
                  <a:srgbClr val="FF0000"/>
                </a:solidFill>
              </a:rPr>
              <a:t>butterfly</a:t>
            </a:r>
          </a:p>
        </p:txBody>
      </p:sp>
      <p:pic>
        <p:nvPicPr>
          <p:cNvPr id="12291" name="Picture 5" descr="MPj0185197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743200"/>
            <a:ext cx="3657600" cy="247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457200"/>
            <a:ext cx="8229600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9600" smtClean="0">
                <a:solidFill>
                  <a:srgbClr val="FF0000"/>
                </a:solidFill>
              </a:rPr>
              <a:t>butterfl</a:t>
            </a:r>
            <a:r>
              <a:rPr lang="en-US" sz="9600" smtClean="0"/>
              <a:t>ies</a:t>
            </a:r>
          </a:p>
        </p:txBody>
      </p:sp>
      <p:pic>
        <p:nvPicPr>
          <p:cNvPr id="13315" name="Picture 5" descr="MPj0185197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590800"/>
            <a:ext cx="3657600" cy="247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6" descr="MPj0185197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590800"/>
            <a:ext cx="3657600" cy="247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457200"/>
            <a:ext cx="8229600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9600" smtClean="0">
                <a:solidFill>
                  <a:srgbClr val="FF0000"/>
                </a:solidFill>
              </a:rPr>
              <a:t>baby</a:t>
            </a:r>
            <a:endParaRPr lang="en-US" sz="9600" smtClean="0"/>
          </a:p>
        </p:txBody>
      </p:sp>
      <p:pic>
        <p:nvPicPr>
          <p:cNvPr id="14339" name="Picture 5" descr="MPj0423034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362200"/>
            <a:ext cx="32766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457200"/>
            <a:ext cx="8229600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9600" smtClean="0">
                <a:solidFill>
                  <a:srgbClr val="FF0000"/>
                </a:solidFill>
              </a:rPr>
              <a:t>bab</a:t>
            </a:r>
            <a:r>
              <a:rPr lang="en-US" sz="9600" smtClean="0"/>
              <a:t>ies</a:t>
            </a:r>
          </a:p>
        </p:txBody>
      </p:sp>
      <p:pic>
        <p:nvPicPr>
          <p:cNvPr id="15363" name="Picture 3" descr="MPj0423034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362200"/>
            <a:ext cx="32766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 descr="MPj0423034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62200"/>
            <a:ext cx="32766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457200"/>
            <a:ext cx="8229600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9600" smtClean="0">
                <a:solidFill>
                  <a:srgbClr val="FF0000"/>
                </a:solidFill>
              </a:rPr>
              <a:t>lady</a:t>
            </a:r>
          </a:p>
        </p:txBody>
      </p:sp>
      <p:pic>
        <p:nvPicPr>
          <p:cNvPr id="16387" name="Picture 5" descr="MPj0438953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971800"/>
            <a:ext cx="3505200" cy="233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457200"/>
            <a:ext cx="8229600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9600" smtClean="0">
                <a:solidFill>
                  <a:srgbClr val="FF0000"/>
                </a:solidFill>
              </a:rPr>
              <a:t>lad</a:t>
            </a:r>
            <a:r>
              <a:rPr lang="en-US" sz="9600" smtClean="0"/>
              <a:t>ies</a:t>
            </a:r>
          </a:p>
        </p:txBody>
      </p:sp>
      <p:pic>
        <p:nvPicPr>
          <p:cNvPr id="17411" name="Picture 3" descr="MPj0438953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971800"/>
            <a:ext cx="3505200" cy="233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 descr="MPj0438953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971800"/>
            <a:ext cx="3505200" cy="233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457200"/>
            <a:ext cx="8229600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9600" smtClean="0">
                <a:solidFill>
                  <a:srgbClr val="FF0000"/>
                </a:solidFill>
              </a:rPr>
              <a:t>family</a:t>
            </a:r>
          </a:p>
        </p:txBody>
      </p:sp>
      <p:pic>
        <p:nvPicPr>
          <p:cNvPr id="18435" name="Picture 5" descr="MPj0439316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667000"/>
            <a:ext cx="27432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457200"/>
            <a:ext cx="8229600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9600" smtClean="0">
                <a:solidFill>
                  <a:srgbClr val="FF0000"/>
                </a:solidFill>
              </a:rPr>
              <a:t>famil</a:t>
            </a:r>
            <a:r>
              <a:rPr lang="en-US" sz="9600" smtClean="0"/>
              <a:t>ies</a:t>
            </a:r>
          </a:p>
        </p:txBody>
      </p:sp>
      <p:pic>
        <p:nvPicPr>
          <p:cNvPr id="19459" name="Picture 3" descr="MPj0439316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590800"/>
            <a:ext cx="27432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 descr="MPj0438815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743200"/>
            <a:ext cx="3505200" cy="233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457200"/>
            <a:ext cx="8229600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9600" smtClean="0">
                <a:solidFill>
                  <a:srgbClr val="FF0000"/>
                </a:solidFill>
              </a:rPr>
              <a:t>city</a:t>
            </a:r>
            <a:endParaRPr lang="en-US" sz="9600" smtClean="0"/>
          </a:p>
        </p:txBody>
      </p:sp>
      <p:pic>
        <p:nvPicPr>
          <p:cNvPr id="20483" name="Picture 5" descr="MPj0438826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438400"/>
            <a:ext cx="25273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457200"/>
            <a:ext cx="8229600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9600" smtClean="0">
                <a:solidFill>
                  <a:srgbClr val="FF0000"/>
                </a:solidFill>
              </a:rPr>
              <a:t>cit</a:t>
            </a:r>
            <a:r>
              <a:rPr lang="en-US" sz="9600" smtClean="0"/>
              <a:t>ies</a:t>
            </a:r>
          </a:p>
        </p:txBody>
      </p:sp>
      <p:pic>
        <p:nvPicPr>
          <p:cNvPr id="21507" name="Picture 3" descr="MPj0438826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209800"/>
            <a:ext cx="25273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 descr="MPj0438877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743200"/>
            <a:ext cx="3962400" cy="263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457200"/>
            <a:ext cx="8229600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9600" smtClean="0">
                <a:solidFill>
                  <a:srgbClr val="FF0000"/>
                </a:solidFill>
              </a:rPr>
              <a:t>frog</a:t>
            </a:r>
          </a:p>
        </p:txBody>
      </p:sp>
      <p:pic>
        <p:nvPicPr>
          <p:cNvPr id="4099" name="Picture 5" descr="MPj0439270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124200"/>
            <a:ext cx="381000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457200"/>
            <a:ext cx="8229600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9600" smtClean="0">
                <a:solidFill>
                  <a:srgbClr val="FF0000"/>
                </a:solidFill>
              </a:rPr>
              <a:t>berry</a:t>
            </a:r>
            <a:endParaRPr lang="en-US" sz="9600" smtClean="0"/>
          </a:p>
        </p:txBody>
      </p:sp>
      <p:pic>
        <p:nvPicPr>
          <p:cNvPr id="22531" name="Picture 5" descr="MPj0422530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133600"/>
            <a:ext cx="41910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457200"/>
            <a:ext cx="8229600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9600" smtClean="0">
                <a:solidFill>
                  <a:srgbClr val="FF0000"/>
                </a:solidFill>
              </a:rPr>
              <a:t>berr</a:t>
            </a:r>
            <a:r>
              <a:rPr lang="en-US" sz="9600" smtClean="0"/>
              <a:t>ies</a:t>
            </a:r>
          </a:p>
        </p:txBody>
      </p:sp>
      <p:pic>
        <p:nvPicPr>
          <p:cNvPr id="23555" name="Picture 4" descr="MPj0436433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362200"/>
            <a:ext cx="4648200" cy="349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57200"/>
            <a:ext cx="8229600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9600" smtClean="0">
                <a:solidFill>
                  <a:srgbClr val="FF0000"/>
                </a:solidFill>
              </a:rPr>
              <a:t>church</a:t>
            </a:r>
          </a:p>
        </p:txBody>
      </p:sp>
      <p:pic>
        <p:nvPicPr>
          <p:cNvPr id="24579" name="Picture 4" descr="MPj0436516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971800"/>
            <a:ext cx="3276600" cy="220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457200"/>
            <a:ext cx="8229600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9600" smtClean="0">
                <a:solidFill>
                  <a:srgbClr val="FF0000"/>
                </a:solidFill>
              </a:rPr>
              <a:t>church</a:t>
            </a:r>
            <a:r>
              <a:rPr lang="en-US" sz="9600" smtClean="0"/>
              <a:t>es</a:t>
            </a:r>
          </a:p>
        </p:txBody>
      </p:sp>
      <p:pic>
        <p:nvPicPr>
          <p:cNvPr id="25603" name="Picture 3" descr="MPj0436516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362200"/>
            <a:ext cx="3276600" cy="220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4" descr="MPj0436516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362200"/>
            <a:ext cx="3276600" cy="220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457200"/>
            <a:ext cx="8229600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9600" smtClean="0">
                <a:solidFill>
                  <a:srgbClr val="FF0000"/>
                </a:solidFill>
              </a:rPr>
              <a:t>match</a:t>
            </a:r>
            <a:endParaRPr lang="en-US" sz="9600" smtClean="0"/>
          </a:p>
        </p:txBody>
      </p:sp>
      <p:pic>
        <p:nvPicPr>
          <p:cNvPr id="26627" name="Picture 5" descr="MPj043861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667000"/>
            <a:ext cx="1938338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457200"/>
            <a:ext cx="8229600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9600" smtClean="0">
                <a:solidFill>
                  <a:srgbClr val="FF0000"/>
                </a:solidFill>
              </a:rPr>
              <a:t>match</a:t>
            </a:r>
            <a:r>
              <a:rPr lang="en-US" sz="9600" smtClean="0"/>
              <a:t>es</a:t>
            </a:r>
          </a:p>
        </p:txBody>
      </p:sp>
      <p:pic>
        <p:nvPicPr>
          <p:cNvPr id="27651" name="Picture 3" descr="MPj043861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667000"/>
            <a:ext cx="1938338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4" descr="MPj043861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667000"/>
            <a:ext cx="1938338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457200"/>
            <a:ext cx="8229600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9600" smtClean="0">
                <a:solidFill>
                  <a:srgbClr val="FF0000"/>
                </a:solidFill>
              </a:rPr>
              <a:t>fox</a:t>
            </a:r>
            <a:endParaRPr lang="en-US" sz="9600" smtClean="0"/>
          </a:p>
        </p:txBody>
      </p:sp>
      <p:pic>
        <p:nvPicPr>
          <p:cNvPr id="28675" name="Picture 5" descr="MPj0262538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819400"/>
            <a:ext cx="36576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457200"/>
            <a:ext cx="8229600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9600" smtClean="0">
                <a:solidFill>
                  <a:srgbClr val="FF0000"/>
                </a:solidFill>
              </a:rPr>
              <a:t>fox</a:t>
            </a:r>
            <a:r>
              <a:rPr lang="en-US" sz="9600" smtClean="0"/>
              <a:t>es</a:t>
            </a:r>
          </a:p>
        </p:txBody>
      </p:sp>
      <p:pic>
        <p:nvPicPr>
          <p:cNvPr id="29699" name="Picture 3" descr="MPj0262538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743200"/>
            <a:ext cx="36576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4" descr="MPj0262538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743200"/>
            <a:ext cx="36576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457200"/>
            <a:ext cx="8229600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9600" smtClean="0">
                <a:solidFill>
                  <a:srgbClr val="FF0000"/>
                </a:solidFill>
              </a:rPr>
              <a:t>box</a:t>
            </a:r>
            <a:endParaRPr lang="en-US" sz="9600" smtClean="0"/>
          </a:p>
        </p:txBody>
      </p:sp>
      <p:pic>
        <p:nvPicPr>
          <p:cNvPr id="30723" name="Picture 5" descr="MPj0422478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286000"/>
            <a:ext cx="3352800" cy="334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457200"/>
            <a:ext cx="8229600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9600" smtClean="0">
                <a:solidFill>
                  <a:srgbClr val="FF0000"/>
                </a:solidFill>
              </a:rPr>
              <a:t>box</a:t>
            </a:r>
            <a:r>
              <a:rPr lang="en-US" sz="9600" smtClean="0"/>
              <a:t>es</a:t>
            </a:r>
          </a:p>
        </p:txBody>
      </p:sp>
      <p:pic>
        <p:nvPicPr>
          <p:cNvPr id="31747" name="Picture 3" descr="MPj0422478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86000"/>
            <a:ext cx="3352800" cy="334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4" descr="MPj0422478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86000"/>
            <a:ext cx="3352800" cy="334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457200"/>
            <a:ext cx="8229600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9600" smtClean="0">
                <a:solidFill>
                  <a:srgbClr val="FF0000"/>
                </a:solidFill>
              </a:rPr>
              <a:t>frog</a:t>
            </a:r>
            <a:r>
              <a:rPr lang="en-US" sz="9600" smtClean="0"/>
              <a:t>s</a:t>
            </a:r>
          </a:p>
        </p:txBody>
      </p:sp>
      <p:pic>
        <p:nvPicPr>
          <p:cNvPr id="5123" name="Picture 3" descr="MPj0439270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743200"/>
            <a:ext cx="381000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MPj0439270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743200"/>
            <a:ext cx="381000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457200"/>
            <a:ext cx="8229600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9600" smtClean="0">
                <a:solidFill>
                  <a:srgbClr val="FF0000"/>
                </a:solidFill>
              </a:rPr>
              <a:t>bush</a:t>
            </a:r>
            <a:endParaRPr lang="en-US" sz="9600" smtClean="0"/>
          </a:p>
        </p:txBody>
      </p:sp>
      <p:pic>
        <p:nvPicPr>
          <p:cNvPr id="32771" name="Picture 5" descr="MPj0438816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667000"/>
            <a:ext cx="3200400" cy="318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457200"/>
            <a:ext cx="8229600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9600" smtClean="0">
                <a:solidFill>
                  <a:srgbClr val="FF0000"/>
                </a:solidFill>
              </a:rPr>
              <a:t>bush</a:t>
            </a:r>
            <a:r>
              <a:rPr lang="en-US" sz="9600" smtClean="0"/>
              <a:t>es</a:t>
            </a:r>
          </a:p>
        </p:txBody>
      </p:sp>
      <p:pic>
        <p:nvPicPr>
          <p:cNvPr id="33795" name="Picture 3" descr="MPj0438816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590800"/>
            <a:ext cx="3200400" cy="318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4" descr="MPj0438816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590800"/>
            <a:ext cx="3200400" cy="318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457200"/>
            <a:ext cx="8229600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9600" smtClean="0">
                <a:solidFill>
                  <a:srgbClr val="FF0000"/>
                </a:solidFill>
              </a:rPr>
              <a:t>kiss</a:t>
            </a:r>
            <a:endParaRPr lang="en-US" sz="9600" smtClean="0"/>
          </a:p>
        </p:txBody>
      </p:sp>
      <p:pic>
        <p:nvPicPr>
          <p:cNvPr id="34819" name="Picture 5" descr="MPj0427586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286000"/>
            <a:ext cx="5181600" cy="343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457200"/>
            <a:ext cx="8229600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9600" smtClean="0">
                <a:solidFill>
                  <a:srgbClr val="FF0000"/>
                </a:solidFill>
              </a:rPr>
              <a:t>kiss</a:t>
            </a:r>
            <a:r>
              <a:rPr lang="en-US" sz="9600" smtClean="0"/>
              <a:t>es</a:t>
            </a:r>
          </a:p>
        </p:txBody>
      </p:sp>
      <p:pic>
        <p:nvPicPr>
          <p:cNvPr id="35843" name="Picture 3" descr="MPj0427586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438400"/>
            <a:ext cx="3200400" cy="211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4" descr="MPj0427586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438400"/>
            <a:ext cx="3200400" cy="211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457200"/>
            <a:ext cx="8229600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9600" smtClean="0">
                <a:solidFill>
                  <a:srgbClr val="FF0000"/>
                </a:solidFill>
              </a:rPr>
              <a:t>torch</a:t>
            </a:r>
          </a:p>
        </p:txBody>
      </p:sp>
      <p:pic>
        <p:nvPicPr>
          <p:cNvPr id="36867" name="Picture 5" descr="MPj0405398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819400"/>
            <a:ext cx="37338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457200"/>
            <a:ext cx="8229600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9600" smtClean="0">
                <a:solidFill>
                  <a:srgbClr val="FF0000"/>
                </a:solidFill>
              </a:rPr>
              <a:t>torch</a:t>
            </a:r>
            <a:r>
              <a:rPr lang="en-US" sz="9600" smtClean="0"/>
              <a:t>es</a:t>
            </a:r>
          </a:p>
        </p:txBody>
      </p:sp>
      <p:pic>
        <p:nvPicPr>
          <p:cNvPr id="37891" name="Picture 3" descr="MPj0405398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43200"/>
            <a:ext cx="37338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4" descr="MPj0405398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743200"/>
            <a:ext cx="37338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457200"/>
            <a:ext cx="8229600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9600" smtClean="0">
                <a:solidFill>
                  <a:srgbClr val="FF0000"/>
                </a:solidFill>
              </a:rPr>
              <a:t>brush</a:t>
            </a:r>
            <a:endParaRPr lang="en-US" sz="9600" smtClean="0"/>
          </a:p>
        </p:txBody>
      </p:sp>
      <p:pic>
        <p:nvPicPr>
          <p:cNvPr id="38915" name="Picture 5" descr="MPj021610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209800"/>
            <a:ext cx="36576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457200"/>
            <a:ext cx="8229600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9600" smtClean="0">
                <a:solidFill>
                  <a:srgbClr val="FF0000"/>
                </a:solidFill>
              </a:rPr>
              <a:t>brush</a:t>
            </a:r>
            <a:r>
              <a:rPr lang="en-US" sz="9600" smtClean="0"/>
              <a:t>es</a:t>
            </a:r>
          </a:p>
        </p:txBody>
      </p:sp>
      <p:pic>
        <p:nvPicPr>
          <p:cNvPr id="39939" name="Picture 3" descr="MPj021610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743200"/>
            <a:ext cx="36576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4" descr="MPj0216109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743200"/>
            <a:ext cx="36576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457200"/>
            <a:ext cx="8229600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9600" smtClean="0">
                <a:solidFill>
                  <a:srgbClr val="FF0000"/>
                </a:solidFill>
              </a:rPr>
              <a:t>beetle</a:t>
            </a:r>
          </a:p>
        </p:txBody>
      </p:sp>
      <p:pic>
        <p:nvPicPr>
          <p:cNvPr id="6147" name="Picture 5" descr="MPj0314055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438400"/>
            <a:ext cx="3657600" cy="354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457200"/>
            <a:ext cx="8229600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9600" smtClean="0">
                <a:solidFill>
                  <a:srgbClr val="FF0000"/>
                </a:solidFill>
              </a:rPr>
              <a:t>beetle</a:t>
            </a:r>
            <a:r>
              <a:rPr lang="en-US" sz="9600" smtClean="0"/>
              <a:t>s</a:t>
            </a:r>
          </a:p>
        </p:txBody>
      </p:sp>
      <p:pic>
        <p:nvPicPr>
          <p:cNvPr id="7171" name="Picture 3" descr="MPj0314055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09800"/>
            <a:ext cx="3657600" cy="354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 descr="MPj0314055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133600"/>
            <a:ext cx="3657600" cy="354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457200"/>
            <a:ext cx="8229600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9600" smtClean="0">
                <a:solidFill>
                  <a:srgbClr val="FF0000"/>
                </a:solidFill>
              </a:rPr>
              <a:t>building</a:t>
            </a:r>
            <a:endParaRPr lang="en-US" sz="9600" smtClean="0"/>
          </a:p>
        </p:txBody>
      </p:sp>
      <p:pic>
        <p:nvPicPr>
          <p:cNvPr id="8195" name="Picture 5" descr="MPj0438513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971800"/>
            <a:ext cx="2514600" cy="231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457200"/>
            <a:ext cx="8229600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9600" smtClean="0">
                <a:solidFill>
                  <a:srgbClr val="FF0000"/>
                </a:solidFill>
              </a:rPr>
              <a:t>building</a:t>
            </a:r>
            <a:r>
              <a:rPr lang="en-US" sz="9600" smtClean="0"/>
              <a:t>s</a:t>
            </a:r>
          </a:p>
        </p:txBody>
      </p:sp>
      <p:pic>
        <p:nvPicPr>
          <p:cNvPr id="9219" name="Picture 3" descr="MPj0438513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971800"/>
            <a:ext cx="2514600" cy="231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 descr="MPj0438513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971800"/>
            <a:ext cx="2514600" cy="231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457200"/>
            <a:ext cx="8229600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9600" smtClean="0">
                <a:solidFill>
                  <a:srgbClr val="FF0000"/>
                </a:solidFill>
              </a:rPr>
              <a:t>fly</a:t>
            </a:r>
          </a:p>
        </p:txBody>
      </p:sp>
      <p:pic>
        <p:nvPicPr>
          <p:cNvPr id="10243" name="Picture 5" descr="MPj0314065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514600"/>
            <a:ext cx="3657600" cy="331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457200"/>
            <a:ext cx="8229600" cy="453072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9600" smtClean="0">
                <a:solidFill>
                  <a:srgbClr val="FF0000"/>
                </a:solidFill>
              </a:rPr>
              <a:t>fl</a:t>
            </a:r>
            <a:r>
              <a:rPr lang="en-US" sz="9600" smtClean="0"/>
              <a:t>ies</a:t>
            </a:r>
          </a:p>
        </p:txBody>
      </p:sp>
      <p:pic>
        <p:nvPicPr>
          <p:cNvPr id="11267" name="Picture 3" descr="MPj0314065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514600"/>
            <a:ext cx="3657600" cy="331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 descr="MPj0314065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514600"/>
            <a:ext cx="3657600" cy="331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liff">
  <a:themeElements>
    <a:clrScheme name="Cliff 5">
      <a:dk1>
        <a:srgbClr val="009999"/>
      </a:dk1>
      <a:lt1>
        <a:srgbClr val="EAEAEA"/>
      </a:lt1>
      <a:dk2>
        <a:srgbClr val="006666"/>
      </a:dk2>
      <a:lt2>
        <a:srgbClr val="FFFFCC"/>
      </a:lt2>
      <a:accent1>
        <a:srgbClr val="339966"/>
      </a:accent1>
      <a:accent2>
        <a:srgbClr val="5E855B"/>
      </a:accent2>
      <a:accent3>
        <a:srgbClr val="AAB8B8"/>
      </a:accent3>
      <a:accent4>
        <a:srgbClr val="C8C8C8"/>
      </a:accent4>
      <a:accent5>
        <a:srgbClr val="ADCAB8"/>
      </a:accent5>
      <a:accent6>
        <a:srgbClr val="547852"/>
      </a:accent6>
      <a:hlink>
        <a:srgbClr val="EEC85E"/>
      </a:hlink>
      <a:folHlink>
        <a:srgbClr val="AA8456"/>
      </a:folHlink>
    </a:clrScheme>
    <a:fontScheme name="Cliff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Cliff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Cliff</Template>
  <TotalTime>45</TotalTime>
  <Words>54</Words>
  <Application>Microsoft Office PowerPoint</Application>
  <PresentationFormat>On-screen Show (4:3)</PresentationFormat>
  <Paragraphs>42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3" baseType="lpstr">
      <vt:lpstr>Verdana</vt:lpstr>
      <vt:lpstr>Arial</vt:lpstr>
      <vt:lpstr>Wingdings</vt:lpstr>
      <vt:lpstr>Calibri</vt:lpstr>
      <vt:lpstr>Times New Roman</vt:lpstr>
      <vt:lpstr>Cliff</vt:lpstr>
      <vt:lpstr>Spelling Plurals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John Gilchrist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Spelling Plurals</dc:title>
  <dc:creator>John Gilchrist</dc:creator>
  <cp:lastModifiedBy>Teacher E-Solutions</cp:lastModifiedBy>
  <cp:revision>11</cp:revision>
  <dcterms:created xsi:type="dcterms:W3CDTF">2009-02-16T11:02:20Z</dcterms:created>
  <dcterms:modified xsi:type="dcterms:W3CDTF">2019-01-18T16:53:29Z</dcterms:modified>
</cp:coreProperties>
</file>