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handoutMasterIdLst>
    <p:handoutMasterId r:id="rId13"/>
  </p:handoutMasterIdLst>
  <p:sldIdLst>
    <p:sldId id="256" r:id="rId2"/>
    <p:sldId id="266" r:id="rId3"/>
    <p:sldId id="258" r:id="rId4"/>
    <p:sldId id="259" r:id="rId5"/>
    <p:sldId id="260" r:id="rId6"/>
    <p:sldId id="261" r:id="rId7"/>
    <p:sldId id="257" r:id="rId8"/>
    <p:sldId id="262" r:id="rId9"/>
    <p:sldId id="264" r:id="rId10"/>
    <p:sldId id="263" r:id="rId11"/>
    <p:sldId id="267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9ED66B4B-8D4D-40B9-A6F0-160E4ACCD40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3160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6868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48A251E-1592-4515-8C80-482B6E4B320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44C6BE-6597-41E1-83DE-0081EDD8FAB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227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9763A1-3D6F-4130-B222-F579D0A2710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554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D451DA-5A8A-4A61-97C5-6DDCA7A4939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93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DD4151-9CE9-47C5-8F22-40E523C855F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332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A75B2D-AD7E-4E67-83EC-63F0BA72C0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910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12194-EC3B-48EE-A802-3C6358174B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941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F1D51F-F3CB-4102-8D2A-947A0FDAFCA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258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7C94D4-681B-4CCF-A241-B7D149FF8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58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D0CC9B-2409-40B3-B2A1-B0F25E64A45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68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8115A7-9BF6-4A68-AD61-16A905545F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624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08B2912F-8391-477E-909D-A845A5EB5CC2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hyperlink" Target="http://images.google.com/imgres?imgurl=http://www.autotech.com/catimages/springs-ast.jpg&amp;imgrefurl=http://www.autotech.com/catalog/springs.htm&amp;h=322&amp;w=300&amp;sz=12&amp;tbnid=nMfgGaRXENQJ:&amp;tbnh=114&amp;tbnw=106&amp;hl=en&amp;start=1&amp;prev=/images%3Fq%3Dsprings%26svnum%3D10%26hl%3Den%26lr%3D%26rls%3DGSPA,GSPA:2005-43,GSPA:en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4600" y="457200"/>
            <a:ext cx="4648200" cy="1384300"/>
          </a:xfrm>
        </p:spPr>
        <p:txBody>
          <a:bodyPr/>
          <a:lstStyle/>
          <a:p>
            <a:r>
              <a:rPr lang="en-US" sz="8800"/>
              <a:t>Springs</a:t>
            </a:r>
          </a:p>
        </p:txBody>
      </p:sp>
      <p:pic>
        <p:nvPicPr>
          <p:cNvPr id="2057" name="Picture 9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19400" y="2438400"/>
            <a:ext cx="3581400" cy="3581400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2" name="Picture 4" descr="newtonme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81000"/>
            <a:ext cx="3940175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5486400" y="2133600"/>
            <a:ext cx="3121025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400"/>
              <a:t>A Newton</a:t>
            </a:r>
          </a:p>
          <a:p>
            <a:r>
              <a:rPr lang="en-US" sz="5400"/>
              <a:t>meter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838200" y="2590800"/>
            <a:ext cx="7458075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7200" u="sng"/>
              <a:t>springs use forces</a:t>
            </a:r>
          </a:p>
        </p:txBody>
      </p:sp>
      <p:pic>
        <p:nvPicPr>
          <p:cNvPr id="53253" name="Picture 5" descr="j0105204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381000"/>
            <a:ext cx="4419600" cy="176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254" name="Picture 6" descr="j0105206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495800"/>
            <a:ext cx="4114800" cy="1633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255" name="Text Box 7"/>
          <p:cNvSpPr txBox="1">
            <a:spLocks noChangeArrowheads="1"/>
          </p:cNvSpPr>
          <p:nvPr/>
        </p:nvSpPr>
        <p:spPr bwMode="auto">
          <a:xfrm>
            <a:off x="685800" y="990600"/>
            <a:ext cx="32654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400">
                <a:solidFill>
                  <a:schemeClr val="hlink"/>
                </a:solidFill>
              </a:rPr>
              <a:t>compressing</a:t>
            </a:r>
          </a:p>
        </p:txBody>
      </p:sp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6003925" y="5189538"/>
            <a:ext cx="26193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400">
                <a:solidFill>
                  <a:schemeClr val="hlink"/>
                </a:solidFill>
              </a:rPr>
              <a:t>stretching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Learning Objectives: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Springs are used in a variety of ways.</a:t>
            </a:r>
          </a:p>
          <a:p>
            <a:r>
              <a:rPr lang="en-GB"/>
              <a:t>Make and test predictions about which springs are the strongest.</a:t>
            </a:r>
          </a:p>
          <a:p>
            <a:r>
              <a:rPr lang="en-GB"/>
              <a:t>Understanding the principles of a fair test.</a:t>
            </a:r>
          </a:p>
          <a:p>
            <a:r>
              <a:rPr lang="en-GB"/>
              <a:t>Springs and their forces act in particular directions.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1431925"/>
          </a:xfrm>
        </p:spPr>
        <p:txBody>
          <a:bodyPr/>
          <a:lstStyle/>
          <a:p>
            <a:r>
              <a:rPr lang="en-US" sz="8000"/>
              <a:t>Think about……</a:t>
            </a:r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1219200"/>
          </a:xfrm>
        </p:spPr>
        <p:txBody>
          <a:bodyPr/>
          <a:lstStyle/>
          <a:p>
            <a:r>
              <a:rPr lang="en-US" sz="6000"/>
              <a:t>uses of springs</a:t>
            </a:r>
          </a:p>
        </p:txBody>
      </p:sp>
      <p:graphicFrame>
        <p:nvGraphicFramePr>
          <p:cNvPr id="40967" name="Object 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8305800" y="6172200"/>
          <a:ext cx="3048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9" name="Sound Recorder Document" r:id="rId3" imgW="304520" imgH="304520" progId="SoundRec">
                  <p:embed/>
                </p:oleObj>
              </mc:Choice>
              <mc:Fallback>
                <p:oleObj name="Sound Recorder Document" r:id="rId3" imgW="304520" imgH="304520" progId="SoundRec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5800" y="6172200"/>
                        <a:ext cx="304800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0968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4191000"/>
            <a:ext cx="3124200" cy="222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41" name="Picture 9" descr="europa-trampoline-l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57200"/>
            <a:ext cx="7620000" cy="505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042" name="Text Box 10"/>
          <p:cNvSpPr txBox="1">
            <a:spLocks noChangeArrowheads="1"/>
          </p:cNvSpPr>
          <p:nvPr/>
        </p:nvSpPr>
        <p:spPr bwMode="auto">
          <a:xfrm>
            <a:off x="2895600" y="5715000"/>
            <a:ext cx="34067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400"/>
              <a:t>trampoline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61" name="Picture 5" descr="stapl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7888" y="457200"/>
            <a:ext cx="4624387" cy="510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3352800" y="5715000"/>
            <a:ext cx="222408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400"/>
              <a:t>stapler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9" name="Picture 9" descr="114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04800"/>
            <a:ext cx="3505200" cy="51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090" name="Text Box 10"/>
          <p:cNvSpPr txBox="1">
            <a:spLocks noChangeArrowheads="1"/>
          </p:cNvSpPr>
          <p:nvPr/>
        </p:nvSpPr>
        <p:spPr bwMode="auto">
          <a:xfrm>
            <a:off x="2819400" y="5638800"/>
            <a:ext cx="3251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400"/>
              <a:t>Pogo stick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2" name="Picture 4" descr="2478_ADAMS_Conceptual_Suspens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81000"/>
            <a:ext cx="70104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2819400" y="5791200"/>
            <a:ext cx="35210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400"/>
              <a:t>suspension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13" name="Picture 9" descr="springs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191000"/>
            <a:ext cx="2809875" cy="2409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115" name="Picture 11" descr="F8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"/>
            <a:ext cx="4953000" cy="3783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116" name="Text Box 12"/>
          <p:cNvSpPr txBox="1">
            <a:spLocks noChangeArrowheads="1"/>
          </p:cNvSpPr>
          <p:nvPr/>
        </p:nvSpPr>
        <p:spPr bwMode="auto">
          <a:xfrm>
            <a:off x="1371600" y="4800600"/>
            <a:ext cx="2798763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400"/>
              <a:t>mattress</a:t>
            </a:r>
          </a:p>
        </p:txBody>
      </p:sp>
      <p:pic>
        <p:nvPicPr>
          <p:cNvPr id="47118" name="Picture 14" descr="springs-ast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295400"/>
            <a:ext cx="1914525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7" name="Picture 5" descr="PB118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28600"/>
            <a:ext cx="5715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3489325" y="5595938"/>
            <a:ext cx="16129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400"/>
              <a:t>pens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155</TotalTime>
  <Words>62</Words>
  <Application>Microsoft Office PowerPoint</Application>
  <PresentationFormat>On-screen Show (4:3)</PresentationFormat>
  <Paragraphs>19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Tahoma</vt:lpstr>
      <vt:lpstr>Wingdings</vt:lpstr>
      <vt:lpstr>Ocean</vt:lpstr>
      <vt:lpstr>Sound (OLE2)</vt:lpstr>
      <vt:lpstr>Springs</vt:lpstr>
      <vt:lpstr>Learning Objectives:</vt:lpstr>
      <vt:lpstr>Think about……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John Lewis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Springs</dc:title>
  <dc:creator>Ruth Watson</dc:creator>
  <cp:lastModifiedBy>Teacher E-Solutions</cp:lastModifiedBy>
  <cp:revision>4</cp:revision>
  <dcterms:created xsi:type="dcterms:W3CDTF">2005-11-21T14:40:13Z</dcterms:created>
  <dcterms:modified xsi:type="dcterms:W3CDTF">2019-01-18T17:24:07Z</dcterms:modified>
</cp:coreProperties>
</file>