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5" r:id="rId3"/>
    <p:sldId id="257" r:id="rId4"/>
    <p:sldId id="258" r:id="rId5"/>
    <p:sldId id="266" r:id="rId6"/>
    <p:sldId id="264" r:id="rId7"/>
    <p:sldId id="259" r:id="rId8"/>
    <p:sldId id="260" r:id="rId9"/>
    <p:sldId id="261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1946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946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7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947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947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948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948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5562C9-750C-4F4D-B53C-9D2E7FED1A3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948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DB896-32F4-44C8-86B4-5CCF0AC03A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99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5E1B8-691D-4BE7-8534-B15017C58B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11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91B1-B1D2-4422-928A-BE548FE719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3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C3630-FFD0-42C4-8BCF-01D7EC8F559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2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6CD9A-D4C2-4D43-9EF9-32BBDF7D617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268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F8692-2BC5-4ED8-B784-2FCA7F67D9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A33F2-7F23-462D-9510-8752098475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01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03D79-FF3A-48DA-BBC0-3660154D88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72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7AB5C-A9C7-4642-ADBD-0C5D488C9C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25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F8E4E-B567-493F-9D19-EDEAF5B6FF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5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843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4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844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44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845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E5EC932-B326-4A0E-A83B-E7E1B9BE1813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133600"/>
            <a:ext cx="8229600" cy="1736725"/>
          </a:xfrm>
        </p:spPr>
        <p:txBody>
          <a:bodyPr/>
          <a:lstStyle/>
          <a:p>
            <a:r>
              <a:rPr lang="en-GB" sz="6600">
                <a:latin typeface="BigReedBold" pitchFamily="2" charset="0"/>
              </a:rPr>
              <a:t>St Lucia </a:t>
            </a:r>
            <a:br>
              <a:rPr lang="en-GB" sz="6600">
                <a:latin typeface="BigReedBold" pitchFamily="2" charset="0"/>
              </a:rPr>
            </a:br>
            <a:r>
              <a:rPr lang="en-GB" sz="6600">
                <a:latin typeface="BigReedBold" pitchFamily="2" charset="0"/>
              </a:rPr>
              <a:t/>
            </a:r>
            <a:br>
              <a:rPr lang="en-GB" sz="6600">
                <a:latin typeface="BigReedBold" pitchFamily="2" charset="0"/>
              </a:rPr>
            </a:br>
            <a:r>
              <a:rPr lang="en-GB" sz="6600">
                <a:latin typeface="BigReedBold" pitchFamily="2" charset="0"/>
              </a:rPr>
              <a:t>Quiz</a:t>
            </a:r>
            <a:r>
              <a:rPr lang="en-GB" sz="480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name of the growing industry in St Lucia beginning with T?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Tourist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Tourism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Turtle tours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Would you like to go on holiday to St Lucia?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Yes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No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Maybe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80400" cy="5545138"/>
          </a:xfrm>
        </p:spPr>
        <p:txBody>
          <a:bodyPr/>
          <a:lstStyle/>
          <a:p>
            <a:r>
              <a:rPr lang="en-GB"/>
              <a:t>WOW!!!!</a:t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>You did fantastic!</a:t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r>
              <a:rPr lang="en-GB"/>
              <a:t>You are all St Lucia </a:t>
            </a:r>
            <a:br>
              <a:rPr lang="en-GB"/>
            </a:br>
            <a:r>
              <a:rPr lang="en-GB"/>
              <a:t>EXPERTS!!!!</a:t>
            </a:r>
          </a:p>
        </p:txBody>
      </p:sp>
      <p:pic>
        <p:nvPicPr>
          <p:cNvPr id="32773" name="Picture 5" descr="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2017713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Picture 6" descr="st lu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213100"/>
            <a:ext cx="1573212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bana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221163"/>
            <a:ext cx="2016125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6" name="Picture 8" descr="st lucia sce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88913"/>
            <a:ext cx="2449512" cy="183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Which map shows St Lucia?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1341438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A</a:t>
            </a:r>
          </a:p>
        </p:txBody>
      </p:sp>
      <p:pic>
        <p:nvPicPr>
          <p:cNvPr id="30730" name="Picture 10" descr="st lu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84313"/>
            <a:ext cx="942975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1" name="Picture 11" descr="afr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068638"/>
            <a:ext cx="149542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3" name="Picture 13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508500"/>
            <a:ext cx="1541463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What is the capital city of St Lucia?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495800"/>
          </a:xfrm>
        </p:spPr>
        <p:txBody>
          <a:bodyPr/>
          <a:lstStyle/>
          <a:p>
            <a:endParaRPr lang="en-GB" sz="2800"/>
          </a:p>
          <a:p>
            <a:r>
              <a:rPr lang="en-GB" sz="2800"/>
              <a:t>A. Caribbean</a:t>
            </a:r>
          </a:p>
          <a:p>
            <a:endParaRPr lang="en-GB" sz="2800"/>
          </a:p>
          <a:p>
            <a:r>
              <a:rPr lang="en-GB" sz="2800"/>
              <a:t>B. Castries </a:t>
            </a:r>
          </a:p>
          <a:p>
            <a:endParaRPr lang="en-GB" sz="2800"/>
          </a:p>
          <a:p>
            <a:r>
              <a:rPr lang="en-GB" sz="2800"/>
              <a:t>C. Canaries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495800"/>
          </a:xfrm>
        </p:spPr>
        <p:txBody>
          <a:bodyPr/>
          <a:lstStyle/>
          <a:p>
            <a:pPr>
              <a:buFontTx/>
              <a:buNone/>
            </a:pPr>
            <a:endParaRPr lang="en-GB" sz="7200"/>
          </a:p>
          <a:p>
            <a:pPr algn="ctr"/>
            <a:r>
              <a:rPr lang="en-GB" sz="9600"/>
              <a:t>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sea surrounds St Lucia?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St Lucia Sea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North Sea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Caribbean Sea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flag for St Lucia?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557338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C</a:t>
            </a:r>
          </a:p>
        </p:txBody>
      </p:sp>
      <p:pic>
        <p:nvPicPr>
          <p:cNvPr id="31751" name="Picture 7" descr="flag x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844675"/>
            <a:ext cx="1714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2" name="Picture 8" descr="flag 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284538"/>
            <a:ext cx="1657350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3" name="Picture 9" descr="f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97425"/>
            <a:ext cx="1655763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can you </a:t>
            </a:r>
            <a:r>
              <a:rPr lang="en-GB" sz="54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travel to St Lucia?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Airplane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Train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Boat or ferry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do they grow the most of in </a:t>
            </a:r>
            <a:b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 Lucia?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Bananas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Mangos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Grapes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do the locals call bananas?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Green Jewels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Golden Fruit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Green Gold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C</a:t>
            </a:r>
          </a:p>
        </p:txBody>
      </p:sp>
      <p:pic>
        <p:nvPicPr>
          <p:cNvPr id="25607" name="Picture 7" descr="ban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708275"/>
            <a:ext cx="1476375" cy="12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Why?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052513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A. They are hard like gold.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B. They are green when they are picked.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GB" sz="280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2800"/>
              <a:t>C. They are gold when they are picked.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n-GB" sz="7200"/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sz="9600"/>
              <a:t>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1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57</TotalTime>
  <Words>193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Wingdings</vt:lpstr>
      <vt:lpstr>BigReedBold</vt:lpstr>
      <vt:lpstr>Mountain Top</vt:lpstr>
      <vt:lpstr>St Lucia   Quiz </vt:lpstr>
      <vt:lpstr>PowerPoint Presentation</vt:lpstr>
      <vt:lpstr>What is the capital city of St Lucia?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WOW!!!!  You did fantastic!  You are all St Lucia  EXPERTS!!!!</vt:lpstr>
    </vt:vector>
  </TitlesOfParts>
  <Company>Kingston upon Hull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Lucia   Quiz </dc:title>
  <dc:creator>Sarah Hume </dc:creator>
  <cp:lastModifiedBy>Teacher E-Solutions</cp:lastModifiedBy>
  <cp:revision>8</cp:revision>
  <dcterms:created xsi:type="dcterms:W3CDTF">2005-12-06T18:29:50Z</dcterms:created>
  <dcterms:modified xsi:type="dcterms:W3CDTF">2019-01-18T17:28:48Z</dcterms:modified>
</cp:coreProperties>
</file>