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256" r:id="rId2"/>
    <p:sldId id="265" r:id="rId3"/>
    <p:sldId id="257" r:id="rId4"/>
    <p:sldId id="258" r:id="rId5"/>
    <p:sldId id="266" r:id="rId6"/>
    <p:sldId id="264" r:id="rId7"/>
    <p:sldId id="259" r:id="rId8"/>
    <p:sldId id="260" r:id="rId9"/>
    <p:sldId id="261" r:id="rId10"/>
    <p:sldId id="262" r:id="rId11"/>
    <p:sldId id="263" r:id="rId12"/>
    <p:sldId id="267" r:id="rId1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728" autoAdjust="0"/>
  </p:normalViewPr>
  <p:slideViewPr>
    <p:cSldViewPr>
      <p:cViewPr varScale="1">
        <p:scale>
          <a:sx n="42" d="100"/>
          <a:sy n="42" d="100"/>
        </p:scale>
        <p:origin x="-64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1945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6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461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9462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1946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9464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9465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66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67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68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69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947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471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9472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3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4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5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6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7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478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9479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19480" name="Rectangle 2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9481" name="Rectangle 2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F65562C9-750C-4F4D-B53C-9D2E7FED1A39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19482" name="Rectangle 2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EDB896-32F4-44C8-86B4-5CCF0AC03AF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3993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A5E1B8-691D-4BE7-8534-B15017C58B4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5115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8191B1-B1D2-4422-928A-BE548FE719D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7738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2C3630-FFD0-42C4-8BCF-01D7EC8F559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826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26CD9A-D4C2-4D43-9EF9-32BBDF7D617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268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9F8692-2BC5-4ED8-B784-2FCA7F67D9D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414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1A33F2-7F23-462D-9510-87520984755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2018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903D79-FF3A-48DA-BBC0-3660154D881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0720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07AB5C-A9C7-4642-ADBD-0C5D488C9C9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4259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BF8E4E-B567-493F-9D19-EDEAF5B6FF0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1559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843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3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437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843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843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844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8441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2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3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4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5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8446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44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448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9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0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1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2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3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454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8455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456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GB"/>
          </a:p>
        </p:txBody>
      </p:sp>
      <p:sp>
        <p:nvSpPr>
          <p:cNvPr id="18457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GB"/>
          </a:p>
        </p:txBody>
      </p:sp>
      <p:sp>
        <p:nvSpPr>
          <p:cNvPr id="18458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E5EC932-B326-4A0E-A83B-E7E1B9BE1813}" type="slidenum">
              <a:rPr lang="en-GB"/>
              <a:pPr/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2133600"/>
            <a:ext cx="8229600" cy="1736725"/>
          </a:xfrm>
        </p:spPr>
        <p:txBody>
          <a:bodyPr/>
          <a:lstStyle/>
          <a:p>
            <a:r>
              <a:rPr lang="en-GB" sz="6600">
                <a:latin typeface="BigReedBold" pitchFamily="2" charset="0"/>
              </a:rPr>
              <a:t>St Lucia </a:t>
            </a:r>
            <a:br>
              <a:rPr lang="en-GB" sz="6600">
                <a:latin typeface="BigReedBold" pitchFamily="2" charset="0"/>
              </a:rPr>
            </a:br>
            <a:r>
              <a:rPr lang="en-GB" sz="6600">
                <a:latin typeface="BigReedBold" pitchFamily="2" charset="0"/>
              </a:rPr>
              <a:t/>
            </a:r>
            <a:br>
              <a:rPr lang="en-GB" sz="6600">
                <a:latin typeface="BigReedBold" pitchFamily="2" charset="0"/>
              </a:rPr>
            </a:br>
            <a:r>
              <a:rPr lang="en-GB" sz="6600">
                <a:latin typeface="BigReedBold" pitchFamily="2" charset="0"/>
              </a:rPr>
              <a:t>Quiz</a:t>
            </a:r>
            <a:r>
              <a:rPr lang="en-GB" sz="4800"/>
              <a:t>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GB"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What is the name of the growing industry in St Lucia beginning with T?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1600200"/>
            <a:ext cx="4038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GB" sz="280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2800"/>
              <a:t>A. Tourist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GB" sz="280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2800"/>
              <a:t>B. Tourism  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GB" sz="280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2800"/>
              <a:t>C. Turtle tours</a:t>
            </a: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5105400" y="1600200"/>
            <a:ext cx="4038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endParaRPr lang="en-GB" sz="7200"/>
          </a:p>
          <a:p>
            <a:pPr marL="342900" indent="-342900" algn="ctr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9600"/>
              <a:t>B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Would you like to go on holiday to St Lucia?</a:t>
            </a: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0" y="1600200"/>
            <a:ext cx="4038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GB" sz="280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2800"/>
              <a:t>A. Yes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GB" sz="280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2800"/>
              <a:t>B. No 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GB" sz="280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2800"/>
              <a:t>C. Maybe</a:t>
            </a: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5105400" y="1600200"/>
            <a:ext cx="4038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endParaRPr lang="en-GB" sz="7200"/>
          </a:p>
          <a:p>
            <a:pPr marL="342900" indent="-342900" algn="ctr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9600"/>
              <a:t>A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8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80400" cy="5545138"/>
          </a:xfrm>
        </p:spPr>
        <p:txBody>
          <a:bodyPr/>
          <a:lstStyle/>
          <a:p>
            <a:r>
              <a:rPr lang="en-GB"/>
              <a:t>WOW!!!!</a:t>
            </a:r>
            <a:br>
              <a:rPr lang="en-GB"/>
            </a:br>
            <a:r>
              <a:rPr lang="en-GB"/>
              <a:t/>
            </a:r>
            <a:br>
              <a:rPr lang="en-GB"/>
            </a:br>
            <a:r>
              <a:rPr lang="en-GB"/>
              <a:t>You did fantastic!</a:t>
            </a:r>
            <a:br>
              <a:rPr lang="en-GB"/>
            </a:br>
            <a:r>
              <a:rPr lang="en-GB"/>
              <a:t/>
            </a:r>
            <a:br>
              <a:rPr lang="en-GB"/>
            </a:br>
            <a:r>
              <a:rPr lang="en-GB"/>
              <a:t>You are all St Lucia </a:t>
            </a:r>
            <a:br>
              <a:rPr lang="en-GB"/>
            </a:br>
            <a:r>
              <a:rPr lang="en-GB"/>
              <a:t>EXPERTS!!!!</a:t>
            </a:r>
          </a:p>
        </p:txBody>
      </p:sp>
      <p:pic>
        <p:nvPicPr>
          <p:cNvPr id="32773" name="Picture 5" descr="fla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2017713" cy="136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4" name="Picture 6" descr="st luc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3213100"/>
            <a:ext cx="1573212" cy="252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5" name="Picture 7" descr="banan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221163"/>
            <a:ext cx="2016125" cy="171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6" name="Picture 8" descr="st lucia sce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188913"/>
            <a:ext cx="2449512" cy="1836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Which map shows St Lucia?</a:t>
            </a: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1341438"/>
            <a:ext cx="4038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endParaRPr lang="en-GB" sz="280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2800"/>
              <a:t>A. 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GB" sz="280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GB" sz="280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2800"/>
              <a:t>B. 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GB" sz="280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GB" sz="280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2800"/>
              <a:t>C. </a:t>
            </a:r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5105400" y="1600200"/>
            <a:ext cx="4038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endParaRPr lang="en-GB" sz="7200"/>
          </a:p>
          <a:p>
            <a:pPr marL="342900" indent="-342900" algn="ctr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9600"/>
              <a:t>A</a:t>
            </a:r>
          </a:p>
        </p:txBody>
      </p:sp>
      <p:pic>
        <p:nvPicPr>
          <p:cNvPr id="30730" name="Picture 10" descr="st luc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484313"/>
            <a:ext cx="942975" cy="15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1" name="Picture 11" descr="afric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3068638"/>
            <a:ext cx="1495425" cy="138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3" name="Picture 13" descr="austral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4508500"/>
            <a:ext cx="1541463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/>
              <a:t>What is the capital city of St Lucia?</a:t>
            </a:r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00200"/>
            <a:ext cx="4038600" cy="4495800"/>
          </a:xfrm>
        </p:spPr>
        <p:txBody>
          <a:bodyPr/>
          <a:lstStyle/>
          <a:p>
            <a:endParaRPr lang="en-GB" sz="2800"/>
          </a:p>
          <a:p>
            <a:r>
              <a:rPr lang="en-GB" sz="2800"/>
              <a:t>A. Caribbean</a:t>
            </a:r>
          </a:p>
          <a:p>
            <a:endParaRPr lang="en-GB" sz="2800"/>
          </a:p>
          <a:p>
            <a:r>
              <a:rPr lang="en-GB" sz="2800"/>
              <a:t>B. Castries </a:t>
            </a:r>
          </a:p>
          <a:p>
            <a:endParaRPr lang="en-GB" sz="2800"/>
          </a:p>
          <a:p>
            <a:r>
              <a:rPr lang="en-GB" sz="2800"/>
              <a:t>C. Canaries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105400" y="1600200"/>
            <a:ext cx="4038600" cy="4495800"/>
          </a:xfrm>
        </p:spPr>
        <p:txBody>
          <a:bodyPr/>
          <a:lstStyle/>
          <a:p>
            <a:pPr>
              <a:buFontTx/>
              <a:buNone/>
            </a:pPr>
            <a:endParaRPr lang="en-GB" sz="7200"/>
          </a:p>
          <a:p>
            <a:pPr algn="ctr"/>
            <a:r>
              <a:rPr lang="en-GB" sz="9600"/>
              <a:t>B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4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6" grpI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What sea surrounds St Lucia?</a:t>
            </a: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0" y="1600200"/>
            <a:ext cx="4038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GB" sz="280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2800"/>
              <a:t>A. St Lucia Sea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GB" sz="280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2800"/>
              <a:t>B. North Sea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GB" sz="280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2800"/>
              <a:t>C. Caribbean Sea</a:t>
            </a: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5105400" y="1600200"/>
            <a:ext cx="4038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endParaRPr lang="en-GB" sz="7200"/>
          </a:p>
          <a:p>
            <a:pPr marL="342900" indent="-342900" algn="ctr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9600"/>
              <a:t>C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What is the flag for St Lucia?</a:t>
            </a: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1557338"/>
            <a:ext cx="4038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GB" sz="280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2800"/>
              <a:t>A. 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GB" sz="280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GB" sz="280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2800"/>
              <a:t>B. 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GB" sz="280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GB" sz="280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2800"/>
              <a:t>C. </a:t>
            </a:r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5105400" y="1600200"/>
            <a:ext cx="4038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endParaRPr lang="en-GB" sz="7200"/>
          </a:p>
          <a:p>
            <a:pPr marL="342900" indent="-342900" algn="ctr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9600"/>
              <a:t>C</a:t>
            </a:r>
          </a:p>
        </p:txBody>
      </p:sp>
      <p:pic>
        <p:nvPicPr>
          <p:cNvPr id="31751" name="Picture 7" descr="flag x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844675"/>
            <a:ext cx="17145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2" name="Picture 8" descr="flag 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3284538"/>
            <a:ext cx="1657350" cy="110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3" name="Picture 9" descr="fla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797425"/>
            <a:ext cx="1655763" cy="111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0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How can you </a:t>
            </a:r>
            <a:r>
              <a:rPr lang="en-GB" sz="5400" u="sng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not</a:t>
            </a:r>
            <a:r>
              <a:rPr lang="en-GB"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travel to St Lucia?</a:t>
            </a: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1600200"/>
            <a:ext cx="4038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GB" sz="280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2800"/>
              <a:t>A. Airplane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GB" sz="280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2800"/>
              <a:t>B. Train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GB" sz="280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2800"/>
              <a:t>C. Boat or ferry</a:t>
            </a: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5105400" y="1600200"/>
            <a:ext cx="4038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endParaRPr lang="en-GB" sz="7200"/>
          </a:p>
          <a:p>
            <a:pPr marL="342900" indent="-342900" algn="ctr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9600"/>
              <a:t>B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What do they grow the most of in </a:t>
            </a:r>
            <a:br>
              <a:rPr lang="en-GB"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 Lucia?</a:t>
            </a: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1600200"/>
            <a:ext cx="4038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GB" sz="280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2800"/>
              <a:t>A. Bananas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GB" sz="280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2800"/>
              <a:t>B. Mangos 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GB" sz="280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2800"/>
              <a:t>C. Grapes</a:t>
            </a:r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5105400" y="1600200"/>
            <a:ext cx="4038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endParaRPr lang="en-GB" sz="7200"/>
          </a:p>
          <a:p>
            <a:pPr marL="342900" indent="-342900" algn="ctr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9600"/>
              <a:t>A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5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What do the locals call bananas?</a:t>
            </a: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1600200"/>
            <a:ext cx="4038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GB" sz="280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2800"/>
              <a:t>A. Green Jewels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GB" sz="280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2800"/>
              <a:t>B. Golden Fruit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GB" sz="280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2800"/>
              <a:t>C. Green Gold</a:t>
            </a:r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5105400" y="1600200"/>
            <a:ext cx="4038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endParaRPr lang="en-GB" sz="7200"/>
          </a:p>
          <a:p>
            <a:pPr marL="342900" indent="-342900" algn="ctr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9600"/>
              <a:t>C</a:t>
            </a:r>
          </a:p>
        </p:txBody>
      </p:sp>
      <p:pic>
        <p:nvPicPr>
          <p:cNvPr id="25607" name="Picture 7" descr="bana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2708275"/>
            <a:ext cx="1476375" cy="125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Why?</a:t>
            </a: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1052513"/>
            <a:ext cx="4038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GB" sz="280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2800"/>
              <a:t>A. They are hard like gold. 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GB" sz="280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2800"/>
              <a:t>B. They are green when they are picked. 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GB" sz="280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2800"/>
              <a:t>C. They are gold when they are picked.</a:t>
            </a: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5105400" y="1600200"/>
            <a:ext cx="4038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endParaRPr lang="en-GB" sz="7200"/>
          </a:p>
          <a:p>
            <a:pPr marL="342900" indent="-342900" algn="ctr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GB" sz="9600"/>
              <a:t>B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0" grpId="1"/>
    </p:bldLst>
  </p:timing>
</p:sld>
</file>

<file path=ppt/theme/theme1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 Top</Template>
  <TotalTime>57</TotalTime>
  <Words>193</Words>
  <Application>Microsoft Office PowerPoint</Application>
  <PresentationFormat>On-screen Show (4:3)</PresentationFormat>
  <Paragraphs>96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Wingdings</vt:lpstr>
      <vt:lpstr>BigReedBold</vt:lpstr>
      <vt:lpstr>Mountain Top</vt:lpstr>
      <vt:lpstr>St Lucia   Quiz </vt:lpstr>
      <vt:lpstr>PowerPoint Presentation</vt:lpstr>
      <vt:lpstr>What is the capital city of St Lucia?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WOW!!!!  You did fantastic!  You are all St Lucia  EXPERTS!!!!</vt:lpstr>
    </vt:vector>
  </TitlesOfParts>
  <Company>Kingston upon Hull City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 Lucia   Quiz </dc:title>
  <dc:creator>Sarah Hume </dc:creator>
  <cp:lastModifiedBy>Teacher E-Solutions</cp:lastModifiedBy>
  <cp:revision>8</cp:revision>
  <dcterms:created xsi:type="dcterms:W3CDTF">2005-12-06T18:29:50Z</dcterms:created>
  <dcterms:modified xsi:type="dcterms:W3CDTF">2019-01-18T17:28:48Z</dcterms:modified>
</cp:coreProperties>
</file>