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60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357" y="-79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0"/>
          <p:cNvGrpSpPr>
            <a:grpSpLocks/>
          </p:cNvGrpSpPr>
          <p:nvPr/>
        </p:nvGrpSpPr>
        <p:grpSpPr bwMode="auto">
          <a:xfrm>
            <a:off x="-257175" y="-23813"/>
            <a:ext cx="9518650" cy="7229476"/>
            <a:chOff x="-162" y="-15"/>
            <a:chExt cx="5996" cy="4554"/>
          </a:xfrm>
        </p:grpSpPr>
        <p:grpSp>
          <p:nvGrpSpPr>
            <p:cNvPr id="5" name="Group 109"/>
            <p:cNvGrpSpPr>
              <a:grpSpLocks/>
            </p:cNvGrpSpPr>
            <p:nvPr userDrawn="1"/>
          </p:nvGrpSpPr>
          <p:grpSpPr bwMode="auto">
            <a:xfrm>
              <a:off x="-162" y="-15"/>
              <a:ext cx="5996" cy="4554"/>
              <a:chOff x="-162" y="-15"/>
              <a:chExt cx="5996" cy="4554"/>
            </a:xfrm>
          </p:grpSpPr>
          <p:sp>
            <p:nvSpPr>
              <p:cNvPr id="20" name="Freeform 4"/>
              <p:cNvSpPr>
                <a:spLocks/>
              </p:cNvSpPr>
              <p:nvPr userDrawn="1"/>
            </p:nvSpPr>
            <p:spPr bwMode="hidden">
              <a:xfrm>
                <a:off x="3314" y="299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5"/>
              <p:cNvSpPr>
                <a:spLocks/>
              </p:cNvSpPr>
              <p:nvPr userDrawn="1"/>
            </p:nvSpPr>
            <p:spPr bwMode="hidden">
              <a:xfrm>
                <a:off x="2200" y="258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6"/>
              <p:cNvSpPr>
                <a:spLocks/>
              </p:cNvSpPr>
              <p:nvPr userDrawn="1"/>
            </p:nvSpPr>
            <p:spPr bwMode="hidden">
              <a:xfrm>
                <a:off x="2288" y="3047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7"/>
              <p:cNvSpPr>
                <a:spLocks/>
              </p:cNvSpPr>
              <p:nvPr userDrawn="1"/>
            </p:nvSpPr>
            <p:spPr bwMode="hidden">
              <a:xfrm>
                <a:off x="2609" y="35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8"/>
              <p:cNvSpPr>
                <a:spLocks/>
              </p:cNvSpPr>
              <p:nvPr userDrawn="1"/>
            </p:nvSpPr>
            <p:spPr bwMode="hidden">
              <a:xfrm>
                <a:off x="3980" y="1830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Freeform 9"/>
              <p:cNvSpPr>
                <a:spLocks/>
              </p:cNvSpPr>
              <p:nvPr userDrawn="1"/>
            </p:nvSpPr>
            <p:spPr bwMode="hidden">
              <a:xfrm>
                <a:off x="3089" y="206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Freeform 10"/>
              <p:cNvSpPr>
                <a:spLocks/>
              </p:cNvSpPr>
              <p:nvPr userDrawn="1"/>
            </p:nvSpPr>
            <p:spPr bwMode="hidden">
              <a:xfrm rot="3318475">
                <a:off x="2254" y="189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Freeform 11"/>
              <p:cNvSpPr>
                <a:spLocks/>
              </p:cNvSpPr>
              <p:nvPr userDrawn="1"/>
            </p:nvSpPr>
            <p:spPr bwMode="hidden">
              <a:xfrm rot="20976686" flipH="1">
                <a:off x="2956" y="338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Freeform 12"/>
              <p:cNvSpPr>
                <a:spLocks/>
              </p:cNvSpPr>
              <p:nvPr userDrawn="1"/>
            </p:nvSpPr>
            <p:spPr bwMode="hidden">
              <a:xfrm>
                <a:off x="1821" y="3000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13"/>
              <p:cNvSpPr>
                <a:spLocks/>
              </p:cNvSpPr>
              <p:nvPr userDrawn="1"/>
            </p:nvSpPr>
            <p:spPr bwMode="hidden">
              <a:xfrm rot="16244410" flipH="1">
                <a:off x="3615" y="375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Freeform 14"/>
              <p:cNvSpPr>
                <a:spLocks/>
              </p:cNvSpPr>
              <p:nvPr userDrawn="1"/>
            </p:nvSpPr>
            <p:spPr bwMode="hidden">
              <a:xfrm rot="6018034">
                <a:off x="1966" y="3575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Freeform 15"/>
              <p:cNvSpPr>
                <a:spLocks/>
              </p:cNvSpPr>
              <p:nvPr userDrawn="1"/>
            </p:nvSpPr>
            <p:spPr bwMode="hidden">
              <a:xfrm rot="6284068">
                <a:off x="3400" y="306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Freeform 16"/>
              <p:cNvSpPr>
                <a:spLocks/>
              </p:cNvSpPr>
              <p:nvPr userDrawn="1"/>
            </p:nvSpPr>
            <p:spPr bwMode="hidden">
              <a:xfrm rot="19272242" flipV="1">
                <a:off x="3188" y="226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Freeform 17"/>
              <p:cNvSpPr>
                <a:spLocks/>
              </p:cNvSpPr>
              <p:nvPr userDrawn="1"/>
            </p:nvSpPr>
            <p:spPr bwMode="hidden">
              <a:xfrm rot="563450" flipH="1">
                <a:off x="1796" y="235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Freeform 18"/>
              <p:cNvSpPr>
                <a:spLocks/>
              </p:cNvSpPr>
              <p:nvPr userDrawn="1"/>
            </p:nvSpPr>
            <p:spPr bwMode="hidden">
              <a:xfrm>
                <a:off x="1227" y="273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Freeform 19"/>
              <p:cNvSpPr>
                <a:spLocks/>
              </p:cNvSpPr>
              <p:nvPr userDrawn="1"/>
            </p:nvSpPr>
            <p:spPr bwMode="hidden">
              <a:xfrm>
                <a:off x="113" y="2578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Freeform 20"/>
              <p:cNvSpPr>
                <a:spLocks/>
              </p:cNvSpPr>
              <p:nvPr userDrawn="1"/>
            </p:nvSpPr>
            <p:spPr bwMode="hidden">
              <a:xfrm>
                <a:off x="153" y="3003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Freeform 21"/>
              <p:cNvSpPr>
                <a:spLocks/>
              </p:cNvSpPr>
              <p:nvPr userDrawn="1"/>
            </p:nvSpPr>
            <p:spPr bwMode="hidden">
              <a:xfrm rot="-2130091">
                <a:off x="738" y="374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Freeform 22"/>
              <p:cNvSpPr>
                <a:spLocks/>
              </p:cNvSpPr>
              <p:nvPr userDrawn="1"/>
            </p:nvSpPr>
            <p:spPr bwMode="hidden">
              <a:xfrm>
                <a:off x="1821" y="195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Freeform 23"/>
              <p:cNvSpPr>
                <a:spLocks/>
              </p:cNvSpPr>
              <p:nvPr userDrawn="1"/>
            </p:nvSpPr>
            <p:spPr bwMode="hidden">
              <a:xfrm>
                <a:off x="1002" y="2055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Freeform 24"/>
              <p:cNvSpPr>
                <a:spLocks/>
              </p:cNvSpPr>
              <p:nvPr userDrawn="1"/>
            </p:nvSpPr>
            <p:spPr bwMode="hidden">
              <a:xfrm rot="3318475">
                <a:off x="-73" y="200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Freeform 25"/>
              <p:cNvSpPr>
                <a:spLocks/>
              </p:cNvSpPr>
              <p:nvPr userDrawn="1"/>
            </p:nvSpPr>
            <p:spPr bwMode="hidden">
              <a:xfrm rot="20976686" flipH="1">
                <a:off x="869" y="337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Freeform 26"/>
              <p:cNvSpPr>
                <a:spLocks/>
              </p:cNvSpPr>
              <p:nvPr userDrawn="1"/>
            </p:nvSpPr>
            <p:spPr bwMode="hidden">
              <a:xfrm>
                <a:off x="-14" y="2956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Freeform 27"/>
              <p:cNvSpPr>
                <a:spLocks/>
              </p:cNvSpPr>
              <p:nvPr userDrawn="1"/>
            </p:nvSpPr>
            <p:spPr bwMode="hidden">
              <a:xfrm rot="16244410" flipH="1">
                <a:off x="1516" y="372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Freeform 28"/>
              <p:cNvSpPr>
                <a:spLocks/>
              </p:cNvSpPr>
              <p:nvPr userDrawn="1"/>
            </p:nvSpPr>
            <p:spPr bwMode="hidden">
              <a:xfrm rot="5508134">
                <a:off x="-25" y="3520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Freeform 29"/>
              <p:cNvSpPr>
                <a:spLocks/>
              </p:cNvSpPr>
              <p:nvPr userDrawn="1"/>
            </p:nvSpPr>
            <p:spPr bwMode="hidden">
              <a:xfrm rot="6284068">
                <a:off x="1169" y="290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Freeform 30"/>
              <p:cNvSpPr>
                <a:spLocks/>
              </p:cNvSpPr>
              <p:nvPr userDrawn="1"/>
            </p:nvSpPr>
            <p:spPr bwMode="hidden">
              <a:xfrm rot="19272242" flipV="1">
                <a:off x="945" y="204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Freeform 31"/>
              <p:cNvSpPr>
                <a:spLocks/>
              </p:cNvSpPr>
              <p:nvPr userDrawn="1"/>
            </p:nvSpPr>
            <p:spPr bwMode="hidden">
              <a:xfrm rot="563450" flipH="1">
                <a:off x="501" y="221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Freeform 32"/>
              <p:cNvSpPr>
                <a:spLocks/>
              </p:cNvSpPr>
              <p:nvPr userDrawn="1"/>
            </p:nvSpPr>
            <p:spPr bwMode="hidden">
              <a:xfrm>
                <a:off x="1210" y="87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Freeform 33"/>
              <p:cNvSpPr>
                <a:spLocks/>
              </p:cNvSpPr>
              <p:nvPr userDrawn="1"/>
            </p:nvSpPr>
            <p:spPr bwMode="hidden">
              <a:xfrm>
                <a:off x="96" y="46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34"/>
              <p:cNvSpPr>
                <a:spLocks/>
              </p:cNvSpPr>
              <p:nvPr userDrawn="1"/>
            </p:nvSpPr>
            <p:spPr bwMode="hidden">
              <a:xfrm>
                <a:off x="-20" y="1119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Freeform 35"/>
              <p:cNvSpPr>
                <a:spLocks/>
              </p:cNvSpPr>
              <p:nvPr userDrawn="1"/>
            </p:nvSpPr>
            <p:spPr bwMode="hidden">
              <a:xfrm>
                <a:off x="721" y="163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36"/>
              <p:cNvSpPr>
                <a:spLocks/>
              </p:cNvSpPr>
              <p:nvPr userDrawn="1"/>
            </p:nvSpPr>
            <p:spPr bwMode="hidden">
              <a:xfrm>
                <a:off x="1804" y="-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Freeform 37"/>
              <p:cNvSpPr>
                <a:spLocks/>
              </p:cNvSpPr>
              <p:nvPr userDrawn="1"/>
            </p:nvSpPr>
            <p:spPr bwMode="hidden">
              <a:xfrm>
                <a:off x="985" y="99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Freeform 38"/>
              <p:cNvSpPr>
                <a:spLocks/>
              </p:cNvSpPr>
              <p:nvPr userDrawn="1"/>
            </p:nvSpPr>
            <p:spPr bwMode="hidden">
              <a:xfrm rot="3318475">
                <a:off x="186" y="-9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Freeform 39"/>
              <p:cNvSpPr>
                <a:spLocks/>
              </p:cNvSpPr>
              <p:nvPr userDrawn="1"/>
            </p:nvSpPr>
            <p:spPr bwMode="hidden">
              <a:xfrm rot="20976686" flipH="1">
                <a:off x="852" y="126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Freeform 40"/>
              <p:cNvSpPr>
                <a:spLocks/>
              </p:cNvSpPr>
              <p:nvPr userDrawn="1"/>
            </p:nvSpPr>
            <p:spPr bwMode="hidden">
              <a:xfrm>
                <a:off x="185" y="95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Freeform 41"/>
              <p:cNvSpPr>
                <a:spLocks/>
              </p:cNvSpPr>
              <p:nvPr userDrawn="1"/>
            </p:nvSpPr>
            <p:spPr bwMode="hidden">
              <a:xfrm rot="16244410" flipH="1">
                <a:off x="1487" y="1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Freeform 42"/>
              <p:cNvSpPr>
                <a:spLocks/>
              </p:cNvSpPr>
              <p:nvPr userDrawn="1"/>
            </p:nvSpPr>
            <p:spPr bwMode="hidden">
              <a:xfrm rot="2428453">
                <a:off x="-162" y="1684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43"/>
              <p:cNvSpPr>
                <a:spLocks/>
              </p:cNvSpPr>
              <p:nvPr userDrawn="1"/>
            </p:nvSpPr>
            <p:spPr bwMode="hidden">
              <a:xfrm rot="6284068">
                <a:off x="1296" y="94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Freeform 44"/>
              <p:cNvSpPr>
                <a:spLocks/>
              </p:cNvSpPr>
              <p:nvPr userDrawn="1"/>
            </p:nvSpPr>
            <p:spPr bwMode="hidden">
              <a:xfrm rot="19272242" flipV="1">
                <a:off x="928" y="8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Freeform 45"/>
              <p:cNvSpPr>
                <a:spLocks/>
              </p:cNvSpPr>
              <p:nvPr userDrawn="1"/>
            </p:nvSpPr>
            <p:spPr bwMode="hidden">
              <a:xfrm rot="563450" flipH="1">
                <a:off x="-20" y="23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Freeform 46"/>
              <p:cNvSpPr>
                <a:spLocks/>
              </p:cNvSpPr>
              <p:nvPr userDrawn="1"/>
            </p:nvSpPr>
            <p:spPr bwMode="hidden">
              <a:xfrm>
                <a:off x="3305" y="87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Freeform 47"/>
              <p:cNvSpPr>
                <a:spLocks/>
              </p:cNvSpPr>
              <p:nvPr userDrawn="1"/>
            </p:nvSpPr>
            <p:spPr bwMode="hidden">
              <a:xfrm>
                <a:off x="2191" y="466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Freeform 48"/>
              <p:cNvSpPr>
                <a:spLocks/>
              </p:cNvSpPr>
              <p:nvPr userDrawn="1"/>
            </p:nvSpPr>
            <p:spPr bwMode="hidden">
              <a:xfrm>
                <a:off x="2075" y="1119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Freeform 49"/>
              <p:cNvSpPr>
                <a:spLocks/>
              </p:cNvSpPr>
              <p:nvPr userDrawn="1"/>
            </p:nvSpPr>
            <p:spPr bwMode="hidden">
              <a:xfrm>
                <a:off x="2816" y="163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Freeform 50"/>
              <p:cNvSpPr>
                <a:spLocks/>
              </p:cNvSpPr>
              <p:nvPr userDrawn="1"/>
            </p:nvSpPr>
            <p:spPr bwMode="hidden">
              <a:xfrm>
                <a:off x="3899" y="-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Freeform 51"/>
              <p:cNvSpPr>
                <a:spLocks/>
              </p:cNvSpPr>
              <p:nvPr userDrawn="1"/>
            </p:nvSpPr>
            <p:spPr bwMode="hidden">
              <a:xfrm>
                <a:off x="3080" y="99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Freeform 52"/>
              <p:cNvSpPr>
                <a:spLocks/>
              </p:cNvSpPr>
              <p:nvPr userDrawn="1"/>
            </p:nvSpPr>
            <p:spPr bwMode="hidden">
              <a:xfrm rot="3318475">
                <a:off x="2005" y="5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Freeform 53"/>
              <p:cNvSpPr>
                <a:spLocks/>
              </p:cNvSpPr>
              <p:nvPr userDrawn="1"/>
            </p:nvSpPr>
            <p:spPr bwMode="hidden">
              <a:xfrm rot="20976686" flipH="1">
                <a:off x="2947" y="126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54"/>
              <p:cNvSpPr>
                <a:spLocks/>
              </p:cNvSpPr>
              <p:nvPr userDrawn="1"/>
            </p:nvSpPr>
            <p:spPr bwMode="hidden">
              <a:xfrm>
                <a:off x="1908" y="107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Freeform 55"/>
              <p:cNvSpPr>
                <a:spLocks/>
              </p:cNvSpPr>
              <p:nvPr userDrawn="1"/>
            </p:nvSpPr>
            <p:spPr bwMode="hidden">
              <a:xfrm rot="16244410" flipH="1">
                <a:off x="3582" y="1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Freeform 56"/>
              <p:cNvSpPr>
                <a:spLocks/>
              </p:cNvSpPr>
              <p:nvPr userDrawn="1"/>
            </p:nvSpPr>
            <p:spPr bwMode="hidden">
              <a:xfrm rot="2428453">
                <a:off x="1933" y="1684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Freeform 57"/>
              <p:cNvSpPr>
                <a:spLocks/>
              </p:cNvSpPr>
              <p:nvPr userDrawn="1"/>
            </p:nvSpPr>
            <p:spPr bwMode="hidden">
              <a:xfrm rot="6284068">
                <a:off x="3391" y="94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Freeform 58"/>
              <p:cNvSpPr>
                <a:spLocks/>
              </p:cNvSpPr>
              <p:nvPr userDrawn="1"/>
            </p:nvSpPr>
            <p:spPr bwMode="hidden">
              <a:xfrm rot="19272242" flipV="1">
                <a:off x="3023" y="84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Freeform 59"/>
              <p:cNvSpPr>
                <a:spLocks/>
              </p:cNvSpPr>
              <p:nvPr userDrawn="1"/>
            </p:nvSpPr>
            <p:spPr bwMode="hidden">
              <a:xfrm rot="563450" flipH="1">
                <a:off x="1847" y="238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Freeform 60"/>
              <p:cNvSpPr>
                <a:spLocks/>
              </p:cNvSpPr>
              <p:nvPr userDrawn="1"/>
            </p:nvSpPr>
            <p:spPr bwMode="hidden">
              <a:xfrm flipH="1">
                <a:off x="5075" y="867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Freeform 61"/>
              <p:cNvSpPr>
                <a:spLocks/>
              </p:cNvSpPr>
              <p:nvPr userDrawn="1"/>
            </p:nvSpPr>
            <p:spPr bwMode="hidden">
              <a:xfrm>
                <a:off x="4287" y="475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Freeform 62"/>
              <p:cNvSpPr>
                <a:spLocks/>
              </p:cNvSpPr>
              <p:nvPr userDrawn="1"/>
            </p:nvSpPr>
            <p:spPr bwMode="hidden">
              <a:xfrm>
                <a:off x="4171" y="1128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Freeform 63"/>
              <p:cNvSpPr>
                <a:spLocks/>
              </p:cNvSpPr>
              <p:nvPr userDrawn="1"/>
            </p:nvSpPr>
            <p:spPr bwMode="hidden">
              <a:xfrm>
                <a:off x="5092" y="157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Freeform 64"/>
              <p:cNvSpPr>
                <a:spLocks/>
              </p:cNvSpPr>
              <p:nvPr userDrawn="1"/>
            </p:nvSpPr>
            <p:spPr bwMode="hidden">
              <a:xfrm>
                <a:off x="4828" y="24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Freeform 65"/>
              <p:cNvSpPr>
                <a:spLocks/>
              </p:cNvSpPr>
              <p:nvPr userDrawn="1"/>
            </p:nvSpPr>
            <p:spPr bwMode="hidden">
              <a:xfrm rot="3318475">
                <a:off x="4137" y="-4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Freeform 66"/>
              <p:cNvSpPr>
                <a:spLocks/>
              </p:cNvSpPr>
              <p:nvPr userDrawn="1"/>
            </p:nvSpPr>
            <p:spPr bwMode="hidden">
              <a:xfrm rot="20976686" flipH="1">
                <a:off x="5043" y="127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Freeform 67"/>
              <p:cNvSpPr>
                <a:spLocks/>
              </p:cNvSpPr>
              <p:nvPr userDrawn="1"/>
            </p:nvSpPr>
            <p:spPr bwMode="hidden">
              <a:xfrm>
                <a:off x="4328" y="949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Freeform 68"/>
              <p:cNvSpPr>
                <a:spLocks/>
              </p:cNvSpPr>
              <p:nvPr userDrawn="1"/>
            </p:nvSpPr>
            <p:spPr bwMode="hidden">
              <a:xfrm rot="16244410" flipH="1">
                <a:off x="5172" y="321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Freeform 69"/>
              <p:cNvSpPr>
                <a:spLocks/>
              </p:cNvSpPr>
              <p:nvPr userDrawn="1"/>
            </p:nvSpPr>
            <p:spPr bwMode="hidden">
              <a:xfrm rot="2428453">
                <a:off x="4161" y="1609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Freeform 70"/>
              <p:cNvSpPr>
                <a:spLocks/>
              </p:cNvSpPr>
              <p:nvPr userDrawn="1"/>
            </p:nvSpPr>
            <p:spPr bwMode="hidden">
              <a:xfrm rot="6284068">
                <a:off x="4899" y="77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Freeform 71"/>
              <p:cNvSpPr>
                <a:spLocks/>
              </p:cNvSpPr>
              <p:nvPr userDrawn="1"/>
            </p:nvSpPr>
            <p:spPr bwMode="hidden">
              <a:xfrm rot="21011466" flipV="1">
                <a:off x="5122" y="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Freeform 72"/>
              <p:cNvSpPr>
                <a:spLocks/>
              </p:cNvSpPr>
              <p:nvPr userDrawn="1"/>
            </p:nvSpPr>
            <p:spPr bwMode="hidden">
              <a:xfrm rot="563450" flipH="1">
                <a:off x="3823" y="46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Freeform 73"/>
              <p:cNvSpPr>
                <a:spLocks/>
              </p:cNvSpPr>
              <p:nvPr userDrawn="1"/>
            </p:nvSpPr>
            <p:spPr bwMode="hidden">
              <a:xfrm rot="6521641">
                <a:off x="5097" y="2955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Freeform 74"/>
              <p:cNvSpPr>
                <a:spLocks/>
              </p:cNvSpPr>
              <p:nvPr userDrawn="1"/>
            </p:nvSpPr>
            <p:spPr bwMode="hidden">
              <a:xfrm>
                <a:off x="4287" y="2587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Freeform 75"/>
              <p:cNvSpPr>
                <a:spLocks/>
              </p:cNvSpPr>
              <p:nvPr userDrawn="1"/>
            </p:nvSpPr>
            <p:spPr bwMode="hidden">
              <a:xfrm>
                <a:off x="4171" y="3240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Freeform 76"/>
              <p:cNvSpPr>
                <a:spLocks/>
              </p:cNvSpPr>
              <p:nvPr userDrawn="1"/>
            </p:nvSpPr>
            <p:spPr bwMode="hidden">
              <a:xfrm rot="5844778">
                <a:off x="5044" y="3610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Freeform 77"/>
              <p:cNvSpPr>
                <a:spLocks/>
              </p:cNvSpPr>
              <p:nvPr userDrawn="1"/>
            </p:nvSpPr>
            <p:spPr bwMode="hidden">
              <a:xfrm>
                <a:off x="4852" y="204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Freeform 78"/>
              <p:cNvSpPr>
                <a:spLocks/>
              </p:cNvSpPr>
              <p:nvPr userDrawn="1"/>
            </p:nvSpPr>
            <p:spPr bwMode="hidden">
              <a:xfrm rot="3318475">
                <a:off x="4101" y="201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Freeform 79"/>
              <p:cNvSpPr>
                <a:spLocks/>
              </p:cNvSpPr>
              <p:nvPr userDrawn="1"/>
            </p:nvSpPr>
            <p:spPr bwMode="hidden">
              <a:xfrm rot="20976686" flipH="1">
                <a:off x="4923" y="368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Freeform 80"/>
              <p:cNvSpPr>
                <a:spLocks/>
              </p:cNvSpPr>
              <p:nvPr userDrawn="1"/>
            </p:nvSpPr>
            <p:spPr bwMode="hidden">
              <a:xfrm>
                <a:off x="4004" y="3193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Freeform 81"/>
              <p:cNvSpPr>
                <a:spLocks/>
              </p:cNvSpPr>
              <p:nvPr userDrawn="1"/>
            </p:nvSpPr>
            <p:spPr bwMode="hidden">
              <a:xfrm rot="6820033">
                <a:off x="4161" y="3637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Freeform 82"/>
              <p:cNvSpPr>
                <a:spLocks/>
              </p:cNvSpPr>
              <p:nvPr userDrawn="1"/>
            </p:nvSpPr>
            <p:spPr bwMode="hidden">
              <a:xfrm rot="6284068">
                <a:off x="4587" y="257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Freeform 83"/>
              <p:cNvSpPr>
                <a:spLocks/>
              </p:cNvSpPr>
              <p:nvPr userDrawn="1"/>
            </p:nvSpPr>
            <p:spPr bwMode="hidden">
              <a:xfrm rot="15949041" flipV="1">
                <a:off x="5116" y="210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Freeform 84"/>
              <p:cNvSpPr>
                <a:spLocks/>
              </p:cNvSpPr>
              <p:nvPr userDrawn="1"/>
            </p:nvSpPr>
            <p:spPr bwMode="hidden">
              <a:xfrm rot="563450" flipH="1">
                <a:off x="3979" y="24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105"/>
            <p:cNvGrpSpPr>
              <a:grpSpLocks/>
            </p:cNvGrpSpPr>
            <p:nvPr userDrawn="1"/>
          </p:nvGrpSpPr>
          <p:grpSpPr bwMode="auto">
            <a:xfrm>
              <a:off x="76" y="1909"/>
              <a:ext cx="5577" cy="1251"/>
              <a:chOff x="76" y="1909"/>
              <a:chExt cx="5577" cy="1251"/>
            </a:xfrm>
          </p:grpSpPr>
          <p:sp>
            <p:nvSpPr>
              <p:cNvPr id="7" name="Freeform 91"/>
              <p:cNvSpPr>
                <a:spLocks/>
              </p:cNvSpPr>
              <p:nvPr/>
            </p:nvSpPr>
            <p:spPr bwMode="ltGray">
              <a:xfrm rot="-3632084">
                <a:off x="225" y="2083"/>
                <a:ext cx="1123" cy="1031"/>
              </a:xfrm>
              <a:custGeom>
                <a:avLst/>
                <a:gdLst>
                  <a:gd name="T0" fmla="*/ 22 w 866"/>
                  <a:gd name="T1" fmla="*/ 233 h 795"/>
                  <a:gd name="T2" fmla="*/ 368 w 866"/>
                  <a:gd name="T3" fmla="*/ 934 h 795"/>
                  <a:gd name="T4" fmla="*/ 493 w 866"/>
                  <a:gd name="T5" fmla="*/ 891 h 795"/>
                  <a:gd name="T6" fmla="*/ 839 w 866"/>
                  <a:gd name="T7" fmla="*/ 323 h 795"/>
                  <a:gd name="T8" fmla="*/ 928 w 866"/>
                  <a:gd name="T9" fmla="*/ 179 h 795"/>
                  <a:gd name="T10" fmla="*/ 236 w 866"/>
                  <a:gd name="T11" fmla="*/ 0 h 795"/>
                  <a:gd name="T12" fmla="*/ 22 w 866"/>
                  <a:gd name="T13" fmla="*/ 233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rgbClr val="80808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8" name="Group 85"/>
              <p:cNvGrpSpPr>
                <a:grpSpLocks/>
              </p:cNvGrpSpPr>
              <p:nvPr/>
            </p:nvGrpSpPr>
            <p:grpSpPr bwMode="auto">
              <a:xfrm>
                <a:off x="144" y="2221"/>
                <a:ext cx="5509" cy="141"/>
                <a:chOff x="150" y="543"/>
                <a:chExt cx="5309" cy="200"/>
              </a:xfrm>
            </p:grpSpPr>
            <p:sp>
              <p:nvSpPr>
                <p:cNvPr id="18" name="AutoShape 86"/>
                <p:cNvSpPr>
                  <a:spLocks noChangeArrowheads="1"/>
                </p:cNvSpPr>
                <p:nvPr/>
              </p:nvSpPr>
              <p:spPr bwMode="ltGray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808080">
                    <a:alpha val="50195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Rectangle 87"/>
                <p:cNvSpPr>
                  <a:spLocks noChangeArrowheads="1"/>
                </p:cNvSpPr>
                <p:nvPr/>
              </p:nvSpPr>
              <p:spPr bwMode="ltGray">
                <a:xfrm>
                  <a:off x="175" y="600"/>
                  <a:ext cx="5251" cy="50"/>
                </a:xfrm>
                <a:prstGeom prst="rect">
                  <a:avLst/>
                </a:prstGeom>
                <a:solidFill>
                  <a:srgbClr val="808080">
                    <a:alpha val="50195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88"/>
              <p:cNvGrpSpPr>
                <a:grpSpLocks/>
              </p:cNvGrpSpPr>
              <p:nvPr/>
            </p:nvGrpSpPr>
            <p:grpSpPr bwMode="auto">
              <a:xfrm>
                <a:off x="76" y="2164"/>
                <a:ext cx="5509" cy="141"/>
                <a:chOff x="150" y="543"/>
                <a:chExt cx="5309" cy="200"/>
              </a:xfrm>
            </p:grpSpPr>
            <p:sp>
              <p:nvSpPr>
                <p:cNvPr id="16" name="AutoShape 89"/>
                <p:cNvSpPr>
                  <a:spLocks noChangeArrowheads="1"/>
                </p:cNvSpPr>
                <p:nvPr/>
              </p:nvSpPr>
              <p:spPr bwMode="auto">
                <a:xfrm>
                  <a:off x="150" y="543"/>
                  <a:ext cx="5309" cy="200"/>
                </a:xfrm>
                <a:prstGeom prst="roundRect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rgbClr val="525252"/>
                    </a:gs>
                    <a:gs pos="50000">
                      <a:srgbClr val="B2B2B2"/>
                    </a:gs>
                    <a:gs pos="100000">
                      <a:srgbClr val="52525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" name="Rectangle 90"/>
                <p:cNvSpPr>
                  <a:spLocks noChangeArrowheads="1"/>
                </p:cNvSpPr>
                <p:nvPr/>
              </p:nvSpPr>
              <p:spPr bwMode="auto">
                <a:xfrm>
                  <a:off x="175" y="600"/>
                  <a:ext cx="5251" cy="50"/>
                </a:xfrm>
                <a:prstGeom prst="rect">
                  <a:avLst/>
                </a:prstGeom>
                <a:gradFill rotWithShape="0">
                  <a:gsLst>
                    <a:gs pos="0">
                      <a:srgbClr val="B2B2B2"/>
                    </a:gs>
                    <a:gs pos="50000">
                      <a:srgbClr val="EAEAEA"/>
                    </a:gs>
                    <a:gs pos="100000">
                      <a:srgbClr val="B2B2B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92"/>
              <p:cNvGrpSpPr>
                <a:grpSpLocks/>
              </p:cNvGrpSpPr>
              <p:nvPr/>
            </p:nvGrpSpPr>
            <p:grpSpPr bwMode="auto">
              <a:xfrm rot="-3629538">
                <a:off x="242" y="1946"/>
                <a:ext cx="1025" cy="952"/>
                <a:chOff x="1016" y="940"/>
                <a:chExt cx="2844" cy="2644"/>
              </a:xfrm>
            </p:grpSpPr>
            <p:sp>
              <p:nvSpPr>
                <p:cNvPr id="11" name="Freeform 93"/>
                <p:cNvSpPr>
                  <a:spLocks/>
                </p:cNvSpPr>
                <p:nvPr/>
              </p:nvSpPr>
              <p:spPr bwMode="auto">
                <a:xfrm>
                  <a:off x="1016" y="970"/>
                  <a:ext cx="2844" cy="2614"/>
                </a:xfrm>
                <a:custGeom>
                  <a:avLst/>
                  <a:gdLst>
                    <a:gd name="T0" fmla="*/ 56 w 866"/>
                    <a:gd name="T1" fmla="*/ 592 h 795"/>
                    <a:gd name="T2" fmla="*/ 933 w 866"/>
                    <a:gd name="T3" fmla="*/ 2367 h 795"/>
                    <a:gd name="T4" fmla="*/ 1248 w 866"/>
                    <a:gd name="T5" fmla="*/ 2259 h 795"/>
                    <a:gd name="T6" fmla="*/ 2125 w 866"/>
                    <a:gd name="T7" fmla="*/ 819 h 795"/>
                    <a:gd name="T8" fmla="*/ 2351 w 866"/>
                    <a:gd name="T9" fmla="*/ 454 h 795"/>
                    <a:gd name="T10" fmla="*/ 598 w 866"/>
                    <a:gd name="T11" fmla="*/ 0 h 795"/>
                    <a:gd name="T12" fmla="*/ 56 w 866"/>
                    <a:gd name="T13" fmla="*/ 592 h 795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866" h="795">
                      <a:moveTo>
                        <a:pt x="17" y="180"/>
                      </a:moveTo>
                      <a:cubicBezTo>
                        <a:pt x="49" y="413"/>
                        <a:pt x="206" y="636"/>
                        <a:pt x="284" y="720"/>
                      </a:cubicBezTo>
                      <a:cubicBezTo>
                        <a:pt x="359" y="795"/>
                        <a:pt x="422" y="771"/>
                        <a:pt x="380" y="687"/>
                      </a:cubicBezTo>
                      <a:cubicBezTo>
                        <a:pt x="284" y="378"/>
                        <a:pt x="197" y="183"/>
                        <a:pt x="647" y="249"/>
                      </a:cubicBezTo>
                      <a:cubicBezTo>
                        <a:pt x="866" y="276"/>
                        <a:pt x="791" y="175"/>
                        <a:pt x="716" y="138"/>
                      </a:cubicBezTo>
                      <a:cubicBezTo>
                        <a:pt x="575" y="63"/>
                        <a:pt x="317" y="6"/>
                        <a:pt x="182" y="0"/>
                      </a:cubicBezTo>
                      <a:cubicBezTo>
                        <a:pt x="95" y="0"/>
                        <a:pt x="0" y="32"/>
                        <a:pt x="17" y="18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12700">
                      <a:solidFill>
                        <a:schemeClr val="fol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" name="Freeform 94"/>
                <p:cNvSpPr>
                  <a:spLocks/>
                </p:cNvSpPr>
                <p:nvPr/>
              </p:nvSpPr>
              <p:spPr bwMode="auto">
                <a:xfrm>
                  <a:off x="1071" y="983"/>
                  <a:ext cx="641" cy="1919"/>
                </a:xfrm>
                <a:custGeom>
                  <a:avLst/>
                  <a:gdLst>
                    <a:gd name="T0" fmla="*/ 209 w 642"/>
                    <a:gd name="T1" fmla="*/ 42 h 1919"/>
                    <a:gd name="T2" fmla="*/ 1 w 642"/>
                    <a:gd name="T3" fmla="*/ 551 h 1919"/>
                    <a:gd name="T4" fmla="*/ 218 w 642"/>
                    <a:gd name="T5" fmla="*/ 1319 h 1919"/>
                    <a:gd name="T6" fmla="*/ 518 w 642"/>
                    <a:gd name="T7" fmla="*/ 1845 h 1919"/>
                    <a:gd name="T8" fmla="*/ 551 w 642"/>
                    <a:gd name="T9" fmla="*/ 1761 h 1919"/>
                    <a:gd name="T10" fmla="*/ 259 w 642"/>
                    <a:gd name="T11" fmla="*/ 1060 h 1919"/>
                    <a:gd name="T12" fmla="*/ 218 w 642"/>
                    <a:gd name="T13" fmla="*/ 559 h 1919"/>
                    <a:gd name="T14" fmla="*/ 343 w 642"/>
                    <a:gd name="T15" fmla="*/ 192 h 1919"/>
                    <a:gd name="T16" fmla="*/ 476 w 642"/>
                    <a:gd name="T17" fmla="*/ 117 h 1919"/>
                    <a:gd name="T18" fmla="*/ 635 w 642"/>
                    <a:gd name="T19" fmla="*/ 58 h 1919"/>
                    <a:gd name="T20" fmla="*/ 518 w 642"/>
                    <a:gd name="T21" fmla="*/ 8 h 1919"/>
                    <a:gd name="T22" fmla="*/ 326 w 642"/>
                    <a:gd name="T23" fmla="*/ 8 h 1919"/>
                    <a:gd name="T24" fmla="*/ 209 w 642"/>
                    <a:gd name="T25" fmla="*/ 42 h 19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642" h="1919">
                      <a:moveTo>
                        <a:pt x="209" y="42"/>
                      </a:moveTo>
                      <a:cubicBezTo>
                        <a:pt x="59" y="125"/>
                        <a:pt x="0" y="338"/>
                        <a:pt x="1" y="551"/>
                      </a:cubicBezTo>
                      <a:cubicBezTo>
                        <a:pt x="2" y="764"/>
                        <a:pt x="132" y="1103"/>
                        <a:pt x="218" y="1319"/>
                      </a:cubicBezTo>
                      <a:cubicBezTo>
                        <a:pt x="304" y="1535"/>
                        <a:pt x="462" y="1771"/>
                        <a:pt x="518" y="1845"/>
                      </a:cubicBezTo>
                      <a:cubicBezTo>
                        <a:pt x="574" y="1919"/>
                        <a:pt x="594" y="1892"/>
                        <a:pt x="551" y="1761"/>
                      </a:cubicBezTo>
                      <a:cubicBezTo>
                        <a:pt x="508" y="1630"/>
                        <a:pt x="314" y="1260"/>
                        <a:pt x="259" y="1060"/>
                      </a:cubicBezTo>
                      <a:cubicBezTo>
                        <a:pt x="204" y="860"/>
                        <a:pt x="204" y="704"/>
                        <a:pt x="218" y="559"/>
                      </a:cubicBezTo>
                      <a:cubicBezTo>
                        <a:pt x="232" y="414"/>
                        <a:pt x="300" y="266"/>
                        <a:pt x="343" y="192"/>
                      </a:cubicBezTo>
                      <a:cubicBezTo>
                        <a:pt x="386" y="118"/>
                        <a:pt x="427" y="139"/>
                        <a:pt x="476" y="117"/>
                      </a:cubicBezTo>
                      <a:cubicBezTo>
                        <a:pt x="525" y="95"/>
                        <a:pt x="628" y="76"/>
                        <a:pt x="635" y="58"/>
                      </a:cubicBezTo>
                      <a:cubicBezTo>
                        <a:pt x="642" y="40"/>
                        <a:pt x="569" y="16"/>
                        <a:pt x="518" y="8"/>
                      </a:cubicBezTo>
                      <a:cubicBezTo>
                        <a:pt x="467" y="0"/>
                        <a:pt x="378" y="2"/>
                        <a:pt x="326" y="8"/>
                      </a:cubicBezTo>
                      <a:cubicBezTo>
                        <a:pt x="274" y="14"/>
                        <a:pt x="259" y="0"/>
                        <a:pt x="209" y="42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3" name="Freeform 95"/>
                <p:cNvSpPr>
                  <a:spLocks/>
                </p:cNvSpPr>
                <p:nvPr/>
              </p:nvSpPr>
              <p:spPr bwMode="auto">
                <a:xfrm>
                  <a:off x="1197" y="939"/>
                  <a:ext cx="2411" cy="630"/>
                </a:xfrm>
                <a:custGeom>
                  <a:avLst/>
                  <a:gdLst>
                    <a:gd name="T0" fmla="*/ 11 w 2411"/>
                    <a:gd name="T1" fmla="*/ 117 h 630"/>
                    <a:gd name="T2" fmla="*/ 250 w 2411"/>
                    <a:gd name="T3" fmla="*/ 10 h 630"/>
                    <a:gd name="T4" fmla="*/ 765 w 2411"/>
                    <a:gd name="T5" fmla="*/ 58 h 630"/>
                    <a:gd name="T6" fmla="*/ 1574 w 2411"/>
                    <a:gd name="T7" fmla="*/ 256 h 630"/>
                    <a:gd name="T8" fmla="*/ 2162 w 2411"/>
                    <a:gd name="T9" fmla="*/ 470 h 630"/>
                    <a:gd name="T10" fmla="*/ 2359 w 2411"/>
                    <a:gd name="T11" fmla="*/ 586 h 630"/>
                    <a:gd name="T12" fmla="*/ 2307 w 2411"/>
                    <a:gd name="T13" fmla="*/ 601 h 630"/>
                    <a:gd name="T14" fmla="*/ 1741 w 2411"/>
                    <a:gd name="T15" fmla="*/ 415 h 630"/>
                    <a:gd name="T16" fmla="*/ 874 w 2411"/>
                    <a:gd name="T17" fmla="*/ 212 h 630"/>
                    <a:gd name="T18" fmla="*/ 382 w 2411"/>
                    <a:gd name="T19" fmla="*/ 179 h 630"/>
                    <a:gd name="T20" fmla="*/ 198 w 2411"/>
                    <a:gd name="T21" fmla="*/ 270 h 630"/>
                    <a:gd name="T22" fmla="*/ 31 w 2411"/>
                    <a:gd name="T23" fmla="*/ 187 h 630"/>
                    <a:gd name="T24" fmla="*/ 11 w 2411"/>
                    <a:gd name="T25" fmla="*/ 117 h 6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11" h="630">
                      <a:moveTo>
                        <a:pt x="11" y="117"/>
                      </a:moveTo>
                      <a:cubicBezTo>
                        <a:pt x="41" y="92"/>
                        <a:pt x="124" y="20"/>
                        <a:pt x="250" y="10"/>
                      </a:cubicBezTo>
                      <a:cubicBezTo>
                        <a:pt x="375" y="0"/>
                        <a:pt x="545" y="18"/>
                        <a:pt x="765" y="58"/>
                      </a:cubicBezTo>
                      <a:cubicBezTo>
                        <a:pt x="986" y="100"/>
                        <a:pt x="1341" y="187"/>
                        <a:pt x="1574" y="256"/>
                      </a:cubicBezTo>
                      <a:cubicBezTo>
                        <a:pt x="1807" y="324"/>
                        <a:pt x="2032" y="415"/>
                        <a:pt x="2162" y="470"/>
                      </a:cubicBezTo>
                      <a:cubicBezTo>
                        <a:pt x="2293" y="525"/>
                        <a:pt x="2336" y="565"/>
                        <a:pt x="2359" y="586"/>
                      </a:cubicBezTo>
                      <a:cubicBezTo>
                        <a:pt x="2383" y="607"/>
                        <a:pt x="2411" y="630"/>
                        <a:pt x="2307" y="601"/>
                      </a:cubicBezTo>
                      <a:cubicBezTo>
                        <a:pt x="2204" y="573"/>
                        <a:pt x="1980" y="481"/>
                        <a:pt x="1741" y="415"/>
                      </a:cubicBezTo>
                      <a:cubicBezTo>
                        <a:pt x="1502" y="351"/>
                        <a:pt x="1100" y="251"/>
                        <a:pt x="874" y="212"/>
                      </a:cubicBezTo>
                      <a:cubicBezTo>
                        <a:pt x="648" y="173"/>
                        <a:pt x="495" y="169"/>
                        <a:pt x="382" y="179"/>
                      </a:cubicBezTo>
                      <a:cubicBezTo>
                        <a:pt x="269" y="189"/>
                        <a:pt x="256" y="269"/>
                        <a:pt x="198" y="270"/>
                      </a:cubicBezTo>
                      <a:cubicBezTo>
                        <a:pt x="140" y="271"/>
                        <a:pt x="62" y="212"/>
                        <a:pt x="31" y="187"/>
                      </a:cubicBezTo>
                      <a:cubicBezTo>
                        <a:pt x="0" y="162"/>
                        <a:pt x="15" y="132"/>
                        <a:pt x="11" y="117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75686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4" name="Freeform 96"/>
                <p:cNvSpPr>
                  <a:spLocks/>
                </p:cNvSpPr>
                <p:nvPr/>
              </p:nvSpPr>
              <p:spPr bwMode="auto">
                <a:xfrm>
                  <a:off x="1847" y="1637"/>
                  <a:ext cx="1548" cy="1503"/>
                </a:xfrm>
                <a:custGeom>
                  <a:avLst/>
                  <a:gdLst>
                    <a:gd name="T0" fmla="*/ 54 w 1547"/>
                    <a:gd name="T1" fmla="*/ 275 h 1502"/>
                    <a:gd name="T2" fmla="*/ 388 w 1547"/>
                    <a:gd name="T3" fmla="*/ 33 h 1502"/>
                    <a:gd name="T4" fmla="*/ 1323 w 1547"/>
                    <a:gd name="T5" fmla="*/ 74 h 1502"/>
                    <a:gd name="T6" fmla="*/ 1448 w 1547"/>
                    <a:gd name="T7" fmla="*/ 149 h 1502"/>
                    <a:gd name="T8" fmla="*/ 730 w 1547"/>
                    <a:gd name="T9" fmla="*/ 108 h 1502"/>
                    <a:gd name="T10" fmla="*/ 305 w 1547"/>
                    <a:gd name="T11" fmla="*/ 216 h 1502"/>
                    <a:gd name="T12" fmla="*/ 146 w 1547"/>
                    <a:gd name="T13" fmla="*/ 525 h 1502"/>
                    <a:gd name="T14" fmla="*/ 246 w 1547"/>
                    <a:gd name="T15" fmla="*/ 1126 h 1502"/>
                    <a:gd name="T16" fmla="*/ 338 w 1547"/>
                    <a:gd name="T17" fmla="*/ 1435 h 1502"/>
                    <a:gd name="T18" fmla="*/ 280 w 1547"/>
                    <a:gd name="T19" fmla="*/ 1435 h 1502"/>
                    <a:gd name="T20" fmla="*/ 121 w 1547"/>
                    <a:gd name="T21" fmla="*/ 1034 h 1502"/>
                    <a:gd name="T22" fmla="*/ 38 w 1547"/>
                    <a:gd name="T23" fmla="*/ 617 h 1502"/>
                    <a:gd name="T24" fmla="*/ 54 w 1547"/>
                    <a:gd name="T25" fmla="*/ 275 h 15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547" h="1502">
                      <a:moveTo>
                        <a:pt x="54" y="275"/>
                      </a:moveTo>
                      <a:cubicBezTo>
                        <a:pt x="112" y="178"/>
                        <a:pt x="177" y="66"/>
                        <a:pt x="388" y="33"/>
                      </a:cubicBezTo>
                      <a:cubicBezTo>
                        <a:pt x="599" y="0"/>
                        <a:pt x="1146" y="55"/>
                        <a:pt x="1323" y="74"/>
                      </a:cubicBezTo>
                      <a:cubicBezTo>
                        <a:pt x="1500" y="93"/>
                        <a:pt x="1547" y="143"/>
                        <a:pt x="1448" y="149"/>
                      </a:cubicBezTo>
                      <a:cubicBezTo>
                        <a:pt x="1349" y="155"/>
                        <a:pt x="920" y="97"/>
                        <a:pt x="730" y="108"/>
                      </a:cubicBezTo>
                      <a:cubicBezTo>
                        <a:pt x="540" y="119"/>
                        <a:pt x="402" y="147"/>
                        <a:pt x="305" y="216"/>
                      </a:cubicBezTo>
                      <a:cubicBezTo>
                        <a:pt x="208" y="285"/>
                        <a:pt x="156" y="373"/>
                        <a:pt x="146" y="525"/>
                      </a:cubicBezTo>
                      <a:cubicBezTo>
                        <a:pt x="136" y="677"/>
                        <a:pt x="214" y="974"/>
                        <a:pt x="246" y="1126"/>
                      </a:cubicBezTo>
                      <a:cubicBezTo>
                        <a:pt x="278" y="1278"/>
                        <a:pt x="332" y="1383"/>
                        <a:pt x="338" y="1435"/>
                      </a:cubicBezTo>
                      <a:cubicBezTo>
                        <a:pt x="344" y="1487"/>
                        <a:pt x="316" y="1502"/>
                        <a:pt x="280" y="1435"/>
                      </a:cubicBezTo>
                      <a:cubicBezTo>
                        <a:pt x="244" y="1368"/>
                        <a:pt x="161" y="1170"/>
                        <a:pt x="121" y="1034"/>
                      </a:cubicBezTo>
                      <a:cubicBezTo>
                        <a:pt x="81" y="898"/>
                        <a:pt x="49" y="743"/>
                        <a:pt x="38" y="617"/>
                      </a:cubicBezTo>
                      <a:cubicBezTo>
                        <a:pt x="27" y="491"/>
                        <a:pt x="0" y="375"/>
                        <a:pt x="54" y="275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50000">
                      <a:schemeClr val="accent1">
                        <a:gamma/>
                        <a:tint val="15294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15" name="Freeform 97"/>
                <p:cNvSpPr>
                  <a:spLocks/>
                </p:cNvSpPr>
                <p:nvPr/>
              </p:nvSpPr>
              <p:spPr bwMode="auto">
                <a:xfrm>
                  <a:off x="1631" y="1453"/>
                  <a:ext cx="921" cy="911"/>
                </a:xfrm>
                <a:custGeom>
                  <a:avLst/>
                  <a:gdLst>
                    <a:gd name="T0" fmla="*/ 14 w 921"/>
                    <a:gd name="T1" fmla="*/ 164 h 912"/>
                    <a:gd name="T2" fmla="*/ 216 w 921"/>
                    <a:gd name="T3" fmla="*/ 33 h 912"/>
                    <a:gd name="T4" fmla="*/ 871 w 921"/>
                    <a:gd name="T5" fmla="*/ 217 h 912"/>
                    <a:gd name="T6" fmla="*/ 613 w 921"/>
                    <a:gd name="T7" fmla="*/ 258 h 912"/>
                    <a:gd name="T8" fmla="*/ 396 w 921"/>
                    <a:gd name="T9" fmla="*/ 400 h 912"/>
                    <a:gd name="T10" fmla="*/ 287 w 921"/>
                    <a:gd name="T11" fmla="*/ 576 h 912"/>
                    <a:gd name="T12" fmla="*/ 262 w 921"/>
                    <a:gd name="T13" fmla="*/ 843 h 912"/>
                    <a:gd name="T14" fmla="*/ 14 w 921"/>
                    <a:gd name="T15" fmla="*/ 164 h 9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21" h="912">
                      <a:moveTo>
                        <a:pt x="14" y="164"/>
                      </a:moveTo>
                      <a:cubicBezTo>
                        <a:pt x="0" y="66"/>
                        <a:pt x="67" y="0"/>
                        <a:pt x="216" y="33"/>
                      </a:cubicBezTo>
                      <a:cubicBezTo>
                        <a:pt x="419" y="54"/>
                        <a:pt x="487" y="8"/>
                        <a:pt x="871" y="217"/>
                      </a:cubicBezTo>
                      <a:cubicBezTo>
                        <a:pt x="921" y="234"/>
                        <a:pt x="692" y="228"/>
                        <a:pt x="613" y="258"/>
                      </a:cubicBezTo>
                      <a:cubicBezTo>
                        <a:pt x="534" y="288"/>
                        <a:pt x="450" y="347"/>
                        <a:pt x="396" y="400"/>
                      </a:cubicBezTo>
                      <a:cubicBezTo>
                        <a:pt x="342" y="453"/>
                        <a:pt x="309" y="502"/>
                        <a:pt x="287" y="576"/>
                      </a:cubicBezTo>
                      <a:cubicBezTo>
                        <a:pt x="265" y="650"/>
                        <a:pt x="308" y="912"/>
                        <a:pt x="262" y="843"/>
                      </a:cubicBezTo>
                      <a:cubicBezTo>
                        <a:pt x="45" y="626"/>
                        <a:pt x="59" y="295"/>
                        <a:pt x="14" y="16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tint val="1215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sp>
        <p:nvSpPr>
          <p:cNvPr id="10353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1905000" y="2209800"/>
            <a:ext cx="6858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354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886200"/>
            <a:ext cx="53340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1" name="Rectangle 11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" name="Rectangle 11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" name="Rectangle 11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7B3792-A9B8-408C-8A55-88615F58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861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E810-3DBC-4EAC-8288-EFBB1C4B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2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C4963-3330-4D28-966A-512CEA9AF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6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65D68-9F02-4B80-BF31-59D0BE268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6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A7E50-377F-4535-A54D-E5244F22B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7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348C5-A97D-433B-BBCF-63149F39E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2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6A714-C960-4E13-9D09-A4DE5DD85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3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8DFC-6ED1-4F8E-9A51-A9136957A6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7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F0716-4F4A-4787-9ED7-C850CD1F9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87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A1B29-6009-4F95-938D-022FE287E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40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8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38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AA793-626E-4D99-AC57-B29F2E312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95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82"/>
          <p:cNvGrpSpPr>
            <a:grpSpLocks/>
          </p:cNvGrpSpPr>
          <p:nvPr/>
        </p:nvGrpSpPr>
        <p:grpSpPr bwMode="auto">
          <a:xfrm>
            <a:off x="-254000" y="-50800"/>
            <a:ext cx="9518650" cy="7229475"/>
            <a:chOff x="-160" y="-32"/>
            <a:chExt cx="5996" cy="4554"/>
          </a:xfrm>
        </p:grpSpPr>
        <p:grpSp>
          <p:nvGrpSpPr>
            <p:cNvPr id="1032" name="Group 381"/>
            <p:cNvGrpSpPr>
              <a:grpSpLocks/>
            </p:cNvGrpSpPr>
            <p:nvPr userDrawn="1"/>
          </p:nvGrpSpPr>
          <p:grpSpPr bwMode="auto">
            <a:xfrm>
              <a:off x="-160" y="-32"/>
              <a:ext cx="5996" cy="4554"/>
              <a:chOff x="-160" y="-32"/>
              <a:chExt cx="5996" cy="4554"/>
            </a:xfrm>
          </p:grpSpPr>
          <p:sp>
            <p:nvSpPr>
              <p:cNvPr id="1046" name="Freeform 300"/>
              <p:cNvSpPr>
                <a:spLocks/>
              </p:cNvSpPr>
              <p:nvPr userDrawn="1"/>
            </p:nvSpPr>
            <p:spPr bwMode="hidden">
              <a:xfrm>
                <a:off x="3316" y="297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301"/>
              <p:cNvSpPr>
                <a:spLocks/>
              </p:cNvSpPr>
              <p:nvPr userDrawn="1"/>
            </p:nvSpPr>
            <p:spPr bwMode="hidden">
              <a:xfrm>
                <a:off x="2202" y="256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302"/>
              <p:cNvSpPr>
                <a:spLocks/>
              </p:cNvSpPr>
              <p:nvPr userDrawn="1"/>
            </p:nvSpPr>
            <p:spPr bwMode="hidden">
              <a:xfrm>
                <a:off x="2290" y="3030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Freeform 303"/>
              <p:cNvSpPr>
                <a:spLocks/>
              </p:cNvSpPr>
              <p:nvPr userDrawn="1"/>
            </p:nvSpPr>
            <p:spPr bwMode="hidden">
              <a:xfrm>
                <a:off x="2611" y="3541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Freeform 304"/>
              <p:cNvSpPr>
                <a:spLocks/>
              </p:cNvSpPr>
              <p:nvPr userDrawn="1"/>
            </p:nvSpPr>
            <p:spPr bwMode="hidden">
              <a:xfrm>
                <a:off x="3982" y="1813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Freeform 305"/>
              <p:cNvSpPr>
                <a:spLocks/>
              </p:cNvSpPr>
              <p:nvPr userDrawn="1"/>
            </p:nvSpPr>
            <p:spPr bwMode="hidden">
              <a:xfrm>
                <a:off x="3091" y="2046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306"/>
              <p:cNvSpPr>
                <a:spLocks/>
              </p:cNvSpPr>
              <p:nvPr userDrawn="1"/>
            </p:nvSpPr>
            <p:spPr bwMode="hidden">
              <a:xfrm rot="3318475">
                <a:off x="2256" y="187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307"/>
              <p:cNvSpPr>
                <a:spLocks/>
              </p:cNvSpPr>
              <p:nvPr userDrawn="1"/>
            </p:nvSpPr>
            <p:spPr bwMode="hidden">
              <a:xfrm rot="20976686" flipH="1">
                <a:off x="2958" y="336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308"/>
              <p:cNvSpPr>
                <a:spLocks/>
              </p:cNvSpPr>
              <p:nvPr userDrawn="1"/>
            </p:nvSpPr>
            <p:spPr bwMode="hidden">
              <a:xfrm>
                <a:off x="1823" y="2983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309"/>
              <p:cNvSpPr>
                <a:spLocks/>
              </p:cNvSpPr>
              <p:nvPr userDrawn="1"/>
            </p:nvSpPr>
            <p:spPr bwMode="hidden">
              <a:xfrm rot="16244410" flipH="1">
                <a:off x="3617" y="373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310"/>
              <p:cNvSpPr>
                <a:spLocks/>
              </p:cNvSpPr>
              <p:nvPr userDrawn="1"/>
            </p:nvSpPr>
            <p:spPr bwMode="hidden">
              <a:xfrm rot="6018034">
                <a:off x="1968" y="3558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311"/>
              <p:cNvSpPr>
                <a:spLocks/>
              </p:cNvSpPr>
              <p:nvPr userDrawn="1"/>
            </p:nvSpPr>
            <p:spPr bwMode="hidden">
              <a:xfrm rot="6284068">
                <a:off x="3402" y="304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312"/>
              <p:cNvSpPr>
                <a:spLocks/>
              </p:cNvSpPr>
              <p:nvPr userDrawn="1"/>
            </p:nvSpPr>
            <p:spPr bwMode="hidden">
              <a:xfrm rot="19272242" flipV="1">
                <a:off x="3190" y="224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313"/>
              <p:cNvSpPr>
                <a:spLocks/>
              </p:cNvSpPr>
              <p:nvPr userDrawn="1"/>
            </p:nvSpPr>
            <p:spPr bwMode="hidden">
              <a:xfrm rot="563450" flipH="1">
                <a:off x="1798" y="234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Freeform 314"/>
              <p:cNvSpPr>
                <a:spLocks/>
              </p:cNvSpPr>
              <p:nvPr userDrawn="1"/>
            </p:nvSpPr>
            <p:spPr bwMode="hidden">
              <a:xfrm>
                <a:off x="1229" y="271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Freeform 315"/>
              <p:cNvSpPr>
                <a:spLocks/>
              </p:cNvSpPr>
              <p:nvPr userDrawn="1"/>
            </p:nvSpPr>
            <p:spPr bwMode="hidden">
              <a:xfrm>
                <a:off x="115" y="2561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Freeform 316"/>
              <p:cNvSpPr>
                <a:spLocks/>
              </p:cNvSpPr>
              <p:nvPr userDrawn="1"/>
            </p:nvSpPr>
            <p:spPr bwMode="hidden">
              <a:xfrm>
                <a:off x="155" y="2986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Freeform 317"/>
              <p:cNvSpPr>
                <a:spLocks/>
              </p:cNvSpPr>
              <p:nvPr userDrawn="1"/>
            </p:nvSpPr>
            <p:spPr bwMode="hidden">
              <a:xfrm rot="-2130091">
                <a:off x="740" y="372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Freeform 318"/>
              <p:cNvSpPr>
                <a:spLocks/>
              </p:cNvSpPr>
              <p:nvPr userDrawn="1"/>
            </p:nvSpPr>
            <p:spPr bwMode="hidden">
              <a:xfrm>
                <a:off x="1823" y="193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Freeform 319"/>
              <p:cNvSpPr>
                <a:spLocks/>
              </p:cNvSpPr>
              <p:nvPr userDrawn="1"/>
            </p:nvSpPr>
            <p:spPr bwMode="hidden">
              <a:xfrm>
                <a:off x="1004" y="2038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Freeform 320"/>
              <p:cNvSpPr>
                <a:spLocks/>
              </p:cNvSpPr>
              <p:nvPr userDrawn="1"/>
            </p:nvSpPr>
            <p:spPr bwMode="hidden">
              <a:xfrm rot="3318475">
                <a:off x="-71" y="198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Freeform 321"/>
              <p:cNvSpPr>
                <a:spLocks/>
              </p:cNvSpPr>
              <p:nvPr userDrawn="1"/>
            </p:nvSpPr>
            <p:spPr bwMode="hidden">
              <a:xfrm rot="20976686" flipH="1">
                <a:off x="871" y="335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Freeform 322"/>
              <p:cNvSpPr>
                <a:spLocks/>
              </p:cNvSpPr>
              <p:nvPr userDrawn="1"/>
            </p:nvSpPr>
            <p:spPr bwMode="hidden">
              <a:xfrm>
                <a:off x="-12" y="2939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Freeform 323"/>
              <p:cNvSpPr>
                <a:spLocks/>
              </p:cNvSpPr>
              <p:nvPr userDrawn="1"/>
            </p:nvSpPr>
            <p:spPr bwMode="hidden">
              <a:xfrm rot="16244410" flipH="1">
                <a:off x="1518" y="3710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Freeform 324"/>
              <p:cNvSpPr>
                <a:spLocks/>
              </p:cNvSpPr>
              <p:nvPr userDrawn="1"/>
            </p:nvSpPr>
            <p:spPr bwMode="hidden">
              <a:xfrm rot="5508134">
                <a:off x="-23" y="3503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Freeform 325"/>
              <p:cNvSpPr>
                <a:spLocks/>
              </p:cNvSpPr>
              <p:nvPr userDrawn="1"/>
            </p:nvSpPr>
            <p:spPr bwMode="hidden">
              <a:xfrm rot="6284068">
                <a:off x="1171" y="2885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Freeform 326"/>
              <p:cNvSpPr>
                <a:spLocks/>
              </p:cNvSpPr>
              <p:nvPr userDrawn="1"/>
            </p:nvSpPr>
            <p:spPr bwMode="hidden">
              <a:xfrm rot="19272242" flipV="1">
                <a:off x="947" y="202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Freeform 327"/>
              <p:cNvSpPr>
                <a:spLocks/>
              </p:cNvSpPr>
              <p:nvPr userDrawn="1"/>
            </p:nvSpPr>
            <p:spPr bwMode="hidden">
              <a:xfrm rot="563450" flipH="1">
                <a:off x="503" y="220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Freeform 328"/>
              <p:cNvSpPr>
                <a:spLocks/>
              </p:cNvSpPr>
              <p:nvPr userDrawn="1"/>
            </p:nvSpPr>
            <p:spPr bwMode="hidden">
              <a:xfrm>
                <a:off x="1212" y="85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Freeform 329"/>
              <p:cNvSpPr>
                <a:spLocks/>
              </p:cNvSpPr>
              <p:nvPr userDrawn="1"/>
            </p:nvSpPr>
            <p:spPr bwMode="hidden">
              <a:xfrm>
                <a:off x="98" y="44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Freeform 330"/>
              <p:cNvSpPr>
                <a:spLocks/>
              </p:cNvSpPr>
              <p:nvPr userDrawn="1"/>
            </p:nvSpPr>
            <p:spPr bwMode="hidden">
              <a:xfrm>
                <a:off x="-18" y="1102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Freeform 331"/>
              <p:cNvSpPr>
                <a:spLocks/>
              </p:cNvSpPr>
              <p:nvPr userDrawn="1"/>
            </p:nvSpPr>
            <p:spPr bwMode="hidden">
              <a:xfrm>
                <a:off x="723" y="161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Freeform 332"/>
              <p:cNvSpPr>
                <a:spLocks/>
              </p:cNvSpPr>
              <p:nvPr userDrawn="1"/>
            </p:nvSpPr>
            <p:spPr bwMode="hidden">
              <a:xfrm>
                <a:off x="1806" y="-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Freeform 333"/>
              <p:cNvSpPr>
                <a:spLocks/>
              </p:cNvSpPr>
              <p:nvPr userDrawn="1"/>
            </p:nvSpPr>
            <p:spPr bwMode="hidden">
              <a:xfrm>
                <a:off x="987" y="82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Freeform 334"/>
              <p:cNvSpPr>
                <a:spLocks/>
              </p:cNvSpPr>
              <p:nvPr userDrawn="1"/>
            </p:nvSpPr>
            <p:spPr bwMode="hidden">
              <a:xfrm rot="3318475">
                <a:off x="188" y="-111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Freeform 335"/>
              <p:cNvSpPr>
                <a:spLocks/>
              </p:cNvSpPr>
              <p:nvPr userDrawn="1"/>
            </p:nvSpPr>
            <p:spPr bwMode="hidden">
              <a:xfrm rot="20976686" flipH="1">
                <a:off x="854" y="124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Freeform 336"/>
              <p:cNvSpPr>
                <a:spLocks/>
              </p:cNvSpPr>
              <p:nvPr userDrawn="1"/>
            </p:nvSpPr>
            <p:spPr bwMode="hidden">
              <a:xfrm>
                <a:off x="187" y="935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Freeform 337"/>
              <p:cNvSpPr>
                <a:spLocks/>
              </p:cNvSpPr>
              <p:nvPr userDrawn="1"/>
            </p:nvSpPr>
            <p:spPr bwMode="hidden">
              <a:xfrm rot="16244410" flipH="1">
                <a:off x="1489" y="1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Freeform 338"/>
              <p:cNvSpPr>
                <a:spLocks/>
              </p:cNvSpPr>
              <p:nvPr userDrawn="1"/>
            </p:nvSpPr>
            <p:spPr bwMode="hidden">
              <a:xfrm rot="2428453">
                <a:off x="-160" y="1667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Freeform 339"/>
              <p:cNvSpPr>
                <a:spLocks/>
              </p:cNvSpPr>
              <p:nvPr userDrawn="1"/>
            </p:nvSpPr>
            <p:spPr bwMode="hidden">
              <a:xfrm rot="6284068">
                <a:off x="1298" y="92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Freeform 340"/>
              <p:cNvSpPr>
                <a:spLocks/>
              </p:cNvSpPr>
              <p:nvPr userDrawn="1"/>
            </p:nvSpPr>
            <p:spPr bwMode="hidden">
              <a:xfrm rot="19272242" flipV="1">
                <a:off x="930" y="6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Freeform 341"/>
              <p:cNvSpPr>
                <a:spLocks/>
              </p:cNvSpPr>
              <p:nvPr userDrawn="1"/>
            </p:nvSpPr>
            <p:spPr bwMode="hidden">
              <a:xfrm rot="563450" flipH="1">
                <a:off x="-18" y="22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Freeform 342"/>
              <p:cNvSpPr>
                <a:spLocks/>
              </p:cNvSpPr>
              <p:nvPr userDrawn="1"/>
            </p:nvSpPr>
            <p:spPr bwMode="hidden">
              <a:xfrm>
                <a:off x="3307" y="85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Freeform 343"/>
              <p:cNvSpPr>
                <a:spLocks/>
              </p:cNvSpPr>
              <p:nvPr userDrawn="1"/>
            </p:nvSpPr>
            <p:spPr bwMode="hidden">
              <a:xfrm>
                <a:off x="2193" y="449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Freeform 344"/>
              <p:cNvSpPr>
                <a:spLocks/>
              </p:cNvSpPr>
              <p:nvPr userDrawn="1"/>
            </p:nvSpPr>
            <p:spPr bwMode="hidden">
              <a:xfrm>
                <a:off x="2077" y="1102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Freeform 345"/>
              <p:cNvSpPr>
                <a:spLocks/>
              </p:cNvSpPr>
              <p:nvPr userDrawn="1"/>
            </p:nvSpPr>
            <p:spPr bwMode="hidden">
              <a:xfrm>
                <a:off x="2818" y="161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Freeform 346"/>
              <p:cNvSpPr>
                <a:spLocks/>
              </p:cNvSpPr>
              <p:nvPr userDrawn="1"/>
            </p:nvSpPr>
            <p:spPr bwMode="hidden">
              <a:xfrm>
                <a:off x="3901" y="-19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Freeform 347"/>
              <p:cNvSpPr>
                <a:spLocks/>
              </p:cNvSpPr>
              <p:nvPr userDrawn="1"/>
            </p:nvSpPr>
            <p:spPr bwMode="hidden">
              <a:xfrm>
                <a:off x="3082" y="82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Freeform 348"/>
              <p:cNvSpPr>
                <a:spLocks/>
              </p:cNvSpPr>
              <p:nvPr userDrawn="1"/>
            </p:nvSpPr>
            <p:spPr bwMode="hidden">
              <a:xfrm rot="3318475">
                <a:off x="2007" y="3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Freeform 349"/>
              <p:cNvSpPr>
                <a:spLocks/>
              </p:cNvSpPr>
              <p:nvPr userDrawn="1"/>
            </p:nvSpPr>
            <p:spPr bwMode="hidden">
              <a:xfrm rot="20976686" flipH="1">
                <a:off x="2949" y="124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Freeform 350"/>
              <p:cNvSpPr>
                <a:spLocks/>
              </p:cNvSpPr>
              <p:nvPr userDrawn="1"/>
            </p:nvSpPr>
            <p:spPr bwMode="hidden">
              <a:xfrm>
                <a:off x="1910" y="1055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351"/>
              <p:cNvSpPr>
                <a:spLocks/>
              </p:cNvSpPr>
              <p:nvPr userDrawn="1"/>
            </p:nvSpPr>
            <p:spPr bwMode="hidden">
              <a:xfrm rot="16244410" flipH="1">
                <a:off x="3584" y="1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Freeform 352"/>
              <p:cNvSpPr>
                <a:spLocks/>
              </p:cNvSpPr>
              <p:nvPr userDrawn="1"/>
            </p:nvSpPr>
            <p:spPr bwMode="hidden">
              <a:xfrm rot="2428453">
                <a:off x="1935" y="1667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Freeform 353"/>
              <p:cNvSpPr>
                <a:spLocks/>
              </p:cNvSpPr>
              <p:nvPr userDrawn="1"/>
            </p:nvSpPr>
            <p:spPr bwMode="hidden">
              <a:xfrm rot="6284068">
                <a:off x="3393" y="929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Freeform 354"/>
              <p:cNvSpPr>
                <a:spLocks/>
              </p:cNvSpPr>
              <p:nvPr userDrawn="1"/>
            </p:nvSpPr>
            <p:spPr bwMode="hidden">
              <a:xfrm rot="19272242" flipV="1">
                <a:off x="3025" y="67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Freeform 355"/>
              <p:cNvSpPr>
                <a:spLocks/>
              </p:cNvSpPr>
              <p:nvPr userDrawn="1"/>
            </p:nvSpPr>
            <p:spPr bwMode="hidden">
              <a:xfrm rot="563450" flipH="1">
                <a:off x="1849" y="221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Freeform 356"/>
              <p:cNvSpPr>
                <a:spLocks/>
              </p:cNvSpPr>
              <p:nvPr userDrawn="1"/>
            </p:nvSpPr>
            <p:spPr bwMode="hidden">
              <a:xfrm flipH="1">
                <a:off x="5077" y="850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Freeform 357"/>
              <p:cNvSpPr>
                <a:spLocks/>
              </p:cNvSpPr>
              <p:nvPr userDrawn="1"/>
            </p:nvSpPr>
            <p:spPr bwMode="hidden">
              <a:xfrm>
                <a:off x="4289" y="458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Freeform 358"/>
              <p:cNvSpPr>
                <a:spLocks/>
              </p:cNvSpPr>
              <p:nvPr userDrawn="1"/>
            </p:nvSpPr>
            <p:spPr bwMode="hidden">
              <a:xfrm>
                <a:off x="4173" y="1111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Freeform 359"/>
              <p:cNvSpPr>
                <a:spLocks/>
              </p:cNvSpPr>
              <p:nvPr userDrawn="1"/>
            </p:nvSpPr>
            <p:spPr bwMode="hidden">
              <a:xfrm>
                <a:off x="5094" y="156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Freeform 360"/>
              <p:cNvSpPr>
                <a:spLocks/>
              </p:cNvSpPr>
              <p:nvPr userDrawn="1"/>
            </p:nvSpPr>
            <p:spPr bwMode="hidden">
              <a:xfrm>
                <a:off x="4830" y="7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Freeform 361"/>
              <p:cNvSpPr>
                <a:spLocks/>
              </p:cNvSpPr>
              <p:nvPr userDrawn="1"/>
            </p:nvSpPr>
            <p:spPr bwMode="hidden">
              <a:xfrm rot="3318475">
                <a:off x="4139" y="-66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Freeform 362"/>
              <p:cNvSpPr>
                <a:spLocks/>
              </p:cNvSpPr>
              <p:nvPr userDrawn="1"/>
            </p:nvSpPr>
            <p:spPr bwMode="hidden">
              <a:xfrm rot="20976686" flipH="1">
                <a:off x="5045" y="1254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Freeform 363"/>
              <p:cNvSpPr>
                <a:spLocks/>
              </p:cNvSpPr>
              <p:nvPr userDrawn="1"/>
            </p:nvSpPr>
            <p:spPr bwMode="hidden">
              <a:xfrm>
                <a:off x="4330" y="932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Freeform 364"/>
              <p:cNvSpPr>
                <a:spLocks/>
              </p:cNvSpPr>
              <p:nvPr userDrawn="1"/>
            </p:nvSpPr>
            <p:spPr bwMode="hidden">
              <a:xfrm rot="16244410" flipH="1">
                <a:off x="5174" y="3195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Freeform 365"/>
              <p:cNvSpPr>
                <a:spLocks/>
              </p:cNvSpPr>
              <p:nvPr userDrawn="1"/>
            </p:nvSpPr>
            <p:spPr bwMode="hidden">
              <a:xfrm rot="2428453">
                <a:off x="4163" y="1592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Freeform 366"/>
              <p:cNvSpPr>
                <a:spLocks/>
              </p:cNvSpPr>
              <p:nvPr userDrawn="1"/>
            </p:nvSpPr>
            <p:spPr bwMode="hidden">
              <a:xfrm rot="6284068">
                <a:off x="4901" y="7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Freeform 367"/>
              <p:cNvSpPr>
                <a:spLocks/>
              </p:cNvSpPr>
              <p:nvPr userDrawn="1"/>
            </p:nvSpPr>
            <p:spPr bwMode="hidden">
              <a:xfrm rot="21011466" flipV="1">
                <a:off x="5124" y="-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Freeform 368"/>
              <p:cNvSpPr>
                <a:spLocks/>
              </p:cNvSpPr>
              <p:nvPr userDrawn="1"/>
            </p:nvSpPr>
            <p:spPr bwMode="hidden">
              <a:xfrm rot="563450" flipH="1">
                <a:off x="3825" y="446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Freeform 369"/>
              <p:cNvSpPr>
                <a:spLocks/>
              </p:cNvSpPr>
              <p:nvPr userDrawn="1"/>
            </p:nvSpPr>
            <p:spPr bwMode="hidden">
              <a:xfrm rot="6521641">
                <a:off x="5099" y="2938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Freeform 370"/>
              <p:cNvSpPr>
                <a:spLocks/>
              </p:cNvSpPr>
              <p:nvPr userDrawn="1"/>
            </p:nvSpPr>
            <p:spPr bwMode="hidden">
              <a:xfrm>
                <a:off x="4289" y="2570"/>
                <a:ext cx="987" cy="743"/>
              </a:xfrm>
              <a:custGeom>
                <a:avLst/>
                <a:gdLst>
                  <a:gd name="T0" fmla="*/ 742 w 987"/>
                  <a:gd name="T1" fmla="*/ 110 h 743"/>
                  <a:gd name="T2" fmla="*/ 958 w 987"/>
                  <a:gd name="T3" fmla="*/ 572 h 743"/>
                  <a:gd name="T4" fmla="*/ 847 w 987"/>
                  <a:gd name="T5" fmla="*/ 638 h 743"/>
                  <a:gd name="T6" fmla="*/ 202 w 987"/>
                  <a:gd name="T7" fmla="*/ 269 h 743"/>
                  <a:gd name="T8" fmla="*/ 163 w 987"/>
                  <a:gd name="T9" fmla="*/ 173 h 743"/>
                  <a:gd name="T10" fmla="*/ 481 w 987"/>
                  <a:gd name="T11" fmla="*/ 35 h 743"/>
                  <a:gd name="T12" fmla="*/ 742 w 987"/>
                  <a:gd name="T13" fmla="*/ 110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Freeform 371"/>
              <p:cNvSpPr>
                <a:spLocks/>
              </p:cNvSpPr>
              <p:nvPr userDrawn="1"/>
            </p:nvSpPr>
            <p:spPr bwMode="hidden">
              <a:xfrm>
                <a:off x="4173" y="3223"/>
                <a:ext cx="650" cy="648"/>
              </a:xfrm>
              <a:custGeom>
                <a:avLst/>
                <a:gdLst>
                  <a:gd name="T0" fmla="*/ 468 w 650"/>
                  <a:gd name="T1" fmla="*/ 114 h 648"/>
                  <a:gd name="T2" fmla="*/ 621 w 650"/>
                  <a:gd name="T3" fmla="*/ 453 h 648"/>
                  <a:gd name="T4" fmla="*/ 522 w 650"/>
                  <a:gd name="T5" fmla="*/ 495 h 648"/>
                  <a:gd name="T6" fmla="*/ 105 w 650"/>
                  <a:gd name="T7" fmla="*/ 519 h 648"/>
                  <a:gd name="T8" fmla="*/ 30 w 650"/>
                  <a:gd name="T9" fmla="*/ 450 h 648"/>
                  <a:gd name="T10" fmla="*/ 231 w 650"/>
                  <a:gd name="T11" fmla="*/ 84 h 648"/>
                  <a:gd name="T12" fmla="*/ 468 w 650"/>
                  <a:gd name="T13" fmla="*/ 114 h 6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50" h="648">
                    <a:moveTo>
                      <a:pt x="468" y="114"/>
                    </a:moveTo>
                    <a:cubicBezTo>
                      <a:pt x="579" y="274"/>
                      <a:pt x="604" y="372"/>
                      <a:pt x="621" y="453"/>
                    </a:cubicBezTo>
                    <a:cubicBezTo>
                      <a:pt x="650" y="573"/>
                      <a:pt x="587" y="600"/>
                      <a:pt x="522" y="495"/>
                    </a:cubicBezTo>
                    <a:cubicBezTo>
                      <a:pt x="330" y="99"/>
                      <a:pt x="171" y="417"/>
                      <a:pt x="105" y="519"/>
                    </a:cubicBezTo>
                    <a:cubicBezTo>
                      <a:pt x="51" y="648"/>
                      <a:pt x="0" y="525"/>
                      <a:pt x="30" y="450"/>
                    </a:cubicBezTo>
                    <a:cubicBezTo>
                      <a:pt x="39" y="381"/>
                      <a:pt x="132" y="180"/>
                      <a:pt x="231" y="84"/>
                    </a:cubicBezTo>
                    <a:cubicBezTo>
                      <a:pt x="321" y="0"/>
                      <a:pt x="406" y="4"/>
                      <a:pt x="468" y="114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Freeform 372"/>
              <p:cNvSpPr>
                <a:spLocks/>
              </p:cNvSpPr>
              <p:nvPr userDrawn="1"/>
            </p:nvSpPr>
            <p:spPr bwMode="hidden">
              <a:xfrm rot="5844778">
                <a:off x="5046" y="3593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Freeform 373"/>
              <p:cNvSpPr>
                <a:spLocks/>
              </p:cNvSpPr>
              <p:nvPr userDrawn="1"/>
            </p:nvSpPr>
            <p:spPr bwMode="hidden">
              <a:xfrm>
                <a:off x="4854" y="2023"/>
                <a:ext cx="687" cy="609"/>
              </a:xfrm>
              <a:custGeom>
                <a:avLst/>
                <a:gdLst>
                  <a:gd name="T0" fmla="*/ 144 w 687"/>
                  <a:gd name="T1" fmla="*/ 45 h 609"/>
                  <a:gd name="T2" fmla="*/ 546 w 687"/>
                  <a:gd name="T3" fmla="*/ 9 h 609"/>
                  <a:gd name="T4" fmla="*/ 582 w 687"/>
                  <a:gd name="T5" fmla="*/ 99 h 609"/>
                  <a:gd name="T6" fmla="*/ 123 w 687"/>
                  <a:gd name="T7" fmla="*/ 462 h 609"/>
                  <a:gd name="T8" fmla="*/ 27 w 687"/>
                  <a:gd name="T9" fmla="*/ 438 h 609"/>
                  <a:gd name="T10" fmla="*/ 12 w 687"/>
                  <a:gd name="T11" fmla="*/ 210 h 609"/>
                  <a:gd name="T12" fmla="*/ 144 w 687"/>
                  <a:gd name="T13" fmla="*/ 45 h 60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87" h="609">
                    <a:moveTo>
                      <a:pt x="144" y="45"/>
                    </a:moveTo>
                    <a:cubicBezTo>
                      <a:pt x="306" y="0"/>
                      <a:pt x="472" y="5"/>
                      <a:pt x="546" y="9"/>
                    </a:cubicBezTo>
                    <a:cubicBezTo>
                      <a:pt x="654" y="12"/>
                      <a:pt x="687" y="75"/>
                      <a:pt x="582" y="99"/>
                    </a:cubicBezTo>
                    <a:cubicBezTo>
                      <a:pt x="81" y="144"/>
                      <a:pt x="162" y="423"/>
                      <a:pt x="123" y="462"/>
                    </a:cubicBezTo>
                    <a:cubicBezTo>
                      <a:pt x="123" y="609"/>
                      <a:pt x="39" y="495"/>
                      <a:pt x="27" y="438"/>
                    </a:cubicBezTo>
                    <a:cubicBezTo>
                      <a:pt x="18" y="393"/>
                      <a:pt x="0" y="291"/>
                      <a:pt x="12" y="210"/>
                    </a:cubicBezTo>
                    <a:cubicBezTo>
                      <a:pt x="15" y="141"/>
                      <a:pt x="36" y="66"/>
                      <a:pt x="144" y="45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Freeform 374"/>
              <p:cNvSpPr>
                <a:spLocks/>
              </p:cNvSpPr>
              <p:nvPr userDrawn="1"/>
            </p:nvSpPr>
            <p:spPr bwMode="hidden">
              <a:xfrm rot="3318475">
                <a:off x="4103" y="199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Freeform 375"/>
              <p:cNvSpPr>
                <a:spLocks/>
              </p:cNvSpPr>
              <p:nvPr userDrawn="1"/>
            </p:nvSpPr>
            <p:spPr bwMode="hidden">
              <a:xfrm rot="20976686" flipH="1">
                <a:off x="4925" y="3667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Freeform 376"/>
              <p:cNvSpPr>
                <a:spLocks/>
              </p:cNvSpPr>
              <p:nvPr userDrawn="1"/>
            </p:nvSpPr>
            <p:spPr bwMode="hidden">
              <a:xfrm>
                <a:off x="4006" y="3176"/>
                <a:ext cx="866" cy="795"/>
              </a:xfrm>
              <a:custGeom>
                <a:avLst/>
                <a:gdLst>
                  <a:gd name="T0" fmla="*/ 17 w 866"/>
                  <a:gd name="T1" fmla="*/ 180 h 795"/>
                  <a:gd name="T2" fmla="*/ 284 w 866"/>
                  <a:gd name="T3" fmla="*/ 720 h 795"/>
                  <a:gd name="T4" fmla="*/ 380 w 866"/>
                  <a:gd name="T5" fmla="*/ 687 h 795"/>
                  <a:gd name="T6" fmla="*/ 647 w 866"/>
                  <a:gd name="T7" fmla="*/ 249 h 795"/>
                  <a:gd name="T8" fmla="*/ 716 w 866"/>
                  <a:gd name="T9" fmla="*/ 138 h 795"/>
                  <a:gd name="T10" fmla="*/ 182 w 866"/>
                  <a:gd name="T11" fmla="*/ 0 h 795"/>
                  <a:gd name="T12" fmla="*/ 17 w 866"/>
                  <a:gd name="T13" fmla="*/ 180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Freeform 377"/>
              <p:cNvSpPr>
                <a:spLocks/>
              </p:cNvSpPr>
              <p:nvPr userDrawn="1"/>
            </p:nvSpPr>
            <p:spPr bwMode="hidden">
              <a:xfrm rot="6820033">
                <a:off x="4163" y="3620"/>
                <a:ext cx="802" cy="706"/>
              </a:xfrm>
              <a:custGeom>
                <a:avLst/>
                <a:gdLst>
                  <a:gd name="T0" fmla="*/ 603 w 987"/>
                  <a:gd name="T1" fmla="*/ 105 h 743"/>
                  <a:gd name="T2" fmla="*/ 778 w 987"/>
                  <a:gd name="T3" fmla="*/ 544 h 743"/>
                  <a:gd name="T4" fmla="*/ 688 w 987"/>
                  <a:gd name="T5" fmla="*/ 606 h 743"/>
                  <a:gd name="T6" fmla="*/ 164 w 987"/>
                  <a:gd name="T7" fmla="*/ 256 h 743"/>
                  <a:gd name="T8" fmla="*/ 132 w 987"/>
                  <a:gd name="T9" fmla="*/ 164 h 743"/>
                  <a:gd name="T10" fmla="*/ 391 w 987"/>
                  <a:gd name="T11" fmla="*/ 33 h 743"/>
                  <a:gd name="T12" fmla="*/ 603 w 987"/>
                  <a:gd name="T13" fmla="*/ 105 h 74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987" h="743">
                    <a:moveTo>
                      <a:pt x="742" y="110"/>
                    </a:moveTo>
                    <a:cubicBezTo>
                      <a:pt x="853" y="270"/>
                      <a:pt x="941" y="491"/>
                      <a:pt x="958" y="572"/>
                    </a:cubicBezTo>
                    <a:cubicBezTo>
                      <a:pt x="987" y="692"/>
                      <a:pt x="912" y="743"/>
                      <a:pt x="847" y="638"/>
                    </a:cubicBezTo>
                    <a:cubicBezTo>
                      <a:pt x="523" y="89"/>
                      <a:pt x="364" y="254"/>
                      <a:pt x="202" y="269"/>
                    </a:cubicBezTo>
                    <a:cubicBezTo>
                      <a:pt x="0" y="325"/>
                      <a:pt x="89" y="207"/>
                      <a:pt x="163" y="173"/>
                    </a:cubicBezTo>
                    <a:cubicBezTo>
                      <a:pt x="222" y="145"/>
                      <a:pt x="366" y="53"/>
                      <a:pt x="481" y="35"/>
                    </a:cubicBezTo>
                    <a:cubicBezTo>
                      <a:pt x="576" y="12"/>
                      <a:pt x="680" y="0"/>
                      <a:pt x="742" y="11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Freeform 378"/>
              <p:cNvSpPr>
                <a:spLocks/>
              </p:cNvSpPr>
              <p:nvPr userDrawn="1"/>
            </p:nvSpPr>
            <p:spPr bwMode="hidden">
              <a:xfrm rot="6284068">
                <a:off x="4589" y="2558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Freeform 379"/>
              <p:cNvSpPr>
                <a:spLocks/>
              </p:cNvSpPr>
              <p:nvPr userDrawn="1"/>
            </p:nvSpPr>
            <p:spPr bwMode="hidden">
              <a:xfrm rot="15949041" flipV="1">
                <a:off x="5118" y="2092"/>
                <a:ext cx="640" cy="797"/>
              </a:xfrm>
              <a:custGeom>
                <a:avLst/>
                <a:gdLst>
                  <a:gd name="T0" fmla="*/ 600 w 640"/>
                  <a:gd name="T1" fmla="*/ 216 h 797"/>
                  <a:gd name="T2" fmla="*/ 598 w 640"/>
                  <a:gd name="T3" fmla="*/ 658 h 797"/>
                  <a:gd name="T4" fmla="*/ 507 w 640"/>
                  <a:gd name="T5" fmla="*/ 691 h 797"/>
                  <a:gd name="T6" fmla="*/ 147 w 640"/>
                  <a:gd name="T7" fmla="*/ 354 h 797"/>
                  <a:gd name="T8" fmla="*/ 84 w 640"/>
                  <a:gd name="T9" fmla="*/ 249 h 797"/>
                  <a:gd name="T10" fmla="*/ 423 w 640"/>
                  <a:gd name="T11" fmla="*/ 96 h 797"/>
                  <a:gd name="T12" fmla="*/ 600 w 640"/>
                  <a:gd name="T13" fmla="*/ 216 h 79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40" h="797">
                    <a:moveTo>
                      <a:pt x="600" y="216"/>
                    </a:moveTo>
                    <a:cubicBezTo>
                      <a:pt x="640" y="379"/>
                      <a:pt x="604" y="584"/>
                      <a:pt x="598" y="658"/>
                    </a:cubicBezTo>
                    <a:cubicBezTo>
                      <a:pt x="592" y="766"/>
                      <a:pt x="528" y="797"/>
                      <a:pt x="507" y="691"/>
                    </a:cubicBezTo>
                    <a:cubicBezTo>
                      <a:pt x="495" y="276"/>
                      <a:pt x="255" y="360"/>
                      <a:pt x="147" y="354"/>
                    </a:cubicBezTo>
                    <a:cubicBezTo>
                      <a:pt x="0" y="350"/>
                      <a:pt x="18" y="294"/>
                      <a:pt x="84" y="249"/>
                    </a:cubicBezTo>
                    <a:cubicBezTo>
                      <a:pt x="147" y="204"/>
                      <a:pt x="339" y="108"/>
                      <a:pt x="423" y="96"/>
                    </a:cubicBezTo>
                    <a:cubicBezTo>
                      <a:pt x="477" y="81"/>
                      <a:pt x="585" y="0"/>
                      <a:pt x="600" y="216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Freeform 380"/>
              <p:cNvSpPr>
                <a:spLocks/>
              </p:cNvSpPr>
              <p:nvPr userDrawn="1"/>
            </p:nvSpPr>
            <p:spPr bwMode="hidden">
              <a:xfrm rot="563450" flipH="1">
                <a:off x="3981" y="2402"/>
                <a:ext cx="535" cy="645"/>
              </a:xfrm>
              <a:custGeom>
                <a:avLst/>
                <a:gdLst>
                  <a:gd name="T0" fmla="*/ 462 w 535"/>
                  <a:gd name="T1" fmla="*/ 423 h 645"/>
                  <a:gd name="T2" fmla="*/ 144 w 535"/>
                  <a:gd name="T3" fmla="*/ 612 h 645"/>
                  <a:gd name="T4" fmla="*/ 87 w 535"/>
                  <a:gd name="T5" fmla="*/ 558 h 645"/>
                  <a:gd name="T6" fmla="*/ 162 w 535"/>
                  <a:gd name="T7" fmla="*/ 117 h 645"/>
                  <a:gd name="T8" fmla="*/ 210 w 535"/>
                  <a:gd name="T9" fmla="*/ 39 h 645"/>
                  <a:gd name="T10" fmla="*/ 441 w 535"/>
                  <a:gd name="T11" fmla="*/ 243 h 645"/>
                  <a:gd name="T12" fmla="*/ 462 w 535"/>
                  <a:gd name="T13" fmla="*/ 423 h 64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35" h="645">
                    <a:moveTo>
                      <a:pt x="462" y="423"/>
                    </a:moveTo>
                    <a:cubicBezTo>
                      <a:pt x="345" y="546"/>
                      <a:pt x="198" y="582"/>
                      <a:pt x="144" y="612"/>
                    </a:cubicBezTo>
                    <a:cubicBezTo>
                      <a:pt x="60" y="645"/>
                      <a:pt x="0" y="630"/>
                      <a:pt x="87" y="558"/>
                    </a:cubicBezTo>
                    <a:cubicBezTo>
                      <a:pt x="261" y="438"/>
                      <a:pt x="378" y="387"/>
                      <a:pt x="162" y="117"/>
                    </a:cubicBezTo>
                    <a:cubicBezTo>
                      <a:pt x="74" y="0"/>
                      <a:pt x="166" y="1"/>
                      <a:pt x="210" y="39"/>
                    </a:cubicBezTo>
                    <a:cubicBezTo>
                      <a:pt x="245" y="70"/>
                      <a:pt x="401" y="171"/>
                      <a:pt x="441" y="243"/>
                    </a:cubicBezTo>
                    <a:cubicBezTo>
                      <a:pt x="480" y="300"/>
                      <a:pt x="535" y="341"/>
                      <a:pt x="462" y="423"/>
                    </a:cubicBezTo>
                    <a:close/>
                  </a:path>
                </a:pathLst>
              </a:custGeom>
              <a:noFill/>
              <a:ln w="127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286"/>
            <p:cNvGrpSpPr>
              <a:grpSpLocks/>
            </p:cNvGrpSpPr>
            <p:nvPr userDrawn="1"/>
          </p:nvGrpSpPr>
          <p:grpSpPr bwMode="auto">
            <a:xfrm>
              <a:off x="120" y="298"/>
              <a:ext cx="5509" cy="141"/>
              <a:chOff x="150" y="543"/>
              <a:chExt cx="5309" cy="200"/>
            </a:xfrm>
          </p:grpSpPr>
          <p:sp>
            <p:nvSpPr>
              <p:cNvPr id="1044" name="AutoShape 287"/>
              <p:cNvSpPr>
                <a:spLocks noChangeArrowheads="1"/>
              </p:cNvSpPr>
              <p:nvPr/>
            </p:nvSpPr>
            <p:spPr bwMode="ltGray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solidFill>
                <a:srgbClr val="80808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88"/>
              <p:cNvSpPr>
                <a:spLocks noChangeArrowheads="1"/>
              </p:cNvSpPr>
              <p:nvPr/>
            </p:nvSpPr>
            <p:spPr bwMode="ltGray">
              <a:xfrm>
                <a:off x="175" y="600"/>
                <a:ext cx="5251" cy="50"/>
              </a:xfrm>
              <a:prstGeom prst="rect">
                <a:avLst/>
              </a:prstGeom>
              <a:solidFill>
                <a:srgbClr val="80808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4" name="Group 289"/>
            <p:cNvGrpSpPr>
              <a:grpSpLocks/>
            </p:cNvGrpSpPr>
            <p:nvPr userDrawn="1"/>
          </p:nvGrpSpPr>
          <p:grpSpPr bwMode="auto">
            <a:xfrm>
              <a:off x="52" y="241"/>
              <a:ext cx="5509" cy="141"/>
              <a:chOff x="150" y="543"/>
              <a:chExt cx="5309" cy="200"/>
            </a:xfrm>
          </p:grpSpPr>
          <p:sp>
            <p:nvSpPr>
              <p:cNvPr id="1042" name="AutoShape 290"/>
              <p:cNvSpPr>
                <a:spLocks noChangeArrowheads="1"/>
              </p:cNvSpPr>
              <p:nvPr/>
            </p:nvSpPr>
            <p:spPr bwMode="auto">
              <a:xfrm>
                <a:off x="150" y="543"/>
                <a:ext cx="5309" cy="200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525252"/>
                  </a:gs>
                  <a:gs pos="50000">
                    <a:srgbClr val="B2B2B2"/>
                  </a:gs>
                  <a:gs pos="100000">
                    <a:srgbClr val="52525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91"/>
              <p:cNvSpPr>
                <a:spLocks noChangeArrowheads="1"/>
              </p:cNvSpPr>
              <p:nvPr/>
            </p:nvSpPr>
            <p:spPr bwMode="auto">
              <a:xfrm>
                <a:off x="175" y="600"/>
                <a:ext cx="5251" cy="50"/>
              </a:xfrm>
              <a:prstGeom prst="rect">
                <a:avLst/>
              </a:prstGeom>
              <a:gradFill rotWithShape="0">
                <a:gsLst>
                  <a:gs pos="0">
                    <a:srgbClr val="B2B2B2"/>
                  </a:gs>
                  <a:gs pos="50000">
                    <a:srgbClr val="EAEAEA"/>
                  </a:gs>
                  <a:gs pos="100000">
                    <a:srgbClr val="B2B2B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5" name="Freeform 292"/>
            <p:cNvSpPr>
              <a:spLocks/>
            </p:cNvSpPr>
            <p:nvPr userDrawn="1"/>
          </p:nvSpPr>
          <p:spPr bwMode="ltGray">
            <a:xfrm>
              <a:off x="97" y="300"/>
              <a:ext cx="866" cy="795"/>
            </a:xfrm>
            <a:custGeom>
              <a:avLst/>
              <a:gdLst>
                <a:gd name="T0" fmla="*/ 17 w 866"/>
                <a:gd name="T1" fmla="*/ 180 h 795"/>
                <a:gd name="T2" fmla="*/ 284 w 866"/>
                <a:gd name="T3" fmla="*/ 720 h 795"/>
                <a:gd name="T4" fmla="*/ 380 w 866"/>
                <a:gd name="T5" fmla="*/ 687 h 795"/>
                <a:gd name="T6" fmla="*/ 647 w 866"/>
                <a:gd name="T7" fmla="*/ 249 h 795"/>
                <a:gd name="T8" fmla="*/ 716 w 866"/>
                <a:gd name="T9" fmla="*/ 138 h 795"/>
                <a:gd name="T10" fmla="*/ 182 w 866"/>
                <a:gd name="T11" fmla="*/ 0 h 795"/>
                <a:gd name="T12" fmla="*/ 17 w 866"/>
                <a:gd name="T13" fmla="*/ 180 h 79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866" h="795">
                  <a:moveTo>
                    <a:pt x="17" y="180"/>
                  </a:moveTo>
                  <a:cubicBezTo>
                    <a:pt x="49" y="413"/>
                    <a:pt x="206" y="636"/>
                    <a:pt x="284" y="720"/>
                  </a:cubicBezTo>
                  <a:cubicBezTo>
                    <a:pt x="359" y="795"/>
                    <a:pt x="422" y="771"/>
                    <a:pt x="380" y="687"/>
                  </a:cubicBezTo>
                  <a:cubicBezTo>
                    <a:pt x="284" y="378"/>
                    <a:pt x="197" y="183"/>
                    <a:pt x="647" y="249"/>
                  </a:cubicBezTo>
                  <a:cubicBezTo>
                    <a:pt x="866" y="276"/>
                    <a:pt x="791" y="175"/>
                    <a:pt x="716" y="138"/>
                  </a:cubicBezTo>
                  <a:cubicBezTo>
                    <a:pt x="575" y="63"/>
                    <a:pt x="317" y="6"/>
                    <a:pt x="182" y="0"/>
                  </a:cubicBezTo>
                  <a:cubicBezTo>
                    <a:pt x="95" y="0"/>
                    <a:pt x="0" y="32"/>
                    <a:pt x="17" y="180"/>
                  </a:cubicBezTo>
                  <a:close/>
                </a:path>
              </a:pathLst>
            </a:custGeom>
            <a:solidFill>
              <a:srgbClr val="80808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6" name="Group 293"/>
            <p:cNvGrpSpPr>
              <a:grpSpLocks/>
            </p:cNvGrpSpPr>
            <p:nvPr userDrawn="1"/>
          </p:nvGrpSpPr>
          <p:grpSpPr bwMode="auto">
            <a:xfrm>
              <a:off x="136" y="94"/>
              <a:ext cx="790" cy="737"/>
              <a:chOff x="138" y="104"/>
              <a:chExt cx="790" cy="737"/>
            </a:xfrm>
          </p:grpSpPr>
          <p:sp>
            <p:nvSpPr>
              <p:cNvPr id="1037" name="Freeform 294"/>
              <p:cNvSpPr>
                <a:spLocks/>
              </p:cNvSpPr>
              <p:nvPr/>
            </p:nvSpPr>
            <p:spPr bwMode="auto">
              <a:xfrm>
                <a:off x="138" y="115"/>
                <a:ext cx="790" cy="726"/>
              </a:xfrm>
              <a:custGeom>
                <a:avLst/>
                <a:gdLst>
                  <a:gd name="T0" fmla="*/ 16 w 866"/>
                  <a:gd name="T1" fmla="*/ 164 h 795"/>
                  <a:gd name="T2" fmla="*/ 259 w 866"/>
                  <a:gd name="T3" fmla="*/ 658 h 795"/>
                  <a:gd name="T4" fmla="*/ 347 w 866"/>
                  <a:gd name="T5" fmla="*/ 627 h 795"/>
                  <a:gd name="T6" fmla="*/ 590 w 866"/>
                  <a:gd name="T7" fmla="*/ 227 h 795"/>
                  <a:gd name="T8" fmla="*/ 653 w 866"/>
                  <a:gd name="T9" fmla="*/ 126 h 795"/>
                  <a:gd name="T10" fmla="*/ 166 w 866"/>
                  <a:gd name="T11" fmla="*/ 0 h 795"/>
                  <a:gd name="T12" fmla="*/ 16 w 866"/>
                  <a:gd name="T13" fmla="*/ 164 h 79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866" h="795">
                    <a:moveTo>
                      <a:pt x="17" y="180"/>
                    </a:moveTo>
                    <a:cubicBezTo>
                      <a:pt x="49" y="413"/>
                      <a:pt x="206" y="636"/>
                      <a:pt x="284" y="720"/>
                    </a:cubicBezTo>
                    <a:cubicBezTo>
                      <a:pt x="359" y="795"/>
                      <a:pt x="422" y="771"/>
                      <a:pt x="380" y="687"/>
                    </a:cubicBezTo>
                    <a:cubicBezTo>
                      <a:pt x="284" y="378"/>
                      <a:pt x="197" y="183"/>
                      <a:pt x="647" y="249"/>
                    </a:cubicBezTo>
                    <a:cubicBezTo>
                      <a:pt x="866" y="276"/>
                      <a:pt x="791" y="175"/>
                      <a:pt x="716" y="138"/>
                    </a:cubicBezTo>
                    <a:cubicBezTo>
                      <a:pt x="575" y="63"/>
                      <a:pt x="317" y="6"/>
                      <a:pt x="182" y="0"/>
                    </a:cubicBezTo>
                    <a:cubicBezTo>
                      <a:pt x="95" y="0"/>
                      <a:pt x="0" y="32"/>
                      <a:pt x="17" y="18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2700">
                    <a:solidFill>
                      <a:schemeClr val="folHlink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19" name="Freeform 295"/>
              <p:cNvSpPr>
                <a:spLocks/>
              </p:cNvSpPr>
              <p:nvPr/>
            </p:nvSpPr>
            <p:spPr bwMode="auto">
              <a:xfrm>
                <a:off x="150" y="119"/>
                <a:ext cx="181" cy="533"/>
              </a:xfrm>
              <a:custGeom>
                <a:avLst/>
                <a:gdLst>
                  <a:gd name="T0" fmla="*/ 60 w 181"/>
                  <a:gd name="T1" fmla="*/ 12 h 533"/>
                  <a:gd name="T2" fmla="*/ 2 w 181"/>
                  <a:gd name="T3" fmla="*/ 153 h 533"/>
                  <a:gd name="T4" fmla="*/ 63 w 181"/>
                  <a:gd name="T5" fmla="*/ 366 h 533"/>
                  <a:gd name="T6" fmla="*/ 146 w 181"/>
                  <a:gd name="T7" fmla="*/ 512 h 533"/>
                  <a:gd name="T8" fmla="*/ 156 w 181"/>
                  <a:gd name="T9" fmla="*/ 489 h 533"/>
                  <a:gd name="T10" fmla="*/ 74 w 181"/>
                  <a:gd name="T11" fmla="*/ 294 h 533"/>
                  <a:gd name="T12" fmla="*/ 63 w 181"/>
                  <a:gd name="T13" fmla="*/ 155 h 533"/>
                  <a:gd name="T14" fmla="*/ 98 w 181"/>
                  <a:gd name="T15" fmla="*/ 53 h 533"/>
                  <a:gd name="T16" fmla="*/ 135 w 181"/>
                  <a:gd name="T17" fmla="*/ 32 h 533"/>
                  <a:gd name="T18" fmla="*/ 179 w 181"/>
                  <a:gd name="T19" fmla="*/ 16 h 533"/>
                  <a:gd name="T20" fmla="*/ 146 w 181"/>
                  <a:gd name="T21" fmla="*/ 2 h 533"/>
                  <a:gd name="T22" fmla="*/ 93 w 181"/>
                  <a:gd name="T23" fmla="*/ 2 h 533"/>
                  <a:gd name="T24" fmla="*/ 60 w 181"/>
                  <a:gd name="T25" fmla="*/ 12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81" h="533">
                    <a:moveTo>
                      <a:pt x="60" y="12"/>
                    </a:moveTo>
                    <a:cubicBezTo>
                      <a:pt x="18" y="35"/>
                      <a:pt x="0" y="83"/>
                      <a:pt x="2" y="153"/>
                    </a:cubicBezTo>
                    <a:cubicBezTo>
                      <a:pt x="3" y="212"/>
                      <a:pt x="39" y="306"/>
                      <a:pt x="63" y="366"/>
                    </a:cubicBezTo>
                    <a:cubicBezTo>
                      <a:pt x="87" y="426"/>
                      <a:pt x="131" y="492"/>
                      <a:pt x="146" y="512"/>
                    </a:cubicBezTo>
                    <a:cubicBezTo>
                      <a:pt x="162" y="533"/>
                      <a:pt x="168" y="526"/>
                      <a:pt x="156" y="489"/>
                    </a:cubicBezTo>
                    <a:cubicBezTo>
                      <a:pt x="144" y="453"/>
                      <a:pt x="90" y="350"/>
                      <a:pt x="74" y="294"/>
                    </a:cubicBezTo>
                    <a:cubicBezTo>
                      <a:pt x="59" y="239"/>
                      <a:pt x="59" y="196"/>
                      <a:pt x="63" y="155"/>
                    </a:cubicBezTo>
                    <a:cubicBezTo>
                      <a:pt x="67" y="115"/>
                      <a:pt x="86" y="74"/>
                      <a:pt x="98" y="53"/>
                    </a:cubicBezTo>
                    <a:cubicBezTo>
                      <a:pt x="110" y="33"/>
                      <a:pt x="121" y="39"/>
                      <a:pt x="135" y="32"/>
                    </a:cubicBezTo>
                    <a:cubicBezTo>
                      <a:pt x="148" y="26"/>
                      <a:pt x="177" y="21"/>
                      <a:pt x="179" y="16"/>
                    </a:cubicBezTo>
                    <a:cubicBezTo>
                      <a:pt x="181" y="11"/>
                      <a:pt x="161" y="4"/>
                      <a:pt x="146" y="2"/>
                    </a:cubicBezTo>
                    <a:cubicBezTo>
                      <a:pt x="132" y="0"/>
                      <a:pt x="107" y="1"/>
                      <a:pt x="93" y="2"/>
                    </a:cubicBezTo>
                    <a:cubicBezTo>
                      <a:pt x="78" y="4"/>
                      <a:pt x="74" y="0"/>
                      <a:pt x="60" y="1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0" name="Freeform 296"/>
              <p:cNvSpPr>
                <a:spLocks/>
              </p:cNvSpPr>
              <p:nvPr/>
            </p:nvSpPr>
            <p:spPr bwMode="auto">
              <a:xfrm>
                <a:off x="190" y="104"/>
                <a:ext cx="666" cy="195"/>
              </a:xfrm>
              <a:custGeom>
                <a:avLst/>
                <a:gdLst>
                  <a:gd name="T0" fmla="*/ 10 w 666"/>
                  <a:gd name="T1" fmla="*/ 32 h 195"/>
                  <a:gd name="T2" fmla="*/ 72 w 666"/>
                  <a:gd name="T3" fmla="*/ 3 h 195"/>
                  <a:gd name="T4" fmla="*/ 214 w 666"/>
                  <a:gd name="T5" fmla="*/ 16 h 195"/>
                  <a:gd name="T6" fmla="*/ 440 w 666"/>
                  <a:gd name="T7" fmla="*/ 74 h 195"/>
                  <a:gd name="T8" fmla="*/ 604 w 666"/>
                  <a:gd name="T9" fmla="*/ 140 h 195"/>
                  <a:gd name="T10" fmla="*/ 653 w 666"/>
                  <a:gd name="T11" fmla="*/ 182 h 195"/>
                  <a:gd name="T12" fmla="*/ 638 w 666"/>
                  <a:gd name="T13" fmla="*/ 186 h 195"/>
                  <a:gd name="T14" fmla="*/ 483 w 666"/>
                  <a:gd name="T15" fmla="*/ 129 h 195"/>
                  <a:gd name="T16" fmla="*/ 244 w 666"/>
                  <a:gd name="T17" fmla="*/ 64 h 195"/>
                  <a:gd name="T18" fmla="*/ 107 w 666"/>
                  <a:gd name="T19" fmla="*/ 51 h 195"/>
                  <a:gd name="T20" fmla="*/ 55 w 666"/>
                  <a:gd name="T21" fmla="*/ 74 h 195"/>
                  <a:gd name="T22" fmla="*/ 10 w 666"/>
                  <a:gd name="T23" fmla="*/ 50 h 195"/>
                  <a:gd name="T24" fmla="*/ 10 w 666"/>
                  <a:gd name="T25" fmla="*/ 32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66" h="195">
                    <a:moveTo>
                      <a:pt x="10" y="32"/>
                    </a:moveTo>
                    <a:cubicBezTo>
                      <a:pt x="20" y="24"/>
                      <a:pt x="38" y="6"/>
                      <a:pt x="72" y="3"/>
                    </a:cubicBezTo>
                    <a:cubicBezTo>
                      <a:pt x="106" y="0"/>
                      <a:pt x="153" y="4"/>
                      <a:pt x="214" y="16"/>
                    </a:cubicBezTo>
                    <a:cubicBezTo>
                      <a:pt x="275" y="28"/>
                      <a:pt x="375" y="53"/>
                      <a:pt x="440" y="74"/>
                    </a:cubicBezTo>
                    <a:cubicBezTo>
                      <a:pt x="505" y="95"/>
                      <a:pt x="568" y="122"/>
                      <a:pt x="604" y="140"/>
                    </a:cubicBezTo>
                    <a:cubicBezTo>
                      <a:pt x="640" y="158"/>
                      <a:pt x="647" y="174"/>
                      <a:pt x="653" y="182"/>
                    </a:cubicBezTo>
                    <a:cubicBezTo>
                      <a:pt x="659" y="190"/>
                      <a:pt x="666" y="195"/>
                      <a:pt x="638" y="186"/>
                    </a:cubicBezTo>
                    <a:cubicBezTo>
                      <a:pt x="609" y="177"/>
                      <a:pt x="548" y="150"/>
                      <a:pt x="483" y="129"/>
                    </a:cubicBezTo>
                    <a:cubicBezTo>
                      <a:pt x="416" y="109"/>
                      <a:pt x="306" y="78"/>
                      <a:pt x="244" y="64"/>
                    </a:cubicBezTo>
                    <a:cubicBezTo>
                      <a:pt x="181" y="51"/>
                      <a:pt x="139" y="49"/>
                      <a:pt x="107" y="51"/>
                    </a:cubicBezTo>
                    <a:cubicBezTo>
                      <a:pt x="76" y="53"/>
                      <a:pt x="71" y="75"/>
                      <a:pt x="55" y="74"/>
                    </a:cubicBezTo>
                    <a:cubicBezTo>
                      <a:pt x="39" y="74"/>
                      <a:pt x="18" y="57"/>
                      <a:pt x="10" y="50"/>
                    </a:cubicBezTo>
                    <a:cubicBezTo>
                      <a:pt x="2" y="43"/>
                      <a:pt x="0" y="40"/>
                      <a:pt x="10" y="32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shade val="75686"/>
                      <a:invGamma/>
                    </a:schemeClr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1" name="Freeform 297"/>
              <p:cNvSpPr>
                <a:spLocks/>
              </p:cNvSpPr>
              <p:nvPr/>
            </p:nvSpPr>
            <p:spPr bwMode="auto">
              <a:xfrm>
                <a:off x="369" y="300"/>
                <a:ext cx="430" cy="417"/>
              </a:xfrm>
              <a:custGeom>
                <a:avLst/>
                <a:gdLst>
                  <a:gd name="T0" fmla="*/ 54 w 1547"/>
                  <a:gd name="T1" fmla="*/ 275 h 1502"/>
                  <a:gd name="T2" fmla="*/ 388 w 1547"/>
                  <a:gd name="T3" fmla="*/ 33 h 1502"/>
                  <a:gd name="T4" fmla="*/ 1323 w 1547"/>
                  <a:gd name="T5" fmla="*/ 74 h 1502"/>
                  <a:gd name="T6" fmla="*/ 1448 w 1547"/>
                  <a:gd name="T7" fmla="*/ 149 h 1502"/>
                  <a:gd name="T8" fmla="*/ 730 w 1547"/>
                  <a:gd name="T9" fmla="*/ 108 h 1502"/>
                  <a:gd name="T10" fmla="*/ 305 w 1547"/>
                  <a:gd name="T11" fmla="*/ 216 h 1502"/>
                  <a:gd name="T12" fmla="*/ 146 w 1547"/>
                  <a:gd name="T13" fmla="*/ 525 h 1502"/>
                  <a:gd name="T14" fmla="*/ 246 w 1547"/>
                  <a:gd name="T15" fmla="*/ 1126 h 1502"/>
                  <a:gd name="T16" fmla="*/ 338 w 1547"/>
                  <a:gd name="T17" fmla="*/ 1435 h 1502"/>
                  <a:gd name="T18" fmla="*/ 280 w 1547"/>
                  <a:gd name="T19" fmla="*/ 1435 h 1502"/>
                  <a:gd name="T20" fmla="*/ 121 w 1547"/>
                  <a:gd name="T21" fmla="*/ 1034 h 1502"/>
                  <a:gd name="T22" fmla="*/ 38 w 1547"/>
                  <a:gd name="T23" fmla="*/ 617 h 1502"/>
                  <a:gd name="T24" fmla="*/ 54 w 1547"/>
                  <a:gd name="T25" fmla="*/ 275 h 15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47" h="1502">
                    <a:moveTo>
                      <a:pt x="54" y="275"/>
                    </a:moveTo>
                    <a:cubicBezTo>
                      <a:pt x="112" y="178"/>
                      <a:pt x="177" y="66"/>
                      <a:pt x="388" y="33"/>
                    </a:cubicBezTo>
                    <a:cubicBezTo>
                      <a:pt x="599" y="0"/>
                      <a:pt x="1146" y="55"/>
                      <a:pt x="1323" y="74"/>
                    </a:cubicBezTo>
                    <a:cubicBezTo>
                      <a:pt x="1500" y="93"/>
                      <a:pt x="1547" y="143"/>
                      <a:pt x="1448" y="149"/>
                    </a:cubicBezTo>
                    <a:cubicBezTo>
                      <a:pt x="1349" y="155"/>
                      <a:pt x="920" y="97"/>
                      <a:pt x="730" y="108"/>
                    </a:cubicBezTo>
                    <a:cubicBezTo>
                      <a:pt x="540" y="119"/>
                      <a:pt x="402" y="147"/>
                      <a:pt x="305" y="216"/>
                    </a:cubicBezTo>
                    <a:cubicBezTo>
                      <a:pt x="208" y="285"/>
                      <a:pt x="156" y="373"/>
                      <a:pt x="146" y="525"/>
                    </a:cubicBezTo>
                    <a:cubicBezTo>
                      <a:pt x="136" y="677"/>
                      <a:pt x="214" y="974"/>
                      <a:pt x="246" y="1126"/>
                    </a:cubicBezTo>
                    <a:cubicBezTo>
                      <a:pt x="278" y="1278"/>
                      <a:pt x="332" y="1383"/>
                      <a:pt x="338" y="1435"/>
                    </a:cubicBezTo>
                    <a:cubicBezTo>
                      <a:pt x="344" y="1487"/>
                      <a:pt x="316" y="1502"/>
                      <a:pt x="280" y="1435"/>
                    </a:cubicBezTo>
                    <a:cubicBezTo>
                      <a:pt x="244" y="1368"/>
                      <a:pt x="161" y="1170"/>
                      <a:pt x="121" y="1034"/>
                    </a:cubicBezTo>
                    <a:cubicBezTo>
                      <a:pt x="81" y="898"/>
                      <a:pt x="49" y="743"/>
                      <a:pt x="38" y="617"/>
                    </a:cubicBezTo>
                    <a:cubicBezTo>
                      <a:pt x="27" y="491"/>
                      <a:pt x="0" y="375"/>
                      <a:pt x="54" y="275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50000">
                    <a:schemeClr val="accent1">
                      <a:gamma/>
                      <a:tint val="15294"/>
                      <a:invGamma/>
                    </a:schemeClr>
                  </a:gs>
                  <a:gs pos="100000">
                    <a:schemeClr val="accent1"/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22" name="Freeform 298"/>
              <p:cNvSpPr>
                <a:spLocks/>
              </p:cNvSpPr>
              <p:nvPr/>
            </p:nvSpPr>
            <p:spPr bwMode="auto">
              <a:xfrm>
                <a:off x="309" y="249"/>
                <a:ext cx="256" cy="254"/>
              </a:xfrm>
              <a:custGeom>
                <a:avLst/>
                <a:gdLst>
                  <a:gd name="T0" fmla="*/ 14 w 921"/>
                  <a:gd name="T1" fmla="*/ 164 h 912"/>
                  <a:gd name="T2" fmla="*/ 216 w 921"/>
                  <a:gd name="T3" fmla="*/ 33 h 912"/>
                  <a:gd name="T4" fmla="*/ 871 w 921"/>
                  <a:gd name="T5" fmla="*/ 217 h 912"/>
                  <a:gd name="T6" fmla="*/ 613 w 921"/>
                  <a:gd name="T7" fmla="*/ 258 h 912"/>
                  <a:gd name="T8" fmla="*/ 396 w 921"/>
                  <a:gd name="T9" fmla="*/ 400 h 912"/>
                  <a:gd name="T10" fmla="*/ 287 w 921"/>
                  <a:gd name="T11" fmla="*/ 576 h 912"/>
                  <a:gd name="T12" fmla="*/ 262 w 921"/>
                  <a:gd name="T13" fmla="*/ 843 h 912"/>
                  <a:gd name="T14" fmla="*/ 14 w 921"/>
                  <a:gd name="T15" fmla="*/ 164 h 9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1" h="912">
                    <a:moveTo>
                      <a:pt x="14" y="164"/>
                    </a:moveTo>
                    <a:cubicBezTo>
                      <a:pt x="0" y="66"/>
                      <a:pt x="67" y="0"/>
                      <a:pt x="216" y="33"/>
                    </a:cubicBezTo>
                    <a:cubicBezTo>
                      <a:pt x="419" y="54"/>
                      <a:pt x="487" y="8"/>
                      <a:pt x="871" y="217"/>
                    </a:cubicBezTo>
                    <a:cubicBezTo>
                      <a:pt x="921" y="234"/>
                      <a:pt x="692" y="228"/>
                      <a:pt x="613" y="258"/>
                    </a:cubicBezTo>
                    <a:cubicBezTo>
                      <a:pt x="534" y="288"/>
                      <a:pt x="450" y="347"/>
                      <a:pt x="396" y="400"/>
                    </a:cubicBezTo>
                    <a:cubicBezTo>
                      <a:pt x="342" y="453"/>
                      <a:pt x="309" y="502"/>
                      <a:pt x="287" y="576"/>
                    </a:cubicBezTo>
                    <a:cubicBezTo>
                      <a:pt x="265" y="650"/>
                      <a:pt x="308" y="912"/>
                      <a:pt x="262" y="843"/>
                    </a:cubicBezTo>
                    <a:cubicBezTo>
                      <a:pt x="45" y="626"/>
                      <a:pt x="59" y="295"/>
                      <a:pt x="14" y="164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1215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27" name="Rectangle 385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609600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11" name="Rectangle 38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2" name="Rectangle 38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" name="Rectangle 38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55F2AEB3-1E21-46D7-8997-C41D0C480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Program%20Files\Microsoft%20Office\Clipart\Pub60Cor\parnt_08.m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Clipart\Pub60Cor\outdr_01.mid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Program%20Files\Microsoft%20Office\Clipart\Pub60Cor\urban_01.mid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447800"/>
            <a:ext cx="6858000" cy="1447800"/>
          </a:xfrm>
        </p:spPr>
        <p:txBody>
          <a:bodyPr/>
          <a:lstStyle/>
          <a:p>
            <a:pPr algn="ctr" eaLnBrk="1" hangingPunct="1"/>
            <a:r>
              <a:rPr lang="en-US" b="1" smtClean="0"/>
              <a:t>Developing Smart Study Skills</a:t>
            </a:r>
            <a:br>
              <a:rPr lang="en-US" b="1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2400" b="1" smtClean="0"/>
              <a:t>Created By Lynn Husen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3886200"/>
            <a:ext cx="5334000" cy="2971800"/>
          </a:xfrm>
        </p:spPr>
        <p:txBody>
          <a:bodyPr/>
          <a:lstStyle/>
          <a:p>
            <a:pPr algn="ctr" eaLnBrk="1" hangingPunct="1"/>
            <a:r>
              <a:rPr lang="en-US" b="1" smtClean="0"/>
              <a:t>Good Study Habits</a:t>
            </a:r>
          </a:p>
          <a:p>
            <a:pPr algn="ctr" eaLnBrk="1" hangingPunct="1"/>
            <a:r>
              <a:rPr lang="en-US" b="1" smtClean="0"/>
              <a:t>Produces Good Grades!</a:t>
            </a:r>
            <a:r>
              <a:rPr lang="en-US" smtClean="0"/>
              <a:t> </a:t>
            </a:r>
          </a:p>
        </p:txBody>
      </p:sp>
      <p:pic>
        <p:nvPicPr>
          <p:cNvPr id="47108" name="Picture 4" descr="bookworm1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4891088"/>
            <a:ext cx="1828800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arnt_08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6019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7109"/>
                    </p:tgtEl>
                  </p:cond>
                </p:stCondLst>
                <p:endSync evt="onEnd" delay="0">
                  <p:rtn val="all"/>
                </p:endSync>
                <p:childTnLst>
                  <p:par>
                    <p:cTn id="22" fill="hold" nodeType="clickPar">
                      <p:stCondLst>
                        <p:cond delay="0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54456" fill="hold"/>
                                        <p:tgtEl>
                                          <p:spTgt spid="4710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109"/>
                  </p:tgtEl>
                </p:cond>
              </p:nextCondLst>
            </p:seq>
            <p:audio>
              <p:cMediaNode>
                <p:cTn id="2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7109"/>
                </p:tgtEl>
              </p:cMediaNode>
            </p:audio>
          </p:childTnLst>
        </p:cTn>
      </p:par>
    </p:tnLst>
    <p:bldLst>
      <p:bldP spid="47107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How to Listen Better!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7772400" cy="3352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Form a good habit – good listening in class!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Concentrate on what is going on in class – do not daydream!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You can not listen if you are talking!</a:t>
            </a:r>
          </a:p>
        </p:txBody>
      </p:sp>
      <p:pic>
        <p:nvPicPr>
          <p:cNvPr id="57348" name="Picture 4" descr="ani-zi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6363" y="4419600"/>
            <a:ext cx="1789112" cy="197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Learning to Listen!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Good listening means you are </a:t>
            </a:r>
            <a:r>
              <a:rPr lang="en-US" u="sng" smtClean="0"/>
              <a:t>paying attention.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Try to hear what is said, not what you want to hear.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Think “around” the topic and “between the lines”.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Relate it to what you already know.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What is the main point?</a:t>
            </a:r>
          </a:p>
        </p:txBody>
      </p:sp>
      <p:pic>
        <p:nvPicPr>
          <p:cNvPr id="58372" name="Picture 4" descr="ani_snooz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267200"/>
            <a:ext cx="18161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Learning to Listen!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What is likely to be on the test?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What is the teacher going to say next?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Listen carefully to the assignment and write it down in your assignment book.</a:t>
            </a:r>
          </a:p>
          <a:p>
            <a:pPr eaLnBrk="1" hangingPunct="1">
              <a:buFont typeface="Wingdings" pitchFamily="2" charset="2"/>
              <a:buChar char="q"/>
            </a:pPr>
            <a:r>
              <a:rPr lang="en-US" smtClean="0"/>
              <a:t>Listen for these essential phrases from the teacher:   “This is important…”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                    “It is essential that you know….”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Improving Reading Skills!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b="1" smtClean="0"/>
              <a:t>A good reader does as many of the following as possible: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u="sng" smtClean="0"/>
              <a:t>Seizes </a:t>
            </a:r>
            <a:r>
              <a:rPr lang="en-US" smtClean="0"/>
              <a:t>the main ideas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u="sng" smtClean="0"/>
              <a:t>Thinks </a:t>
            </a:r>
            <a:r>
              <a:rPr lang="en-US" smtClean="0"/>
              <a:t>about what the author is saying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u="sng" smtClean="0"/>
              <a:t>Is active,</a:t>
            </a:r>
            <a:r>
              <a:rPr lang="en-US" smtClean="0"/>
              <a:t> not passive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u="sng" smtClean="0"/>
              <a:t>Concentrates </a:t>
            </a:r>
            <a:r>
              <a:rPr lang="en-US" smtClean="0"/>
              <a:t>on what is being read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u="sng" smtClean="0"/>
              <a:t>Remembers</a:t>
            </a:r>
            <a:r>
              <a:rPr lang="en-US" smtClean="0"/>
              <a:t> as much as possible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en-US" i="1" u="sng" smtClean="0"/>
              <a:t>Applies </a:t>
            </a:r>
            <a:r>
              <a:rPr lang="en-US" smtClean="0"/>
              <a:t>what is being read to personal experience.</a:t>
            </a:r>
            <a:endParaRPr lang="en-US" i="1" u="sng" smtClean="0"/>
          </a:p>
        </p:txBody>
      </p:sp>
      <p:pic>
        <p:nvPicPr>
          <p:cNvPr id="60420" name="Picture 4" descr="bookwor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5375275"/>
            <a:ext cx="23622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The Pitcher &amp; The Catcher!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3600" b="1" smtClean="0"/>
              <a:t>Think of it this way: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The author is the </a:t>
            </a:r>
            <a:r>
              <a:rPr lang="en-US" sz="3600" b="1" i="1" smtClean="0"/>
              <a:t>pitcher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When you read a book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You want to </a:t>
            </a:r>
            <a:r>
              <a:rPr lang="en-US" sz="3600" b="1" i="1" smtClean="0"/>
              <a:t>catch</a:t>
            </a:r>
            <a:r>
              <a:rPr lang="en-US" sz="3600" b="1" smtClean="0"/>
              <a:t> the</a:t>
            </a:r>
          </a:p>
          <a:p>
            <a:pPr algn="ctr" eaLnBrk="1" hangingPunct="1">
              <a:buFontTx/>
              <a:buNone/>
            </a:pPr>
            <a:r>
              <a:rPr lang="en-US" sz="3600" b="1" smtClean="0"/>
              <a:t>Meaning.   </a:t>
            </a:r>
          </a:p>
        </p:txBody>
      </p:sp>
      <p:pic>
        <p:nvPicPr>
          <p:cNvPr id="66562" name="Picture 2" descr="PE01686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657600"/>
            <a:ext cx="2728913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Taking Notes In Class!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4290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b="1" smtClean="0"/>
              <a:t>Be prepared</a:t>
            </a:r>
            <a:r>
              <a:rPr lang="en-US" b="1" i="1" smtClean="0"/>
              <a:t> </a:t>
            </a:r>
            <a:r>
              <a:rPr lang="en-US" b="1" smtClean="0"/>
              <a:t>to take notes when class begins.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b="1" smtClean="0"/>
              <a:t>Avoid any distracting conduct.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b="1" smtClean="0"/>
              <a:t>Participate constructively in class discussions.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b="1" smtClean="0"/>
              <a:t>Ask Questions!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b="1" smtClean="0"/>
              <a:t>Write notes in a concise, organized manner.</a:t>
            </a:r>
          </a:p>
        </p:txBody>
      </p:sp>
      <p:pic>
        <p:nvPicPr>
          <p:cNvPr id="65539" name="Picture 3" descr="appleanim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5210175"/>
            <a:ext cx="1828800" cy="160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538" name="outdr_01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943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5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65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 nodeType="clickPar">
                      <p:stCondLst>
                        <p:cond delay="0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3" dur="52155" fill="hold"/>
                                        <p:tgtEl>
                                          <p:spTgt spid="655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538"/>
                  </p:tgtEl>
                </p:cond>
              </p:nextCondLst>
            </p:seq>
            <p:audio>
              <p:cMediaNode vol="80000">
                <p:cTn id="5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38"/>
                </p:tgtEl>
              </p:cMediaNode>
            </p:audio>
          </p:childTnLst>
        </p:cTn>
      </p:par>
    </p:tnLst>
    <p:bldLst>
      <p:bldP spid="65540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6000" b="1" smtClean="0"/>
              <a:t>Study Tips!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733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4000" b="1" smtClean="0"/>
              <a:t>Set a regular time to study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000" b="1" smtClean="0"/>
              <a:t>Remove distractions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000" b="1" smtClean="0"/>
              <a:t>Have necessary supplies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000" b="1" smtClean="0"/>
              <a:t>Record assignments in an assignment book or on a calendar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b="1" smtClean="0"/>
              <a:t>Study Tips!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4400" b="1" smtClean="0"/>
              <a:t>Take notes in class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400" b="1" smtClean="0"/>
              <a:t>Manage your time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4400" b="1" smtClean="0"/>
              <a:t>Study for tests</a:t>
            </a:r>
          </a:p>
        </p:txBody>
      </p:sp>
      <p:pic>
        <p:nvPicPr>
          <p:cNvPr id="5124" name="Picture 2" descr="BS00559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308475"/>
            <a:ext cx="3986213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620000" cy="1143000"/>
          </a:xfrm>
        </p:spPr>
        <p:txBody>
          <a:bodyPr/>
          <a:lstStyle/>
          <a:p>
            <a:pPr algn="ctr" eaLnBrk="1" hangingPunct="1"/>
            <a:r>
              <a:rPr lang="en-US" sz="5400" b="1" smtClean="0"/>
              <a:t>Find A Good Place </a:t>
            </a:r>
            <a:br>
              <a:rPr lang="en-US" sz="5400" b="1" smtClean="0"/>
            </a:br>
            <a:r>
              <a:rPr lang="en-US" sz="5400" b="1" smtClean="0"/>
              <a:t>To Study!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52800"/>
            <a:ext cx="7772400" cy="3124200"/>
          </a:xfrm>
        </p:spPr>
        <p:txBody>
          <a:bodyPr/>
          <a:lstStyle/>
          <a:p>
            <a:pPr algn="ctr" eaLnBrk="1" hangingPunct="1">
              <a:buFontTx/>
              <a:buBlip>
                <a:blip r:embed="rId2"/>
              </a:buBlip>
            </a:pPr>
            <a:r>
              <a:rPr lang="en-US" sz="3600" smtClean="0"/>
              <a:t>This means a desk with nothing on it except what you need for the task you’re on: STUDYING!</a:t>
            </a:r>
          </a:p>
          <a:p>
            <a:pPr algn="ctr" eaLnBrk="1" hangingPunct="1">
              <a:buFontTx/>
              <a:buBlip>
                <a:blip r:embed="rId2"/>
              </a:buBlip>
            </a:pPr>
            <a:r>
              <a:rPr lang="en-US" sz="3600" smtClean="0"/>
              <a:t>Have a regular time and place for studying.</a:t>
            </a:r>
          </a:p>
        </p:txBody>
      </p:sp>
      <p:pic>
        <p:nvPicPr>
          <p:cNvPr id="6148" name="Picture 2" descr="bd00146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524000"/>
            <a:ext cx="182721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0"/>
            <a:ext cx="7620000" cy="1143000"/>
          </a:xfrm>
        </p:spPr>
        <p:txBody>
          <a:bodyPr/>
          <a:lstStyle/>
          <a:p>
            <a:pPr algn="ctr" eaLnBrk="1" hangingPunct="1"/>
            <a:r>
              <a:rPr lang="en-US" sz="4800" b="1" smtClean="0"/>
              <a:t>Make sure you have the</a:t>
            </a:r>
            <a:r>
              <a:rPr lang="en-US" sz="5400" b="1" smtClean="0"/>
              <a:t> following: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3600" smtClean="0"/>
              <a:t>Your assignment notebook or calendar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3600" smtClean="0"/>
              <a:t>Solid flat surface for writing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3600" smtClean="0"/>
              <a:t>Good lighting</a:t>
            </a:r>
            <a:r>
              <a:rPr lang="en-US" smtClean="0"/>
              <a:t>                             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3600" smtClean="0"/>
              <a:t>Chair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3600" smtClean="0"/>
              <a:t>Books</a:t>
            </a:r>
          </a:p>
          <a:p>
            <a:pPr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en-US" sz="3600" smtClean="0"/>
              <a:t>Supplies</a:t>
            </a:r>
          </a:p>
        </p:txBody>
      </p:sp>
      <p:pic>
        <p:nvPicPr>
          <p:cNvPr id="52229" name="Picture 5" descr="moused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3886200"/>
            <a:ext cx="2133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30" name="urban_01.mid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5867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52230"/>
                    </p:tgtEl>
                  </p:cond>
                </p:stCondLst>
                <p:endSync evt="onEnd" delay="0">
                  <p:rtn val="all"/>
                </p:endSync>
                <p:childTnLst>
                  <p:par>
                    <p:cTn id="46" fill="hold" nodeType="clickPar">
                      <p:stCondLst>
                        <p:cond delay="0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59030" fill="hold"/>
                                        <p:tgtEl>
                                          <p:spTgt spid="522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230"/>
                  </p:tgtEl>
                </p:cond>
              </p:nextCondLst>
            </p:seq>
            <p:audio>
              <p:cMediaNode>
                <p:cTn id="5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2230"/>
                </p:tgtEl>
              </p:cMediaNode>
            </p:audio>
          </p:childTnLst>
        </p:cTn>
      </p:par>
    </p:tnLst>
    <p:bldLst>
      <p:bldP spid="522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7620000" cy="1143000"/>
          </a:xfrm>
        </p:spPr>
        <p:txBody>
          <a:bodyPr/>
          <a:lstStyle/>
          <a:p>
            <a:pPr algn="ctr" eaLnBrk="1" hangingPunct="1"/>
            <a:r>
              <a:rPr lang="en-US" sz="5400" b="1" smtClean="0"/>
              <a:t>Make sure you have the following!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Clock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Eliminate all distractions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Computer (optional)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Wear your glasses (if you are suppose to)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Good Health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en-US" smtClean="0"/>
              <a:t>Something to drink (if needed)</a:t>
            </a:r>
          </a:p>
        </p:txBody>
      </p:sp>
      <p:pic>
        <p:nvPicPr>
          <p:cNvPr id="53252" name="Picture 4" descr="kidz1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645025"/>
            <a:ext cx="2667000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53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5400" b="1" smtClean="0"/>
              <a:t>Before Class!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667000"/>
            <a:ext cx="7772400" cy="3962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Think about what the class is going to be about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What were the main points covered in the last class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Review what your assignment was for the class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Have your Homework Assignment out on your desk – ready to turn in.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Prepare for every subject in this manner.</a:t>
            </a:r>
          </a:p>
        </p:txBody>
      </p:sp>
      <p:pic>
        <p:nvPicPr>
          <p:cNvPr id="54276" name="Picture 4" descr="ani_thinkingcap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609600"/>
            <a:ext cx="150812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6000" b="1" smtClean="0"/>
              <a:t>During Class!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Does your general knowledge provide any information about the subject being taught?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What comes to mind during the instruction that may be helpful?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Concentrate on the subject being taught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Take notes on the main points</a:t>
            </a:r>
          </a:p>
        </p:txBody>
      </p:sp>
      <p:pic>
        <p:nvPicPr>
          <p:cNvPr id="68610" name="Picture 2" descr="pencil_rolling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334000"/>
            <a:ext cx="2971800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6000" b="1" smtClean="0"/>
              <a:t>After Class!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Review your notes and think about what was covered in class.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Some people like to </a:t>
            </a:r>
            <a:r>
              <a:rPr lang="en-US" u="sng" smtClean="0"/>
              <a:t>rewrite</a:t>
            </a:r>
            <a:r>
              <a:rPr lang="en-US" smtClean="0"/>
              <a:t> their notes as they study.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mtClean="0"/>
              <a:t>Some people like to </a:t>
            </a:r>
            <a:r>
              <a:rPr lang="en-US" u="sng" smtClean="0"/>
              <a:t>underline</a:t>
            </a:r>
            <a:r>
              <a:rPr lang="en-US" smtClean="0"/>
              <a:t> and </a:t>
            </a:r>
            <a:r>
              <a:rPr lang="en-US" u="sng" smtClean="0"/>
              <a:t>highlight </a:t>
            </a:r>
            <a:r>
              <a:rPr lang="en-US" smtClean="0"/>
              <a:t>important ideas and vocabulary.</a:t>
            </a:r>
          </a:p>
        </p:txBody>
      </p:sp>
      <p:pic>
        <p:nvPicPr>
          <p:cNvPr id="67586" name="Picture 2" descr="office_hilighter_rolling_md_wht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724400"/>
            <a:ext cx="19812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theme/theme1.xml><?xml version="1.0" encoding="utf-8"?>
<a:theme xmlns:a="http://schemas.openxmlformats.org/drawingml/2006/main" name="LaVerne">
  <a:themeElements>
    <a:clrScheme name="LaVerne 1">
      <a:dk1>
        <a:srgbClr val="333333"/>
      </a:dk1>
      <a:lt1>
        <a:srgbClr val="9CDCDA"/>
      </a:lt1>
      <a:dk2>
        <a:srgbClr val="CCFFFF"/>
      </a:dk2>
      <a:lt2>
        <a:srgbClr val="C0C0C0"/>
      </a:lt2>
      <a:accent1>
        <a:srgbClr val="F5CDDF"/>
      </a:accent1>
      <a:accent2>
        <a:srgbClr val="99FFCC"/>
      </a:accent2>
      <a:accent3>
        <a:srgbClr val="CBEBEA"/>
      </a:accent3>
      <a:accent4>
        <a:srgbClr val="2A2A2A"/>
      </a:accent4>
      <a:accent5>
        <a:srgbClr val="F9E3EC"/>
      </a:accent5>
      <a:accent6>
        <a:srgbClr val="8AE7B9"/>
      </a:accent6>
      <a:hlink>
        <a:srgbClr val="0064F8"/>
      </a:hlink>
      <a:folHlink>
        <a:srgbClr val="007572"/>
      </a:folHlink>
    </a:clrScheme>
    <a:fontScheme name="LaVern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LaVerne 1">
        <a:dk1>
          <a:srgbClr val="333333"/>
        </a:dk1>
        <a:lt1>
          <a:srgbClr val="9CDCDA"/>
        </a:lt1>
        <a:dk2>
          <a:srgbClr val="CCFFFF"/>
        </a:dk2>
        <a:lt2>
          <a:srgbClr val="C0C0C0"/>
        </a:lt2>
        <a:accent1>
          <a:srgbClr val="F5CDDF"/>
        </a:accent1>
        <a:accent2>
          <a:srgbClr val="99FFCC"/>
        </a:accent2>
        <a:accent3>
          <a:srgbClr val="CBEBEA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0064F8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2">
        <a:dk1>
          <a:srgbClr val="333333"/>
        </a:dk1>
        <a:lt1>
          <a:srgbClr val="FFFFFF"/>
        </a:lt1>
        <a:dk2>
          <a:srgbClr val="CCFFFF"/>
        </a:dk2>
        <a:lt2>
          <a:srgbClr val="EAEAEA"/>
        </a:lt2>
        <a:accent1>
          <a:srgbClr val="F5CDDF"/>
        </a:accent1>
        <a:accent2>
          <a:srgbClr val="D1FFE8"/>
        </a:accent2>
        <a:accent3>
          <a:srgbClr val="FFFFFF"/>
        </a:accent3>
        <a:accent4>
          <a:srgbClr val="2A2A2A"/>
        </a:accent4>
        <a:accent5>
          <a:srgbClr val="F9E3EC"/>
        </a:accent5>
        <a:accent6>
          <a:srgbClr val="BDE7D2"/>
        </a:accent6>
        <a:hlink>
          <a:srgbClr val="33CCCC"/>
        </a:hlink>
        <a:folHlink>
          <a:srgbClr val="0075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3">
        <a:dk1>
          <a:srgbClr val="000000"/>
        </a:dk1>
        <a:lt1>
          <a:srgbClr val="FFFFFF"/>
        </a:lt1>
        <a:dk2>
          <a:srgbClr val="EAEAEA"/>
        </a:dk2>
        <a:lt2>
          <a:srgbClr val="FFFFFF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00000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4">
        <a:dk1>
          <a:srgbClr val="333333"/>
        </a:dk1>
        <a:lt1>
          <a:srgbClr val="FFFFCC"/>
        </a:lt1>
        <a:dk2>
          <a:srgbClr val="CCECFF"/>
        </a:dk2>
        <a:lt2>
          <a:srgbClr val="DDDDDD"/>
        </a:lt2>
        <a:accent1>
          <a:srgbClr val="F5CDDF"/>
        </a:accent1>
        <a:accent2>
          <a:srgbClr val="99FFCC"/>
        </a:accent2>
        <a:accent3>
          <a:srgbClr val="FFFFE2"/>
        </a:accent3>
        <a:accent4>
          <a:srgbClr val="2A2A2A"/>
        </a:accent4>
        <a:accent5>
          <a:srgbClr val="F9E3EC"/>
        </a:accent5>
        <a:accent6>
          <a:srgbClr val="8AE7B9"/>
        </a:accent6>
        <a:hlink>
          <a:srgbClr val="32CAC6"/>
        </a:hlink>
        <a:folHlink>
          <a:srgbClr val="4D6E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5">
        <a:dk1>
          <a:srgbClr val="333333"/>
        </a:dk1>
        <a:lt1>
          <a:srgbClr val="F2D0DA"/>
        </a:lt1>
        <a:dk2>
          <a:srgbClr val="CCECFF"/>
        </a:dk2>
        <a:lt2>
          <a:srgbClr val="EAEAEA"/>
        </a:lt2>
        <a:accent1>
          <a:srgbClr val="7BC7C9"/>
        </a:accent1>
        <a:accent2>
          <a:srgbClr val="EDECD1"/>
        </a:accent2>
        <a:accent3>
          <a:srgbClr val="F7E4EA"/>
        </a:accent3>
        <a:accent4>
          <a:srgbClr val="2A2A2A"/>
        </a:accent4>
        <a:accent5>
          <a:srgbClr val="BFE0E1"/>
        </a:accent5>
        <a:accent6>
          <a:srgbClr val="D7D6BD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6">
        <a:dk1>
          <a:srgbClr val="333333"/>
        </a:dk1>
        <a:lt1>
          <a:srgbClr val="C4BBD9"/>
        </a:lt1>
        <a:dk2>
          <a:srgbClr val="B0E1E8"/>
        </a:dk2>
        <a:lt2>
          <a:srgbClr val="D7D4B9"/>
        </a:lt2>
        <a:accent1>
          <a:srgbClr val="F5CDDF"/>
        </a:accent1>
        <a:accent2>
          <a:srgbClr val="B3E5C7"/>
        </a:accent2>
        <a:accent3>
          <a:srgbClr val="DEDAE9"/>
        </a:accent3>
        <a:accent4>
          <a:srgbClr val="2A2A2A"/>
        </a:accent4>
        <a:accent5>
          <a:srgbClr val="F9E3EC"/>
        </a:accent5>
        <a:accent6>
          <a:srgbClr val="A2CFB4"/>
        </a:accent6>
        <a:hlink>
          <a:srgbClr val="CC00FF"/>
        </a:hlink>
        <a:folHlink>
          <a:srgbClr val="362A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7">
        <a:dk1>
          <a:srgbClr val="333333"/>
        </a:dk1>
        <a:lt1>
          <a:srgbClr val="D0F781"/>
        </a:lt1>
        <a:dk2>
          <a:srgbClr val="BDD0ED"/>
        </a:dk2>
        <a:lt2>
          <a:srgbClr val="D1D1D1"/>
        </a:lt2>
        <a:accent1>
          <a:srgbClr val="FFFF99"/>
        </a:accent1>
        <a:accent2>
          <a:srgbClr val="B4DF49"/>
        </a:accent2>
        <a:accent3>
          <a:srgbClr val="E4FAC1"/>
        </a:accent3>
        <a:accent4>
          <a:srgbClr val="2A2A2A"/>
        </a:accent4>
        <a:accent5>
          <a:srgbClr val="FFFFCA"/>
        </a:accent5>
        <a:accent6>
          <a:srgbClr val="A3CA41"/>
        </a:accent6>
        <a:hlink>
          <a:srgbClr val="53AA3E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Verne 8">
        <a:dk1>
          <a:srgbClr val="969696"/>
        </a:dk1>
        <a:lt1>
          <a:srgbClr val="F8F8F8"/>
        </a:lt1>
        <a:dk2>
          <a:srgbClr val="5F5F5F"/>
        </a:dk2>
        <a:lt2>
          <a:srgbClr val="808080"/>
        </a:lt2>
        <a:accent1>
          <a:srgbClr val="F5CDDF"/>
        </a:accent1>
        <a:accent2>
          <a:srgbClr val="4D4D4D"/>
        </a:accent2>
        <a:accent3>
          <a:srgbClr val="B6B6B6"/>
        </a:accent3>
        <a:accent4>
          <a:srgbClr val="D4D4D4"/>
        </a:accent4>
        <a:accent5>
          <a:srgbClr val="F9E3EC"/>
        </a:accent5>
        <a:accent6>
          <a:srgbClr val="454545"/>
        </a:accent6>
        <a:hlink>
          <a:srgbClr val="FFFF99"/>
        </a:hlink>
        <a:folHlink>
          <a:srgbClr val="FFE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Designs\LaVerne.pot</Template>
  <TotalTime>422</TotalTime>
  <Words>534</Words>
  <Application>Microsoft Office PowerPoint</Application>
  <PresentationFormat>On-screen Show (4:3)</PresentationFormat>
  <Paragraphs>80</Paragraphs>
  <Slides>15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Times New Roman</vt:lpstr>
      <vt:lpstr>Arial</vt:lpstr>
      <vt:lpstr>Arial Narrow</vt:lpstr>
      <vt:lpstr>Calibri</vt:lpstr>
      <vt:lpstr>Wingdings</vt:lpstr>
      <vt:lpstr>LaVerne</vt:lpstr>
      <vt:lpstr>Developing Smart Study Skills  Created By Lynn Husen</vt:lpstr>
      <vt:lpstr>Study Tips!</vt:lpstr>
      <vt:lpstr>Study Tips!</vt:lpstr>
      <vt:lpstr>Find A Good Place  To Study!</vt:lpstr>
      <vt:lpstr>Make sure you have the following:</vt:lpstr>
      <vt:lpstr>Make sure you have the following!</vt:lpstr>
      <vt:lpstr>Before Class!</vt:lpstr>
      <vt:lpstr>During Class!</vt:lpstr>
      <vt:lpstr>After Class!</vt:lpstr>
      <vt:lpstr>How to Listen Better!</vt:lpstr>
      <vt:lpstr>Learning to Listen!</vt:lpstr>
      <vt:lpstr>Learning to Listen!</vt:lpstr>
      <vt:lpstr>Improving Reading Skills!</vt:lpstr>
      <vt:lpstr>The Pitcher &amp; The Catcher!</vt:lpstr>
      <vt:lpstr>Taking Notes In Class!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Smart Study Skills</dc:title>
  <dc:creator>Lynn</dc:creator>
  <cp:lastModifiedBy>Teacher E-Solutions</cp:lastModifiedBy>
  <cp:revision>26</cp:revision>
  <dcterms:created xsi:type="dcterms:W3CDTF">2002-03-15T00:18:07Z</dcterms:created>
  <dcterms:modified xsi:type="dcterms:W3CDTF">2019-01-18T15:58:08Z</dcterms:modified>
</cp:coreProperties>
</file>