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1DA38-7211-4050-AD2C-6A23818043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50B2E-B51E-4B3E-B92D-3BA52A1DC80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83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B8C87-BA7C-4E49-A09D-B82F5813836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71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B1EAE-F026-4315-BBA6-2833C72C57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08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DED91-7599-4A3E-AC9F-BA23BB530D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5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8210E-73E8-4C89-895F-B969FE8D5E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67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C2C3-CFDF-4691-B775-68AB146C02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31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F4F39-5D0C-4115-A58F-8CB98B21A7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5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2E7DB-718D-4C08-B6B5-E41551D9C0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88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A7BD3-0961-4241-A05A-5D0B551385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71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D4441-4DAB-4E0B-9D61-F47C18B927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7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52214B-CF0B-4531-87CD-1457212386A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Mr Finn’s Edition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type of teeth does a cow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Broad flat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Sharp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sz="4800" b="1" baseline="100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No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sz="4800" b="1" baseline="100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Rotten teeth</a:t>
            </a:r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type of teeth does a cow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Broad flat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</a:t>
            </a:r>
            <a:r>
              <a:rPr lang="en-US" sz="4800" b="1" baseline="100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Sharp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No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Rotten teeth</a:t>
            </a:r>
          </a:p>
          <a:p>
            <a:pPr>
              <a:buFontTx/>
              <a:buNone/>
            </a:pP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types of teeth do humans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3600">
                <a:latin typeface="Arial" charset="0"/>
              </a:rPr>
              <a:t> </a:t>
            </a:r>
            <a:r>
              <a:rPr lang="en-GB" sz="3600">
                <a:solidFill>
                  <a:schemeClr val="bg1"/>
                </a:solidFill>
                <a:latin typeface="Arial" charset="0"/>
              </a:rPr>
              <a:t>Broad, incisors &amp; canine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Sharp pointed teeth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3600"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Molar, incisor &amp; canine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Just have tongues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types of teeth do humans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>
                <a:latin typeface="Arial" charset="0"/>
              </a:rPr>
              <a:t> 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>
                <a:latin typeface="Arial" charset="0"/>
              </a:rPr>
              <a:t> </a:t>
            </a:r>
            <a:r>
              <a:rPr lang="en-US" sz="2800" b="1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  <a:r>
              <a:rPr lang="en-GB">
                <a:solidFill>
                  <a:schemeClr val="bg1"/>
                </a:solidFill>
                <a:latin typeface="Arial" charset="0"/>
              </a:rPr>
              <a:t>Broad, incisors &amp; canine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Sharp pointed teeth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>
                <a:latin typeface="Arial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Molar, incisor &amp; canine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Just have tongues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By what age do children have their first set of teeth?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 year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10 years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8 years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6 years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By what age do children have their first set of teeth?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3600">
                <a:latin typeface="Arial" charset="0"/>
              </a:rPr>
              <a:t> </a:t>
            </a:r>
            <a:r>
              <a:rPr lang="en-GB" sz="3600">
                <a:solidFill>
                  <a:schemeClr val="bg1"/>
                </a:solidFill>
                <a:latin typeface="Arial" charset="0"/>
              </a:rPr>
              <a:t>1 year</a:t>
            </a: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3600">
                <a:latin typeface="Arial" charset="0"/>
              </a:rPr>
              <a:t> </a:t>
            </a:r>
            <a:r>
              <a:rPr lang="en-GB" sz="3600">
                <a:solidFill>
                  <a:schemeClr val="bg1"/>
                </a:solidFill>
                <a:latin typeface="Arial" charset="0"/>
              </a:rPr>
              <a:t>10 years</a:t>
            </a: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8 years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3600">
                <a:solidFill>
                  <a:schemeClr val="bg1"/>
                </a:solidFill>
                <a:latin typeface="Arial" charset="0"/>
              </a:rPr>
              <a:t>6 years</a:t>
            </a:r>
            <a:endParaRPr lang="en-US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How many teeth does an adult have altogether?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24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32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40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How many teeth does an adult have altogether?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24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32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40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the white hard coat called on our teeth?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plaque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white stuff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cement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enamel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the white hard coat called on our teeth?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plaque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white stuff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cement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enamel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animal eats it’s food by swallowing?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Butterfly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Seal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Snake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plaque?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Bacteria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biscuits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 drink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Mr Finn’s mum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plaque?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bacteria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biscuits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 drink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Mr Finn’s mum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I contain blood vessels and nerves, I am..?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dentine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bacteria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pulp cavity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I contain blood vessels and nerves, I am..?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dentine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bacteria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pulp cavity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Bone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When should you especially clean your teeth?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before a dentist visit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when u kiss your mum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before bed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after a bath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Question?</a:t>
            </a:r>
            <a:endParaRPr lang="en-US" sz="5400"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Butterfly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Seal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Snake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When should you especially clean your teeth?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27088" y="28956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Arial" charset="0"/>
              </a:rPr>
              <a:t>before a dentist visit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Arial" charset="0"/>
              </a:rPr>
              <a:t>when you kiss your mum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before bed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after a bath</a:t>
            </a: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How many sets of teeth will you have in a lifetime?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3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How many sets of teeth will you have in a lifetime?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3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pink and covers the jaw bone?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enamel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dentine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gums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cement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pink and covers the jaw bone?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enamel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dentine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gums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cement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How many milk teeth do you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24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20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16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54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How many milk teeth do you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24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20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16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54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How many ‘canine’ teeth does an adult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5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8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How many ‘canine’ teeth does an adult have?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12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5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8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animal filters food?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chicken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flamingos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grasshopper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animal filters food?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chicken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flamingo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grasshopper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is the healthiest food for you?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Sweets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Cake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Bread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Vegetables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is the healthiest food for you?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Sweets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Cake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Bread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Vegetables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641</Words>
  <Application>Microsoft Office PowerPoint</Application>
  <PresentationFormat>On-screen Show (4:3)</PresentationFormat>
  <Paragraphs>192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Which animal eats it’s food by swallowing?</vt:lpstr>
      <vt:lpstr>Question?</vt:lpstr>
      <vt:lpstr>£100</vt:lpstr>
      <vt:lpstr>Question 2</vt:lpstr>
      <vt:lpstr>Which is the healthiest food for you?</vt:lpstr>
      <vt:lpstr>Which is the healthiest food for you?</vt:lpstr>
      <vt:lpstr>£200</vt:lpstr>
      <vt:lpstr>Question 3</vt:lpstr>
      <vt:lpstr>What type of teeth does a cow have?</vt:lpstr>
      <vt:lpstr>What type of teeth does a cow have?</vt:lpstr>
      <vt:lpstr>£300</vt:lpstr>
      <vt:lpstr>Question 4</vt:lpstr>
      <vt:lpstr>What types of teeth do humans have?</vt:lpstr>
      <vt:lpstr>What types of teeth do humans have?</vt:lpstr>
      <vt:lpstr>£500</vt:lpstr>
      <vt:lpstr>Question 5</vt:lpstr>
      <vt:lpstr>By what age do children have their first set of teeth?</vt:lpstr>
      <vt:lpstr>By what age do children have their first set of teeth?</vt:lpstr>
      <vt:lpstr>£1,000</vt:lpstr>
      <vt:lpstr>Question 6</vt:lpstr>
      <vt:lpstr>How many teeth does an adult have altogether?</vt:lpstr>
      <vt:lpstr>How many teeth does an adult have altogether?</vt:lpstr>
      <vt:lpstr>£2,000</vt:lpstr>
      <vt:lpstr>Question 7</vt:lpstr>
      <vt:lpstr>What is the white hard coat called on our teeth?</vt:lpstr>
      <vt:lpstr>What is the white hard coat called on our teeth?</vt:lpstr>
      <vt:lpstr>£4,000</vt:lpstr>
      <vt:lpstr>Question 8</vt:lpstr>
      <vt:lpstr>What is plaque?</vt:lpstr>
      <vt:lpstr>What is plaque?</vt:lpstr>
      <vt:lpstr>£8,000</vt:lpstr>
      <vt:lpstr>Question 9</vt:lpstr>
      <vt:lpstr>I contain blood vessels and nerves, I am..?</vt:lpstr>
      <vt:lpstr>I contain blood vessels and nerves, I am..?</vt:lpstr>
      <vt:lpstr>£16,000</vt:lpstr>
      <vt:lpstr>Question 10</vt:lpstr>
      <vt:lpstr>When should you especially clean your teeth?</vt:lpstr>
      <vt:lpstr>When should you especially clean your teeth?</vt:lpstr>
      <vt:lpstr>£32,000</vt:lpstr>
      <vt:lpstr>Question 11</vt:lpstr>
      <vt:lpstr>How many sets of teeth will you have in a lifetime?</vt:lpstr>
      <vt:lpstr>How many sets of teeth will you have in a lifetime?</vt:lpstr>
      <vt:lpstr>£64,000</vt:lpstr>
      <vt:lpstr>Question 12</vt:lpstr>
      <vt:lpstr>What is pink and covers the jaw bone?</vt:lpstr>
      <vt:lpstr>What is pink and covers the jaw bone?</vt:lpstr>
      <vt:lpstr>£125,000</vt:lpstr>
      <vt:lpstr>Question 13</vt:lpstr>
      <vt:lpstr>How many milk teeth do you have?</vt:lpstr>
      <vt:lpstr>How many milk teeth do you have?</vt:lpstr>
      <vt:lpstr>£250,000</vt:lpstr>
      <vt:lpstr>Question 14</vt:lpstr>
      <vt:lpstr>How many ‘canine’ teeth does an adult have?</vt:lpstr>
      <vt:lpstr>How many ‘canine’ teeth does an adult have?</vt:lpstr>
      <vt:lpstr>£500,000</vt:lpstr>
      <vt:lpstr>Question 15</vt:lpstr>
      <vt:lpstr>Which animal filters food?</vt:lpstr>
      <vt:lpstr>Which animal filters food?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20</cp:revision>
  <dcterms:created xsi:type="dcterms:W3CDTF">2003-05-20T13:35:24Z</dcterms:created>
  <dcterms:modified xsi:type="dcterms:W3CDTF">2019-01-18T17:24:13Z</dcterms:modified>
</cp:coreProperties>
</file>