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2" r:id="rId5"/>
    <p:sldId id="261" r:id="rId6"/>
    <p:sldId id="263" r:id="rId7"/>
    <p:sldId id="264" r:id="rId8"/>
    <p:sldId id="265" r:id="rId9"/>
    <p:sldId id="266" r:id="rId10"/>
    <p:sldId id="315" r:id="rId11"/>
    <p:sldId id="316" r:id="rId12"/>
    <p:sldId id="317" r:id="rId13"/>
    <p:sldId id="318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2" r:id="rId50"/>
    <p:sldId id="303" r:id="rId51"/>
    <p:sldId id="304" r:id="rId52"/>
    <p:sldId id="305" r:id="rId53"/>
    <p:sldId id="306" r:id="rId54"/>
    <p:sldId id="307" r:id="rId55"/>
    <p:sldId id="308" r:id="rId56"/>
    <p:sldId id="309" r:id="rId57"/>
    <p:sldId id="310" r:id="rId58"/>
    <p:sldId id="311" r:id="rId59"/>
    <p:sldId id="312" r:id="rId60"/>
    <p:sldId id="313" r:id="rId61"/>
    <p:sldId id="314" r:id="rId6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60"/>
  </p:normalViewPr>
  <p:slideViewPr>
    <p:cSldViewPr>
      <p:cViewPr varScale="1">
        <p:scale>
          <a:sx n="45" d="100"/>
          <a:sy n="45" d="100"/>
        </p:scale>
        <p:origin x="-552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61DA38-7211-4050-AD2C-6A238180435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226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650B2E-B51E-4B3E-B92D-3BA52A1DC80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783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EB8C87-BA7C-4E49-A09D-B82F5813836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1719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FB1EAE-F026-4315-BBA6-2833C72C577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5081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1DED91-7599-4A3E-AC9F-BA23BB530D5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5859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C8210E-73E8-4C89-895F-B969FE8D5E7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3670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88C2C3-CFDF-4691-B775-68AB146C022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1319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BF4F39-5D0C-4115-A58F-8CB98B21A73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6953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92E7DB-718D-4C08-B6B5-E41551D9C01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1880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FA7BD3-0961-4241-A05A-5D0B551385C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1719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ED4441-4DAB-4E0B-9D61-F47C18B927D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9370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452214B-CF0B-4531-87CD-1457212386AF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685800"/>
            <a:ext cx="8763000" cy="2667000"/>
          </a:xfrm>
          <a:noFill/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Ravie" pitchFamily="82" charset="0"/>
              </a:rPr>
              <a:t>Who Wants To Be A Millionaire?</a:t>
            </a:r>
            <a:r>
              <a:rPr lang="en-GB" sz="5400">
                <a:solidFill>
                  <a:schemeClr val="bg1"/>
                </a:solidFill>
                <a:latin typeface="Old English Text MT" pitchFamily="66" charset="0"/>
              </a:rPr>
              <a:t/>
            </a:r>
            <a:br>
              <a:rPr lang="en-GB" sz="5400">
                <a:solidFill>
                  <a:schemeClr val="bg1"/>
                </a:solidFill>
                <a:latin typeface="Old English Text MT" pitchFamily="66" charset="0"/>
              </a:rPr>
            </a:br>
            <a:r>
              <a:rPr lang="en-GB" sz="5400">
                <a:solidFill>
                  <a:schemeClr val="bg1"/>
                </a:solidFill>
                <a:latin typeface="Lucida Console" pitchFamily="49" charset="0"/>
              </a:rPr>
              <a:t/>
            </a:r>
            <a:br>
              <a:rPr lang="en-GB" sz="5400">
                <a:solidFill>
                  <a:schemeClr val="bg1"/>
                </a:solidFill>
                <a:latin typeface="Lucida Console" pitchFamily="49" charset="0"/>
              </a:rPr>
            </a:br>
            <a:endParaRPr lang="en-US" sz="5400">
              <a:solidFill>
                <a:schemeClr val="bg1"/>
              </a:solidFill>
              <a:latin typeface="Lucida Console" pitchFamily="49" charset="0"/>
            </a:endParaRP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2057400" y="3048000"/>
            <a:ext cx="5105400" cy="173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5400">
                <a:solidFill>
                  <a:schemeClr val="bg1"/>
                </a:solidFill>
                <a:latin typeface="Ravie" pitchFamily="82" charset="0"/>
              </a:rPr>
              <a:t>Mr Finn’s Edition</a:t>
            </a:r>
          </a:p>
        </p:txBody>
      </p:sp>
      <p:pic>
        <p:nvPicPr>
          <p:cNvPr id="4112" name="Picture 16" descr="ag00317_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3505200"/>
            <a:ext cx="1720850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3" name="Picture 17" descr="ag00315_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810000"/>
            <a:ext cx="1754188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 thruBlk="1"/>
    <p:sndAc>
      <p:stSnd>
        <p:snd r:embed="rId2" name="stin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charset="0"/>
              </a:rPr>
              <a:t>Question 3</a:t>
            </a:r>
          </a:p>
        </p:txBody>
      </p:sp>
      <p:sp>
        <p:nvSpPr>
          <p:cNvPr id="6349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1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1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1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1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charset="0"/>
              </a:rPr>
              <a:t>What type of teeth does a cow have?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452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3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3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3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Broad flat teeth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 Sharp teeth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</a:t>
            </a:r>
            <a:r>
              <a:rPr lang="en-US" sz="4800" b="1" baseline="1000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 No teeth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</a:t>
            </a:r>
            <a:r>
              <a:rPr lang="en-US" sz="4800" b="1" baseline="1000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 Rotten teeth</a:t>
            </a:r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0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3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charset="0"/>
              </a:rPr>
              <a:t>What type of teeth does a cow have?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554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Broad flat teeth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</a:t>
            </a:r>
            <a:r>
              <a:rPr lang="en-US" sz="4800" b="1" baseline="1000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 Sharp teeth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 No teeth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 Rotten teeth</a:t>
            </a:r>
          </a:p>
          <a:p>
            <a:pPr>
              <a:buFontTx/>
              <a:buNone/>
            </a:pP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554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5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5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5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5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5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charset="0"/>
              </a:rPr>
              <a:t>£300</a:t>
            </a:r>
            <a:endParaRPr lang="en-US" sz="8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656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656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charset="0"/>
              </a:rPr>
              <a:t>Question 4</a:t>
            </a:r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charset="0"/>
              </a:rPr>
              <a:t>What types of teeth do humans have?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536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3600">
                <a:latin typeface="Arial" charset="0"/>
              </a:rPr>
              <a:t> </a:t>
            </a:r>
            <a:r>
              <a:rPr lang="en-GB" sz="3600">
                <a:solidFill>
                  <a:schemeClr val="bg1"/>
                </a:solidFill>
                <a:latin typeface="Arial" charset="0"/>
              </a:rPr>
              <a:t>Broad, incisors &amp; canine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3600">
              <a:solidFill>
                <a:schemeClr val="bg1"/>
              </a:solidFill>
              <a:latin typeface="Arial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3600">
                <a:latin typeface="Arial" charset="0"/>
              </a:rPr>
              <a:t> </a:t>
            </a:r>
            <a:r>
              <a:rPr lang="en-US" sz="3600">
                <a:solidFill>
                  <a:schemeClr val="bg1"/>
                </a:solidFill>
                <a:latin typeface="Arial" charset="0"/>
              </a:rPr>
              <a:t>Sharp pointed teeth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3600">
              <a:solidFill>
                <a:schemeClr val="bg1"/>
              </a:solidFill>
              <a:latin typeface="Arial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3600">
                <a:latin typeface="Arial" charset="0"/>
              </a:rPr>
              <a:t> </a:t>
            </a:r>
            <a:r>
              <a:rPr lang="en-US" sz="2800">
                <a:solidFill>
                  <a:schemeClr val="bg1"/>
                </a:solidFill>
                <a:latin typeface="Arial" charset="0"/>
              </a:rPr>
              <a:t>Molar, incisor &amp; canine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800">
              <a:solidFill>
                <a:schemeClr val="bg1"/>
              </a:solidFill>
              <a:latin typeface="Arial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3600">
                <a:latin typeface="Arial" charset="0"/>
              </a:rPr>
              <a:t> </a:t>
            </a:r>
            <a:r>
              <a:rPr lang="en-US" sz="3600">
                <a:solidFill>
                  <a:schemeClr val="bg1"/>
                </a:solidFill>
                <a:latin typeface="Arial" charset="0"/>
              </a:rPr>
              <a:t>Just have tongues</a:t>
            </a:r>
          </a:p>
        </p:txBody>
      </p:sp>
      <p:sp>
        <p:nvSpPr>
          <p:cNvPr id="1536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80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3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3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3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3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8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charset="0"/>
              </a:rPr>
              <a:t>What types of teeth do humans have?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639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>
                <a:latin typeface="Arial" charset="0"/>
              </a:rPr>
              <a:t> </a:t>
            </a:r>
            <a:endParaRPr lang="en-US">
              <a:solidFill>
                <a:schemeClr val="bg1"/>
              </a:solidFill>
              <a:latin typeface="Arial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>
                <a:latin typeface="Arial" charset="0"/>
              </a:rPr>
              <a:t> </a:t>
            </a:r>
            <a:r>
              <a:rPr lang="en-US" sz="2800" b="1" baseline="10000">
                <a:solidFill>
                  <a:srgbClr val="FF9900"/>
                </a:solidFill>
                <a:latin typeface="Arial" charset="0"/>
              </a:rPr>
              <a:t> </a:t>
            </a:r>
            <a:r>
              <a:rPr lang="en-US">
                <a:latin typeface="Arial" charset="0"/>
              </a:rPr>
              <a:t> </a:t>
            </a:r>
            <a:r>
              <a:rPr lang="en-GB">
                <a:solidFill>
                  <a:schemeClr val="bg1"/>
                </a:solidFill>
                <a:latin typeface="Arial" charset="0"/>
              </a:rPr>
              <a:t>Broad, incisors &amp; canine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>
              <a:solidFill>
                <a:schemeClr val="bg1"/>
              </a:solidFill>
              <a:latin typeface="Arial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>
                <a:latin typeface="Arial" charset="0"/>
              </a:rPr>
              <a:t> </a:t>
            </a:r>
            <a:r>
              <a:rPr lang="en-US">
                <a:solidFill>
                  <a:schemeClr val="bg1"/>
                </a:solidFill>
                <a:latin typeface="Arial" charset="0"/>
              </a:rPr>
              <a:t>Sharp pointed teeth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>
              <a:solidFill>
                <a:schemeClr val="bg1"/>
              </a:solidFill>
              <a:latin typeface="Arial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>
                <a:latin typeface="Arial" charset="0"/>
              </a:rPr>
              <a:t> </a:t>
            </a:r>
            <a:r>
              <a:rPr lang="en-US" sz="2400">
                <a:solidFill>
                  <a:schemeClr val="bg1"/>
                </a:solidFill>
                <a:latin typeface="Arial" charset="0"/>
              </a:rPr>
              <a:t>Molar, incisor &amp; canine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400">
              <a:solidFill>
                <a:schemeClr val="bg1"/>
              </a:solidFill>
              <a:latin typeface="Arial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>
                <a:latin typeface="Arial" charset="0"/>
              </a:rPr>
              <a:t> </a:t>
            </a:r>
            <a:r>
              <a:rPr lang="en-US">
                <a:solidFill>
                  <a:schemeClr val="bg1"/>
                </a:solidFill>
                <a:latin typeface="Arial" charset="0"/>
              </a:rPr>
              <a:t>Just have tongues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charset="0"/>
              </a:rPr>
              <a:t>£500</a:t>
            </a:r>
            <a:endParaRPr lang="en-US" sz="8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741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charset="0"/>
              </a:rPr>
              <a:t>Question 5</a:t>
            </a:r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5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4800">
                <a:solidFill>
                  <a:schemeClr val="bg1"/>
                </a:solidFill>
                <a:latin typeface="Arial" charset="0"/>
              </a:rPr>
              <a:t>By what age do children have their first set of teeth?</a:t>
            </a:r>
            <a:endParaRPr lang="en-US" sz="4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946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1 year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10 years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8 years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6 years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946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4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charset="0"/>
              </a:rPr>
              <a:t>Question 1</a:t>
            </a:r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4800">
                <a:solidFill>
                  <a:schemeClr val="bg1"/>
                </a:solidFill>
                <a:latin typeface="Arial" charset="0"/>
              </a:rPr>
              <a:t>By what age do children have their first set of teeth?</a:t>
            </a:r>
            <a:endParaRPr lang="en-US" sz="4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048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3600">
                <a:latin typeface="Arial" charset="0"/>
              </a:rPr>
              <a:t> </a:t>
            </a:r>
            <a:r>
              <a:rPr lang="en-GB" sz="3600">
                <a:solidFill>
                  <a:schemeClr val="bg1"/>
                </a:solidFill>
                <a:latin typeface="Arial" charset="0"/>
              </a:rPr>
              <a:t>1 year</a:t>
            </a:r>
            <a:endParaRPr lang="en-US" sz="3600">
              <a:solidFill>
                <a:schemeClr val="bg1"/>
              </a:solidFill>
              <a:latin typeface="Arial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3600">
              <a:solidFill>
                <a:schemeClr val="bg1"/>
              </a:solidFill>
              <a:latin typeface="Arial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3600">
                <a:latin typeface="Arial" charset="0"/>
              </a:rPr>
              <a:t> </a:t>
            </a:r>
            <a:r>
              <a:rPr lang="en-GB" sz="3600">
                <a:solidFill>
                  <a:schemeClr val="bg1"/>
                </a:solidFill>
                <a:latin typeface="Arial" charset="0"/>
              </a:rPr>
              <a:t>10 years</a:t>
            </a:r>
            <a:endParaRPr lang="en-US" sz="3600">
              <a:solidFill>
                <a:schemeClr val="bg1"/>
              </a:solidFill>
              <a:latin typeface="Arial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3600">
              <a:solidFill>
                <a:schemeClr val="bg1"/>
              </a:solidFill>
              <a:latin typeface="Arial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3600">
                <a:latin typeface="Arial" charset="0"/>
              </a:rPr>
              <a:t> </a:t>
            </a:r>
            <a:r>
              <a:rPr lang="en-US" sz="3600">
                <a:solidFill>
                  <a:schemeClr val="bg1"/>
                </a:solidFill>
                <a:latin typeface="Arial" charset="0"/>
              </a:rPr>
              <a:t>8 years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3600">
              <a:solidFill>
                <a:schemeClr val="bg1"/>
              </a:solidFill>
              <a:latin typeface="Arial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GB" sz="3600">
                <a:solidFill>
                  <a:schemeClr val="bg1"/>
                </a:solidFill>
                <a:latin typeface="Arial" charset="0"/>
              </a:rPr>
              <a:t>6 years</a:t>
            </a:r>
            <a:endParaRPr lang="en-US" sz="36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charset="0"/>
              </a:rPr>
              <a:t>£1,000</a:t>
            </a:r>
            <a:endParaRPr lang="en-US" sz="8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150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charset="0"/>
              </a:rPr>
              <a:t>Question 6</a:t>
            </a:r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4800">
                <a:solidFill>
                  <a:schemeClr val="bg1"/>
                </a:solidFill>
                <a:latin typeface="Arial" charset="0"/>
              </a:rPr>
              <a:t>How many teeth does an adult have altogether?</a:t>
            </a:r>
            <a:endParaRPr lang="en-US" sz="4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356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12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24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32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40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356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0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7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4800">
                <a:solidFill>
                  <a:schemeClr val="bg1"/>
                </a:solidFill>
                <a:latin typeface="Arial" charset="0"/>
              </a:rPr>
              <a:t>How many teeth does an adult have altogether?</a:t>
            </a:r>
            <a:endParaRPr lang="en-US" sz="4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8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12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24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32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40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8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charset="0"/>
              </a:rPr>
              <a:t>£2,000</a:t>
            </a:r>
            <a:endParaRPr lang="en-US" sz="8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560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charset="0"/>
              </a:rPr>
              <a:t>Question 7</a:t>
            </a:r>
          </a:p>
        </p:txBody>
      </p:sp>
      <p:sp>
        <p:nvSpPr>
          <p:cNvPr id="2662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charset="0"/>
              </a:rPr>
              <a:t>What is the white hard coat called on our teeth?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765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plaque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white stuff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cement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enamel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765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8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6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charset="0"/>
              </a:rPr>
              <a:t>What is the white hard coat called on our teeth?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868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plaque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white stuff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cement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enamel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charset="0"/>
              </a:rPr>
              <a:t>£4,000</a:t>
            </a:r>
            <a:endParaRPr lang="en-US" sz="8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970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charset="0"/>
              </a:rPr>
              <a:t>Which animal eats it’s food by swallowing?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Butterfly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Seal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Snake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Lion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charset="0"/>
              </a:rPr>
              <a:t>Question 8</a:t>
            </a:r>
          </a:p>
        </p:txBody>
      </p:sp>
      <p:sp>
        <p:nvSpPr>
          <p:cNvPr id="3072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charset="0"/>
              </a:rPr>
              <a:t>What is plaque?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17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Bacteria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biscuits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a drink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Mr Finn’s mum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175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2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charset="0"/>
              </a:rPr>
              <a:t>What is plaque?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277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bacteria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biscuits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a drink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Mr Finn’s mum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277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charset="0"/>
              </a:rPr>
              <a:t>£8,000</a:t>
            </a:r>
            <a:endParaRPr lang="en-US" sz="8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379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charset="0"/>
              </a:rPr>
              <a:t>Question 9</a:t>
            </a:r>
          </a:p>
        </p:txBody>
      </p:sp>
      <p:sp>
        <p:nvSpPr>
          <p:cNvPr id="3482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charset="0"/>
              </a:rPr>
              <a:t>I contain blood vessels and nerves, I am..?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584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dentine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bacteria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pulp cavity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bone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584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60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8" grpId="0" build="p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6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6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6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charset="0"/>
              </a:rPr>
              <a:t>I contain blood vessels and nerves, I am..?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687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dentine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bacteria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pulp cavity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Bone</a:t>
            </a:r>
          </a:p>
        </p:txBody>
      </p:sp>
      <p:sp>
        <p:nvSpPr>
          <p:cNvPr id="3687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charset="0"/>
              </a:rPr>
              <a:t>£16,000</a:t>
            </a:r>
            <a:endParaRPr lang="en-US" sz="8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789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charset="0"/>
              </a:rPr>
              <a:t>Question 10</a:t>
            </a:r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3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4800">
                <a:solidFill>
                  <a:schemeClr val="bg1"/>
                </a:solidFill>
                <a:latin typeface="Arial" charset="0"/>
              </a:rPr>
              <a:t>When should you especially clean your teeth?</a:t>
            </a:r>
            <a:endParaRPr lang="en-US" sz="4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994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before a dentist visit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when u kiss your mum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before bed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after a bath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994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4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charset="0"/>
              </a:rPr>
              <a:t>Question?</a:t>
            </a:r>
            <a:endParaRPr lang="en-US" sz="5400">
              <a:latin typeface="Arial" charset="0"/>
            </a:endParaRPr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Butterfly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Seal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Snake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Lion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4800">
                <a:solidFill>
                  <a:schemeClr val="bg1"/>
                </a:solidFill>
                <a:latin typeface="Arial" charset="0"/>
              </a:rPr>
              <a:t>When should you especially clean your teeth?</a:t>
            </a:r>
            <a:endParaRPr lang="en-US" sz="4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096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27088" y="28956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4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48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Arial" charset="0"/>
              </a:rPr>
              <a:t>before a dentist visit</a:t>
            </a:r>
            <a:endParaRPr lang="en-US" sz="48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4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48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Arial" charset="0"/>
              </a:rPr>
              <a:t>when you kiss your mum</a:t>
            </a:r>
            <a:endParaRPr lang="en-US" sz="48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4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4800">
                <a:latin typeface="Arial" charset="0"/>
              </a:rPr>
              <a:t> </a:t>
            </a:r>
            <a:r>
              <a:rPr lang="en-US" sz="4800">
                <a:solidFill>
                  <a:schemeClr val="bg1"/>
                </a:solidFill>
                <a:latin typeface="Arial" charset="0"/>
              </a:rPr>
              <a:t>before bed</a:t>
            </a:r>
          </a:p>
          <a:p>
            <a:pPr>
              <a:buFontTx/>
              <a:buNone/>
            </a:pPr>
            <a:r>
              <a:rPr lang="en-US" sz="44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4800">
                <a:latin typeface="Arial" charset="0"/>
              </a:rPr>
              <a:t> </a:t>
            </a:r>
            <a:r>
              <a:rPr lang="en-US" sz="4800">
                <a:solidFill>
                  <a:schemeClr val="bg1"/>
                </a:solidFill>
                <a:latin typeface="Arial" charset="0"/>
              </a:rPr>
              <a:t>after a bath</a:t>
            </a:r>
          </a:p>
        </p:txBody>
      </p:sp>
      <p:sp>
        <p:nvSpPr>
          <p:cNvPr id="4096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charset="0"/>
              </a:rPr>
              <a:t>£32,000</a:t>
            </a:r>
            <a:endParaRPr lang="en-US" sz="8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8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8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charset="0"/>
              </a:rPr>
              <a:t>Question 11</a:t>
            </a:r>
          </a:p>
        </p:txBody>
      </p:sp>
      <p:sp>
        <p:nvSpPr>
          <p:cNvPr id="4301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4800">
                <a:solidFill>
                  <a:schemeClr val="bg1"/>
                </a:solidFill>
                <a:latin typeface="Arial" charset="0"/>
              </a:rPr>
              <a:t>How many sets of teeth will you have in a lifetime?</a:t>
            </a:r>
            <a:endParaRPr lang="en-US" sz="4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404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12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3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1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2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404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0" grpId="0" build="p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5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4800">
                <a:solidFill>
                  <a:schemeClr val="bg1"/>
                </a:solidFill>
                <a:latin typeface="Arial" charset="0"/>
              </a:rPr>
              <a:t>How many sets of teeth will you have in a lifetime?</a:t>
            </a:r>
            <a:endParaRPr lang="en-US" sz="4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506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12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3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1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2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506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charset="0"/>
              </a:rPr>
              <a:t>£64,000</a:t>
            </a:r>
            <a:endParaRPr lang="en-US" sz="8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608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8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charset="0"/>
              </a:rPr>
              <a:t>Question 12</a:t>
            </a:r>
          </a:p>
        </p:txBody>
      </p:sp>
      <p:sp>
        <p:nvSpPr>
          <p:cNvPr id="4710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0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charset="0"/>
              </a:rPr>
              <a:t>What is pink and covers the jaw bone?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813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enamel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dentine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gums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cement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813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8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6" grpId="0" build="p" autoUpdateAnimBg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charset="0"/>
              </a:rPr>
              <a:t>What is pink and covers the jaw bone?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916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enamel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dentine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gums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cement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916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charset="0"/>
              </a:rPr>
              <a:t>£125,000</a:t>
            </a:r>
            <a:endParaRPr lang="en-US" sz="8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018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charset="0"/>
              </a:rPr>
              <a:t>£100</a:t>
            </a:r>
            <a:endParaRPr lang="en-US" sz="8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charset="0"/>
              </a:rPr>
              <a:t>Question 13</a:t>
            </a:r>
          </a:p>
        </p:txBody>
      </p:sp>
      <p:sp>
        <p:nvSpPr>
          <p:cNvPr id="5120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2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2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2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charset="0"/>
              </a:rPr>
              <a:t>How many milk teeth do you have?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223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24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20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16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54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223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4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4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4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4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4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2" grpId="0" build="p" autoUpdateAnimBg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charset="0"/>
              </a:rPr>
              <a:t>How many milk teeth do you have?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325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24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20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16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54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325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charset="0"/>
              </a:rPr>
              <a:t>£250,000</a:t>
            </a:r>
            <a:endParaRPr lang="en-US" sz="8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427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7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charset="0"/>
              </a:rPr>
              <a:t>Question 14</a:t>
            </a:r>
          </a:p>
        </p:txBody>
      </p:sp>
      <p:sp>
        <p:nvSpPr>
          <p:cNvPr id="5530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0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charset="0"/>
              </a:rPr>
              <a:t>How many ‘canine’ teeth does an adult have?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63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12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5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4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8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632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40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8" grpId="0" build="p" autoUpdateAnimBg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4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4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4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charset="0"/>
              </a:rPr>
              <a:t>How many ‘canine’ teeth does an adult have?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73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12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5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4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8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735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charset="0"/>
              </a:rPr>
              <a:t>£500,000</a:t>
            </a:r>
            <a:endParaRPr lang="en-US" sz="8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837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charset="0"/>
              </a:rPr>
              <a:t>Question 15</a:t>
            </a:r>
          </a:p>
        </p:txBody>
      </p:sp>
      <p:sp>
        <p:nvSpPr>
          <p:cNvPr id="5939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39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1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charset="0"/>
              </a:rPr>
              <a:t>Which animal filters food?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042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chicken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lion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flamingos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grasshopper</a:t>
            </a:r>
          </a:p>
        </p:txBody>
      </p:sp>
      <p:sp>
        <p:nvSpPr>
          <p:cNvPr id="6042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3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3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3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3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3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3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3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4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charset="0"/>
              </a:rPr>
              <a:t>Question 2</a:t>
            </a:r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4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4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4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4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charset="0"/>
              </a:rPr>
              <a:t>Which animal filters food?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144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chicken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lion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flamingo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grasshopper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144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charset="0"/>
              </a:rPr>
              <a:t>£1,000,000</a:t>
            </a:r>
            <a:endParaRPr lang="en-US" sz="8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246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6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charset="0"/>
              </a:rPr>
              <a:t>Which is the healthiest food for you?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127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Sweets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Cake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Bread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Vegetables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127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charset="0"/>
              </a:rPr>
              <a:t>Which is the healthiest food for you?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229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Sweets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Cake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Bread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Vegetables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charset="0"/>
              </a:rPr>
              <a:t>£200</a:t>
            </a:r>
            <a:endParaRPr lang="en-US" sz="8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331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641</Words>
  <Application>Microsoft Office PowerPoint</Application>
  <PresentationFormat>On-screen Show (4:3)</PresentationFormat>
  <Paragraphs>192</Paragraphs>
  <Slides>61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7" baseType="lpstr">
      <vt:lpstr>Times New Roman</vt:lpstr>
      <vt:lpstr>Ravie</vt:lpstr>
      <vt:lpstr>Old English Text MT</vt:lpstr>
      <vt:lpstr>Lucida Console</vt:lpstr>
      <vt:lpstr>Arial</vt:lpstr>
      <vt:lpstr>Default Design</vt:lpstr>
      <vt:lpstr>Who Wants To Be A Millionaire?  </vt:lpstr>
      <vt:lpstr>Question 1</vt:lpstr>
      <vt:lpstr>Which animal eats it’s food by swallowing?</vt:lpstr>
      <vt:lpstr>Question?</vt:lpstr>
      <vt:lpstr>£100</vt:lpstr>
      <vt:lpstr>Question 2</vt:lpstr>
      <vt:lpstr>Which is the healthiest food for you?</vt:lpstr>
      <vt:lpstr>Which is the healthiest food for you?</vt:lpstr>
      <vt:lpstr>£200</vt:lpstr>
      <vt:lpstr>Question 3</vt:lpstr>
      <vt:lpstr>What type of teeth does a cow have?</vt:lpstr>
      <vt:lpstr>What type of teeth does a cow have?</vt:lpstr>
      <vt:lpstr>£300</vt:lpstr>
      <vt:lpstr>Question 4</vt:lpstr>
      <vt:lpstr>What types of teeth do humans have?</vt:lpstr>
      <vt:lpstr>What types of teeth do humans have?</vt:lpstr>
      <vt:lpstr>£500</vt:lpstr>
      <vt:lpstr>Question 5</vt:lpstr>
      <vt:lpstr>By what age do children have their first set of teeth?</vt:lpstr>
      <vt:lpstr>By what age do children have their first set of teeth?</vt:lpstr>
      <vt:lpstr>£1,000</vt:lpstr>
      <vt:lpstr>Question 6</vt:lpstr>
      <vt:lpstr>How many teeth does an adult have altogether?</vt:lpstr>
      <vt:lpstr>How many teeth does an adult have altogether?</vt:lpstr>
      <vt:lpstr>£2,000</vt:lpstr>
      <vt:lpstr>Question 7</vt:lpstr>
      <vt:lpstr>What is the white hard coat called on our teeth?</vt:lpstr>
      <vt:lpstr>What is the white hard coat called on our teeth?</vt:lpstr>
      <vt:lpstr>£4,000</vt:lpstr>
      <vt:lpstr>Question 8</vt:lpstr>
      <vt:lpstr>What is plaque?</vt:lpstr>
      <vt:lpstr>What is plaque?</vt:lpstr>
      <vt:lpstr>£8,000</vt:lpstr>
      <vt:lpstr>Question 9</vt:lpstr>
      <vt:lpstr>I contain blood vessels and nerves, I am..?</vt:lpstr>
      <vt:lpstr>I contain blood vessels and nerves, I am..?</vt:lpstr>
      <vt:lpstr>£16,000</vt:lpstr>
      <vt:lpstr>Question 10</vt:lpstr>
      <vt:lpstr>When should you especially clean your teeth?</vt:lpstr>
      <vt:lpstr>When should you especially clean your teeth?</vt:lpstr>
      <vt:lpstr>£32,000</vt:lpstr>
      <vt:lpstr>Question 11</vt:lpstr>
      <vt:lpstr>How many sets of teeth will you have in a lifetime?</vt:lpstr>
      <vt:lpstr>How many sets of teeth will you have in a lifetime?</vt:lpstr>
      <vt:lpstr>£64,000</vt:lpstr>
      <vt:lpstr>Question 12</vt:lpstr>
      <vt:lpstr>What is pink and covers the jaw bone?</vt:lpstr>
      <vt:lpstr>What is pink and covers the jaw bone?</vt:lpstr>
      <vt:lpstr>£125,000</vt:lpstr>
      <vt:lpstr>Question 13</vt:lpstr>
      <vt:lpstr>How many milk teeth do you have?</vt:lpstr>
      <vt:lpstr>How many milk teeth do you have?</vt:lpstr>
      <vt:lpstr>£250,000</vt:lpstr>
      <vt:lpstr>Question 14</vt:lpstr>
      <vt:lpstr>How many ‘canine’ teeth does an adult have?</vt:lpstr>
      <vt:lpstr>How many ‘canine’ teeth does an adult have?</vt:lpstr>
      <vt:lpstr>£500,000</vt:lpstr>
      <vt:lpstr>Question 15</vt:lpstr>
      <vt:lpstr>Which animal filters food?</vt:lpstr>
      <vt:lpstr>Which animal filters food?</vt:lpstr>
      <vt:lpstr>£1,000,000</vt:lpstr>
    </vt:vector>
  </TitlesOfParts>
  <Company>NETLinc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 Wants To Be A Millionaire?  </dc:title>
  <dc:creator>STNG11</dc:creator>
  <cp:lastModifiedBy>Teacher E-Solutions</cp:lastModifiedBy>
  <cp:revision>20</cp:revision>
  <dcterms:created xsi:type="dcterms:W3CDTF">2003-05-20T13:35:24Z</dcterms:created>
  <dcterms:modified xsi:type="dcterms:W3CDTF">2019-01-18T17:24:13Z</dcterms:modified>
</cp:coreProperties>
</file>