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21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9" r:id="rId60"/>
    <p:sldId id="320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54EE9-11C5-43DB-8F4C-B655B3B4FF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EF9CE-EC2D-4AC7-A8D5-159F90945B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5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146D-0144-47F6-83B0-945F891D20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3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E0BFD-7400-472D-8BC3-1B0AFAEAA0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46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3B6BF-A4D7-4360-9B82-975AC56BDC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9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6459E-8FDF-46F2-9935-07C72A30F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94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89223-0569-4E11-82C8-4E1ED71A13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2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A5E56-3726-4454-AEF0-AEEA6C56CD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05778-B2A1-4838-B700-34AEE94F29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6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98A46-7DC7-4CD0-AD04-D5BF1D27E8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80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9C5BE-B137-4EC1-98D2-9F74CF8FFC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83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045B43-F145-47B3-82B9-4BEBD1C22FA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21" name="Picture 2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600000">
              <a:off x="0" y="0"/>
              <a:ext cx="3359" cy="2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2" name="Picture 2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909"/>
            <a:stretch>
              <a:fillRect/>
            </a:stretch>
          </p:blipFill>
          <p:spPr bwMode="auto">
            <a:xfrm rot="21600000">
              <a:off x="0" y="2496"/>
              <a:ext cx="3359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3" name="Picture 2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40"/>
            <a:stretch>
              <a:fillRect/>
            </a:stretch>
          </p:blipFill>
          <p:spPr bwMode="auto">
            <a:xfrm rot="21600000">
              <a:off x="3348" y="0"/>
              <a:ext cx="2412" cy="2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4" name="Picture 2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40" b="26898"/>
            <a:stretch>
              <a:fillRect/>
            </a:stretch>
          </p:blipFill>
          <p:spPr bwMode="auto">
            <a:xfrm rot="21600000">
              <a:off x="3348" y="2496"/>
              <a:ext cx="2412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4143375"/>
            <a:ext cx="1571625" cy="201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27538"/>
            <a:ext cx="1601788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j019637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997200"/>
            <a:ext cx="1646238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6" name="WordArt 30"/>
          <p:cNvSpPr>
            <a:spLocks noChangeArrowheads="1" noChangeShapeType="1" noTextEdit="1"/>
          </p:cNvSpPr>
          <p:nvPr/>
        </p:nvSpPr>
        <p:spPr bwMode="auto">
          <a:xfrm>
            <a:off x="641350" y="739775"/>
            <a:ext cx="7839075" cy="163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avie"/>
              </a:rPr>
              <a:t>Who Wants To Be A</a:t>
            </a:r>
          </a:p>
          <a:p>
            <a:pPr algn="ctr"/>
            <a:r>
              <a:rPr lang="en-US" sz="48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avie"/>
              </a:rPr>
              <a:t> Millionaire?</a:t>
            </a:r>
          </a:p>
        </p:txBody>
      </p:sp>
      <p:sp>
        <p:nvSpPr>
          <p:cNvPr id="4129" name="WordArt 33"/>
          <p:cNvSpPr>
            <a:spLocks noChangeArrowheads="1" noChangeShapeType="1" noTextEdit="1"/>
          </p:cNvSpPr>
          <p:nvPr/>
        </p:nvSpPr>
        <p:spPr bwMode="auto">
          <a:xfrm>
            <a:off x="2600325" y="5080000"/>
            <a:ext cx="4276725" cy="1085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avie"/>
              </a:rPr>
              <a:t>Teeth &amp; Eating </a:t>
            </a:r>
          </a:p>
          <a:p>
            <a:pPr algn="ctr"/>
            <a:r>
              <a:rPr lang="en-US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Ravie"/>
              </a:rPr>
              <a:t>Edition</a:t>
            </a:r>
          </a:p>
        </p:txBody>
      </p:sp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repeatCount="indefinite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41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1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2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" grpId="0" animBg="1"/>
      <p:bldP spid="4126" grpId="1" animBg="1"/>
      <p:bldP spid="4129" grpId="0" animBg="1"/>
      <p:bldP spid="4129" grpId="1" animBg="1"/>
      <p:bldP spid="4129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one of these is a type of teeth?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Scissors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Mould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975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one of these is a type of teeth?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Scissors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Mould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£300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6568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type of teeth does the job of ‘tearing and gripping’?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All teeth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Canines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Incisors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type of teeth does the job of ‘tearing and gripping’?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All teeth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Canines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Incisors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£500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How do we look after our teeth?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Eat lots of chocolates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Brushing twice a day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Don’t visit the dentist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Drinking fizzy drinks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How do we look after our teeth?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Eat lots of chocolates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Brushing twice a day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Don’t visit the dentist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Drinking fizzy drinks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£1,000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of these are the best food types for providing energy?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 &amp; fats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Vitamins &amp; minerals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Proteins &amp; 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Fats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9750" y="273526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of these are the best food types for providing energy?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 &amp; fats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Vitamins &amp; minerals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Proteins &amp; 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Fats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£2,000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of these food contain fats?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Fish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Oil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Egg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of these food contain fats?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Fish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Oil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Egg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£4,000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What is a balanced diet? ‘A balanced diet is a mixture of…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Carbohydrates, proteins &amp; fats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Proteins, vitamins &amp; minerals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Maiandra GD" pitchFamily="34" charset="0"/>
              </a:rPr>
              <a:t>Carbohydrates, proteins, fats, vitamins &amp; minerals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Carbohydrates, fats &amp; minerals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70660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4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of these is a balanced diet?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Burger, chips &amp; cake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Sweets, crisp &amp; coke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Fish, rice, apple &amp; milk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Meat, cheese &amp; milk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of these is a balanced diet?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Burger, chips &amp; cake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Sweets, crisp &amp; coke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Fish, rice, apple &amp; milk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Meat, cheese &amp; milk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£8,000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type of food is pasta?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Fibre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Protein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Vitamins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type of food is pasta?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Fibre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Protein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Vitamins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£16,000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type of food are fruits and vegetables?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Vitamins &amp; minerals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Protein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>
            <a:hlinkClick r:id="" action="ppaction://noaction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What is a balanced diet? ‘A balanced diet is a mixture of…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Carbohydrates, proteins &amp; fats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Proteins, vitamins &amp; minerals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Maiandra GD" pitchFamily="34" charset="0"/>
              </a:rPr>
              <a:t>Carbohydrates, proteins, fats, vitamins &amp; minerals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Carbohydrates, fats &amp; minerals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type of food are fruits and vegetables?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Carbohydrates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Vitamins &amp; minerals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Fats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Protein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£32,000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Why do we need water?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40%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60%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Maiandra GD" pitchFamily="34" charset="0"/>
              </a:rPr>
              <a:t>65% of our body is water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70%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Why do we need water?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40%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60%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Maiandra GD" pitchFamily="34" charset="0"/>
              </a:rPr>
              <a:t>65% of our body is water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Maiandra GD" pitchFamily="34" charset="0"/>
              </a:rPr>
              <a:t>70% of our body is water</a:t>
            </a:r>
            <a:endParaRPr lang="en-US" sz="4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£64,000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one of these food belongs to the food group carbohydrate?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Cheese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Tomato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Cereals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Meat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Which one of these food belongs to the food group carbohydrate? </a:t>
            </a:r>
            <a:endParaRPr lang="en-US" sz="4800">
              <a:latin typeface="Maiandra GD" pitchFamily="34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Cheese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Tomato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Cereals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Meat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£125,000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£100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7550" y="3502025"/>
            <a:ext cx="251936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Maiandra GD" pitchFamily="34" charset="0"/>
              </a:rPr>
              <a:t>Which type of teeth does the job of ‘snipping and cutting’?</a:t>
            </a:r>
            <a:endParaRPr lang="en-US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Canines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Incisors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All teeth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Maiandra GD" pitchFamily="34" charset="0"/>
              </a:rPr>
              <a:t>Which type of teeth does the job of ‘snipping and cutting’?</a:t>
            </a:r>
            <a:endParaRPr lang="en-US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Canines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Molars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Incisors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All teeth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£250,000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does protein do?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Helps you grow &amp; repairs cell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Repairs cell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Helps you grow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Gives you energy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9750" y="273526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does protein do?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Maiandra GD" pitchFamily="34" charset="0"/>
              </a:rPr>
              <a:t>Helps you grow &amp; repairs cell</a:t>
            </a:r>
            <a:endParaRPr lang="en-US" sz="40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Repairs cell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Helps you grow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Gives you energy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£500,000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084888" y="3597275"/>
            <a:ext cx="2230437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does fibre do?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Helps you grow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Gives you energy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Repairs cell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100">
                <a:solidFill>
                  <a:schemeClr val="bg1"/>
                </a:solidFill>
                <a:latin typeface="Maiandra GD" pitchFamily="34" charset="0"/>
              </a:rPr>
              <a:t>Helps food move through gut</a:t>
            </a:r>
            <a:endParaRPr lang="en-US" sz="41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AutoShap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Maiandra GD" pitchFamily="34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What does fibre do?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Helps you grow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Gives you energy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Repairs cell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100">
                <a:solidFill>
                  <a:schemeClr val="bg1"/>
                </a:solidFill>
                <a:latin typeface="Maiandra GD" pitchFamily="34" charset="0"/>
              </a:rPr>
              <a:t>Helps food move through gut</a:t>
            </a:r>
            <a:endParaRPr lang="en-US" sz="41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76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2477" name="Picture 1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600000">
              <a:off x="0" y="0"/>
              <a:ext cx="3359" cy="2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478" name="Picture 1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909"/>
            <a:stretch>
              <a:fillRect/>
            </a:stretch>
          </p:blipFill>
          <p:spPr bwMode="auto">
            <a:xfrm rot="21600000">
              <a:off x="0" y="2496"/>
              <a:ext cx="3359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479" name="Picture 1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40"/>
            <a:stretch>
              <a:fillRect/>
            </a:stretch>
          </p:blipFill>
          <p:spPr bwMode="auto">
            <a:xfrm rot="21600000">
              <a:off x="3348" y="0"/>
              <a:ext cx="2412" cy="2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480" name="Picture 16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40" b="26898"/>
            <a:stretch>
              <a:fillRect/>
            </a:stretch>
          </p:blipFill>
          <p:spPr bwMode="auto">
            <a:xfrm rot="21600000">
              <a:off x="3348" y="2496"/>
              <a:ext cx="2412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£1,000,000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2484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6300788" y="3644900"/>
            <a:ext cx="2087562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 loop="1"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ard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6" presetClass="emph" presetSubtype="0" repeatCount="indefinite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624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t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one of these is a food group?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Fruit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Vegetable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Cereals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Fats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AutoShape 2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>
            <a:hlinkClick r:id="" action="ppaction://noaction" highlightClick="1">
              <a:snd r:embed="rId4" name="push.wav"/>
            </a:hlinkClick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Maiandra GD" pitchFamily="34" charset="0"/>
              </a:rPr>
              <a:t>Which one of these is a food group?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Fruit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Vegetable</a:t>
            </a:r>
            <a:endParaRPr lang="en-US" sz="4800">
              <a:solidFill>
                <a:schemeClr val="bg1"/>
              </a:solidFill>
              <a:latin typeface="Maiandra GD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Maiandra GD" pitchFamily="34" charset="0"/>
              </a:rPr>
              <a:t>Cereals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Maiandra GD" pitchFamily="34" charset="0"/>
              </a:rPr>
              <a:t>Fats</a:t>
            </a:r>
            <a:endParaRPr lang="en-US" sz="54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Maiandra GD" pitchFamily="34" charset="0"/>
              </a:rPr>
              <a:t>£200</a:t>
            </a:r>
            <a:endParaRPr lang="en-US" sz="8000">
              <a:solidFill>
                <a:schemeClr val="bg1"/>
              </a:solidFill>
              <a:latin typeface="Maiandra GD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r="9224" b="15123"/>
          <a:stretch>
            <a:fillRect/>
          </a:stretch>
        </p:blipFill>
        <p:spPr bwMode="auto">
          <a:xfrm>
            <a:off x="5795963" y="3502025"/>
            <a:ext cx="25193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794</Words>
  <Application>Microsoft Office PowerPoint</Application>
  <PresentationFormat>On-screen Show (4:3)</PresentationFormat>
  <Paragraphs>184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Times New Roman</vt:lpstr>
      <vt:lpstr>Maiandra GD</vt:lpstr>
      <vt:lpstr>Arial</vt:lpstr>
      <vt:lpstr>Default Design</vt:lpstr>
      <vt:lpstr>PowerPoint Presentation</vt:lpstr>
      <vt:lpstr>Question 1</vt:lpstr>
      <vt:lpstr>What is a balanced diet? ‘A balanced diet is a mixture of…</vt:lpstr>
      <vt:lpstr>What is a balanced diet? ‘A balanced diet is a mixture of…</vt:lpstr>
      <vt:lpstr>£100</vt:lpstr>
      <vt:lpstr>Question 2</vt:lpstr>
      <vt:lpstr>Which one of these is a food group?</vt:lpstr>
      <vt:lpstr>Which one of these is a food group?</vt:lpstr>
      <vt:lpstr>£200</vt:lpstr>
      <vt:lpstr>Question 3</vt:lpstr>
      <vt:lpstr>Which one of these is a type of teeth?</vt:lpstr>
      <vt:lpstr>Which one of these is a type of teeth?</vt:lpstr>
      <vt:lpstr>£300</vt:lpstr>
      <vt:lpstr>Question 4</vt:lpstr>
      <vt:lpstr>Which type of teeth does the job of ‘tearing and gripping’?</vt:lpstr>
      <vt:lpstr>Which type of teeth does the job of ‘tearing and gripping’?</vt:lpstr>
      <vt:lpstr>£500</vt:lpstr>
      <vt:lpstr>Question 5</vt:lpstr>
      <vt:lpstr>How do we look after our teeth?</vt:lpstr>
      <vt:lpstr>How do we look after our teeth?</vt:lpstr>
      <vt:lpstr>£1,000</vt:lpstr>
      <vt:lpstr>Question 6</vt:lpstr>
      <vt:lpstr>Which of these are the best food types for providing energy?</vt:lpstr>
      <vt:lpstr>Which of these are the best food types for providing energy?</vt:lpstr>
      <vt:lpstr>£2,000</vt:lpstr>
      <vt:lpstr>Question 7</vt:lpstr>
      <vt:lpstr>Which of these food contain fats?</vt:lpstr>
      <vt:lpstr>Which of these food contain fats?</vt:lpstr>
      <vt:lpstr>£4,000</vt:lpstr>
      <vt:lpstr>Question 8</vt:lpstr>
      <vt:lpstr>Which of these is a balanced diet?</vt:lpstr>
      <vt:lpstr>Which of these is a balanced diet?</vt:lpstr>
      <vt:lpstr>£8,000</vt:lpstr>
      <vt:lpstr>Question 9</vt:lpstr>
      <vt:lpstr>What type of food is pasta?</vt:lpstr>
      <vt:lpstr>What type of food is pasta?</vt:lpstr>
      <vt:lpstr>£16,000</vt:lpstr>
      <vt:lpstr>Question 10</vt:lpstr>
      <vt:lpstr>What type of food are fruits and vegetables?</vt:lpstr>
      <vt:lpstr>What type of food are fruits and vegetables?</vt:lpstr>
      <vt:lpstr>£32,000</vt:lpstr>
      <vt:lpstr>Question 11</vt:lpstr>
      <vt:lpstr>Why do we need water?</vt:lpstr>
      <vt:lpstr>Why do we need water?</vt:lpstr>
      <vt:lpstr>£64,000</vt:lpstr>
      <vt:lpstr>Question 12</vt:lpstr>
      <vt:lpstr>Which one of these food belongs to the food group carbohydrate?</vt:lpstr>
      <vt:lpstr>Which one of these food belongs to the food group carbohydrate? </vt:lpstr>
      <vt:lpstr>£125,000</vt:lpstr>
      <vt:lpstr>Question 13</vt:lpstr>
      <vt:lpstr>Which type of teeth does the job of ‘snipping and cutting’?</vt:lpstr>
      <vt:lpstr>Which type of teeth does the job of ‘snipping and cutting’?</vt:lpstr>
      <vt:lpstr>£250,000</vt:lpstr>
      <vt:lpstr>Question 14</vt:lpstr>
      <vt:lpstr>What does protein do?</vt:lpstr>
      <vt:lpstr>What does protein do?</vt:lpstr>
      <vt:lpstr>£500,000</vt:lpstr>
      <vt:lpstr>Question 15</vt:lpstr>
      <vt:lpstr>What does fibre do?</vt:lpstr>
      <vt:lpstr>What does fibre do?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36</cp:revision>
  <dcterms:created xsi:type="dcterms:W3CDTF">2003-05-20T13:35:24Z</dcterms:created>
  <dcterms:modified xsi:type="dcterms:W3CDTF">2019-01-18T17:24:16Z</dcterms:modified>
</cp:coreProperties>
</file>