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3" r:id="rId25"/>
    <p:sldId id="282" r:id="rId26"/>
    <p:sldId id="272" r:id="rId27"/>
    <p:sldId id="273" r:id="rId28"/>
    <p:sldId id="284" r:id="rId29"/>
    <p:sldId id="286" r:id="rId30"/>
    <p:sldId id="287" r:id="rId31"/>
    <p:sldId id="288" r:id="rId32"/>
    <p:sldId id="289" r:id="rId33"/>
    <p:sldId id="290" r:id="rId34"/>
    <p:sldId id="291" r:id="rId35"/>
    <p:sldId id="285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15" autoAdjust="0"/>
  </p:normalViewPr>
  <p:slideViewPr>
    <p:cSldViewPr>
      <p:cViewPr varScale="1">
        <p:scale>
          <a:sx n="47" d="100"/>
          <a:sy n="47" d="100"/>
        </p:scale>
        <p:origin x="-11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90" y="5164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2AB8-498D-4FC4-9565-2D81FC0EF58F}" type="datetimeFigureOut">
              <a:rPr lang="en-US" smtClean="0"/>
              <a:pPr/>
              <a:t>3/8/2014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CF21129-07B4-44E0-A5DF-2849ED5DC5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2AB8-498D-4FC4-9565-2D81FC0EF58F}" type="datetimeFigureOut">
              <a:rPr lang="en-US" smtClean="0"/>
              <a:pPr/>
              <a:t>3/8/2014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1129-07B4-44E0-A5DF-2849ED5DC5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CF21129-07B4-44E0-A5DF-2849ED5DC5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2AB8-498D-4FC4-9565-2D81FC0EF58F}" type="datetimeFigureOut">
              <a:rPr lang="en-US" smtClean="0"/>
              <a:pPr/>
              <a:t>3/8/2014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2AB8-498D-4FC4-9565-2D81FC0EF58F}" type="datetimeFigureOut">
              <a:rPr lang="en-US" smtClean="0"/>
              <a:pPr/>
              <a:t>3/8/2014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CF21129-07B4-44E0-A5DF-2849ED5DC5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2AB8-498D-4FC4-9565-2D81FC0EF58F}" type="datetimeFigureOut">
              <a:rPr lang="en-US" smtClean="0"/>
              <a:pPr/>
              <a:t>3/8/2014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CF21129-07B4-44E0-A5DF-2849ED5DC5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88F2AB8-498D-4FC4-9565-2D81FC0EF58F}" type="datetimeFigureOut">
              <a:rPr lang="en-US" smtClean="0"/>
              <a:pPr/>
              <a:t>3/8/2014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1129-07B4-44E0-A5DF-2849ED5DC5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2AB8-498D-4FC4-9565-2D81FC0EF58F}" type="datetimeFigureOut">
              <a:rPr lang="en-US" smtClean="0"/>
              <a:pPr/>
              <a:t>3/8/2014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CF21129-07B4-44E0-A5DF-2849ED5DC5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2AB8-498D-4FC4-9565-2D81FC0EF58F}" type="datetimeFigureOut">
              <a:rPr lang="en-US" smtClean="0"/>
              <a:pPr/>
              <a:t>3/8/2014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CF21129-07B4-44E0-A5DF-2849ED5DC5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2AB8-498D-4FC4-9565-2D81FC0EF58F}" type="datetimeFigureOut">
              <a:rPr lang="en-US" smtClean="0"/>
              <a:pPr/>
              <a:t>3/8/2014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CF21129-07B4-44E0-A5DF-2849ED5DC5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CF21129-07B4-44E0-A5DF-2849ED5DC5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2AB8-498D-4FC4-9565-2D81FC0EF58F}" type="datetimeFigureOut">
              <a:rPr lang="en-US" smtClean="0"/>
              <a:pPr/>
              <a:t>3/8/2014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CF21129-07B4-44E0-A5DF-2849ED5DC5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88F2AB8-498D-4FC4-9565-2D81FC0EF58F}" type="datetimeFigureOut">
              <a:rPr lang="en-US" smtClean="0"/>
              <a:pPr/>
              <a:t>3/8/2014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88F2AB8-498D-4FC4-9565-2D81FC0EF58F}" type="datetimeFigureOut">
              <a:rPr lang="en-US" smtClean="0"/>
              <a:pPr/>
              <a:t>3/8/2014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CF21129-07B4-44E0-A5DF-2849ED5DC5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SIMPLE VERB TENSES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Choose the correct form of the following verbs:</a:t>
            </a:r>
          </a:p>
          <a:p>
            <a:pPr fontAlgn="t">
              <a:buNone/>
            </a:pPr>
            <a:r>
              <a:rPr lang="en-US" dirty="0" smtClean="0"/>
              <a:t>    </a:t>
            </a:r>
            <a:r>
              <a:rPr lang="en-US" dirty="0" smtClean="0"/>
              <a:t>open(s</a:t>
            </a:r>
            <a:r>
              <a:rPr lang="en-US" dirty="0" smtClean="0"/>
              <a:t>) - speak(s) - take(s) - do(</a:t>
            </a:r>
            <a:r>
              <a:rPr lang="en-US" dirty="0" err="1" smtClean="0"/>
              <a:t>es</a:t>
            </a:r>
            <a:r>
              <a:rPr lang="en-US" dirty="0" smtClean="0"/>
              <a:t>) - cause(s) - live(s) - play(s) - close(s) - live(s)</a:t>
            </a:r>
          </a:p>
          <a:p>
            <a:pPr fontAlgn="t">
              <a:buNone/>
            </a:pPr>
            <a:endParaRPr lang="en-US" dirty="0" smtClean="0"/>
          </a:p>
          <a:p>
            <a:pPr fontAlgn="t">
              <a:buNone/>
            </a:pPr>
            <a:endParaRPr lang="en-US" dirty="0" smtClean="0"/>
          </a:p>
          <a:p>
            <a:r>
              <a:rPr lang="en-US" dirty="0" smtClean="0"/>
              <a:t>Ann  </a:t>
            </a:r>
            <a:r>
              <a:rPr lang="en-US" u="sng" dirty="0" smtClean="0"/>
              <a:t>plays</a:t>
            </a:r>
            <a:r>
              <a:rPr lang="en-US" dirty="0" smtClean="0"/>
              <a:t> hand ball very well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The swimming pool  _</a:t>
            </a:r>
            <a:r>
              <a:rPr lang="en-US" u="sng" dirty="0" err="1" smtClean="0"/>
              <a:t>opens</a:t>
            </a:r>
            <a:r>
              <a:rPr lang="en-US" dirty="0" err="1" smtClean="0"/>
              <a:t>_at</a:t>
            </a:r>
            <a:r>
              <a:rPr lang="en-US" dirty="0" smtClean="0"/>
              <a:t> 7:00 in the morning.</a:t>
            </a:r>
          </a:p>
          <a:p>
            <a:r>
              <a:rPr lang="en-US" dirty="0" smtClean="0"/>
              <a:t>It  _</a:t>
            </a:r>
            <a:r>
              <a:rPr lang="en-US" u="sng" dirty="0" err="1" smtClean="0"/>
              <a:t>closes</a:t>
            </a:r>
            <a:r>
              <a:rPr lang="en-US" dirty="0" err="1" smtClean="0"/>
              <a:t>_at</a:t>
            </a:r>
            <a:r>
              <a:rPr lang="en-US" dirty="0" smtClean="0"/>
              <a:t> 9:00 in the evening.</a:t>
            </a:r>
          </a:p>
          <a:p>
            <a:r>
              <a:rPr lang="en-US" dirty="0" smtClean="0"/>
              <a:t>Bad driving </a:t>
            </a:r>
            <a:r>
              <a:rPr lang="en-US" u="sng" dirty="0" smtClean="0"/>
              <a:t>causes </a:t>
            </a:r>
            <a:r>
              <a:rPr lang="en-US" dirty="0" smtClean="0"/>
              <a:t>many accidents.</a:t>
            </a:r>
          </a:p>
          <a:p>
            <a:r>
              <a:rPr lang="en-US" dirty="0" smtClean="0"/>
              <a:t>My parents </a:t>
            </a:r>
            <a:r>
              <a:rPr lang="en-US" u="sng" dirty="0" smtClean="0"/>
              <a:t> lives </a:t>
            </a:r>
            <a:r>
              <a:rPr lang="en-US" dirty="0" smtClean="0"/>
              <a:t>in a very small flat.</a:t>
            </a:r>
          </a:p>
          <a:p>
            <a:r>
              <a:rPr lang="en-US" dirty="0" smtClean="0"/>
              <a:t>The Olympic Games _____ place every four years.</a:t>
            </a:r>
          </a:p>
          <a:p>
            <a:r>
              <a:rPr lang="en-US" dirty="0" smtClean="0"/>
              <a:t>They are good students. They always ______  their homework.</a:t>
            </a:r>
          </a:p>
          <a:p>
            <a:r>
              <a:rPr lang="en-US" dirty="0" smtClean="0"/>
              <a:t>My students  ______a little English.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Choose the correct form of the following verbs:</a:t>
            </a:r>
          </a:p>
          <a:p>
            <a:pPr fontAlgn="t">
              <a:buNone/>
            </a:pPr>
            <a:r>
              <a:rPr lang="en-US" dirty="0" smtClean="0"/>
              <a:t>    </a:t>
            </a:r>
            <a:r>
              <a:rPr lang="en-US" dirty="0" smtClean="0"/>
              <a:t>open(s</a:t>
            </a:r>
            <a:r>
              <a:rPr lang="en-US" dirty="0" smtClean="0"/>
              <a:t>) - speak(s) - take(s) - </a:t>
            </a:r>
            <a:r>
              <a:rPr lang="en-US" dirty="0" smtClean="0"/>
              <a:t>do( </a:t>
            </a:r>
            <a:r>
              <a:rPr lang="en-US" dirty="0" err="1" smtClean="0"/>
              <a:t>es</a:t>
            </a:r>
            <a:r>
              <a:rPr lang="en-US" dirty="0" smtClean="0"/>
              <a:t>  ) </a:t>
            </a:r>
            <a:r>
              <a:rPr lang="en-US" dirty="0" smtClean="0"/>
              <a:t>- cause(s) - live(s) - play(s) - close(s)</a:t>
            </a:r>
          </a:p>
          <a:p>
            <a:pPr fontAlgn="t">
              <a:buNone/>
            </a:pPr>
            <a:endParaRPr lang="en-US" dirty="0" smtClean="0"/>
          </a:p>
          <a:p>
            <a:pPr fontAlgn="t">
              <a:buNone/>
            </a:pPr>
            <a:endParaRPr lang="en-US" dirty="0" smtClean="0"/>
          </a:p>
          <a:p>
            <a:r>
              <a:rPr lang="en-US" dirty="0" smtClean="0"/>
              <a:t>Ann  </a:t>
            </a:r>
            <a:r>
              <a:rPr lang="en-US" u="sng" dirty="0" smtClean="0"/>
              <a:t>plays</a:t>
            </a:r>
            <a:r>
              <a:rPr lang="en-US" dirty="0" smtClean="0"/>
              <a:t> hand ball very well.</a:t>
            </a:r>
          </a:p>
          <a:p>
            <a:r>
              <a:rPr lang="en-US" dirty="0" smtClean="0"/>
              <a:t>The swimming pool  _</a:t>
            </a:r>
            <a:r>
              <a:rPr lang="en-US" u="sng" dirty="0" smtClean="0"/>
              <a:t>opens</a:t>
            </a:r>
            <a:r>
              <a:rPr lang="en-US" dirty="0" smtClean="0"/>
              <a:t>_ at </a:t>
            </a:r>
            <a:r>
              <a:rPr lang="en-US" dirty="0" smtClean="0"/>
              <a:t>7:00 in the morning.</a:t>
            </a:r>
          </a:p>
          <a:p>
            <a:r>
              <a:rPr lang="en-US" dirty="0" smtClean="0"/>
              <a:t>It  _</a:t>
            </a:r>
            <a:r>
              <a:rPr lang="en-US" u="sng" dirty="0" smtClean="0"/>
              <a:t>closes</a:t>
            </a:r>
            <a:r>
              <a:rPr lang="en-US" dirty="0" smtClean="0"/>
              <a:t>_ at </a:t>
            </a:r>
            <a:r>
              <a:rPr lang="en-US" dirty="0" smtClean="0"/>
              <a:t>9:00 in the evening.</a:t>
            </a:r>
          </a:p>
          <a:p>
            <a:r>
              <a:rPr lang="en-US" dirty="0" smtClean="0"/>
              <a:t>Bad driving </a:t>
            </a:r>
            <a:r>
              <a:rPr lang="en-US" u="sng" dirty="0" smtClean="0"/>
              <a:t>causes </a:t>
            </a:r>
            <a:r>
              <a:rPr lang="en-US" dirty="0" smtClean="0"/>
              <a:t>many accidents.</a:t>
            </a:r>
          </a:p>
          <a:p>
            <a:r>
              <a:rPr lang="en-US" dirty="0" smtClean="0"/>
              <a:t>My parents </a:t>
            </a:r>
            <a:r>
              <a:rPr lang="en-US" u="sng" dirty="0" smtClean="0"/>
              <a:t> lives </a:t>
            </a:r>
            <a:r>
              <a:rPr lang="en-US" dirty="0" smtClean="0"/>
              <a:t>in a very small flat.</a:t>
            </a:r>
          </a:p>
          <a:p>
            <a:r>
              <a:rPr lang="en-US" dirty="0" smtClean="0"/>
              <a:t>The Olympic Games __</a:t>
            </a:r>
            <a:r>
              <a:rPr lang="en-US" u="sng" dirty="0" smtClean="0"/>
              <a:t>take</a:t>
            </a:r>
            <a:r>
              <a:rPr lang="en-US" dirty="0" smtClean="0"/>
              <a:t>___ place every four years.</a:t>
            </a:r>
          </a:p>
          <a:p>
            <a:r>
              <a:rPr lang="en-US" dirty="0" smtClean="0"/>
              <a:t>They are good students. They always ______  their homework.</a:t>
            </a:r>
          </a:p>
          <a:p>
            <a:r>
              <a:rPr lang="en-US" dirty="0" smtClean="0"/>
              <a:t>My students  ______a little English.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Choose the correct form of the following verbs:</a:t>
            </a:r>
          </a:p>
          <a:p>
            <a:pPr fontAlgn="t">
              <a:buNone/>
            </a:pPr>
            <a:r>
              <a:rPr lang="en-US" dirty="0" smtClean="0"/>
              <a:t>     open(s) - speak(s) - take(s) - </a:t>
            </a:r>
            <a:r>
              <a:rPr lang="en-US" dirty="0" smtClean="0"/>
              <a:t>do( </a:t>
            </a:r>
            <a:r>
              <a:rPr lang="en-US" dirty="0" err="1" smtClean="0"/>
              <a:t>es</a:t>
            </a:r>
            <a:r>
              <a:rPr lang="en-US" dirty="0" smtClean="0"/>
              <a:t>  ) </a:t>
            </a:r>
            <a:r>
              <a:rPr lang="en-US" dirty="0" smtClean="0"/>
              <a:t>- cause(s) - live(s) - play(s) - close(s)</a:t>
            </a:r>
          </a:p>
          <a:p>
            <a:pPr fontAlgn="t">
              <a:buNone/>
            </a:pPr>
            <a:endParaRPr lang="en-US" dirty="0" smtClean="0"/>
          </a:p>
          <a:p>
            <a:pPr fontAlgn="t">
              <a:buNone/>
            </a:pPr>
            <a:endParaRPr lang="en-US" dirty="0" smtClean="0"/>
          </a:p>
          <a:p>
            <a:r>
              <a:rPr lang="en-US" dirty="0" smtClean="0"/>
              <a:t>Ann  </a:t>
            </a:r>
            <a:r>
              <a:rPr lang="en-US" u="sng" dirty="0" smtClean="0"/>
              <a:t>plays</a:t>
            </a:r>
            <a:r>
              <a:rPr lang="en-US" dirty="0" smtClean="0"/>
              <a:t> hand ball very well.</a:t>
            </a:r>
          </a:p>
          <a:p>
            <a:r>
              <a:rPr lang="en-US" dirty="0" smtClean="0"/>
              <a:t>The swimming </a:t>
            </a:r>
            <a:r>
              <a:rPr lang="en-US" dirty="0" smtClean="0"/>
              <a:t>pool  _</a:t>
            </a:r>
            <a:r>
              <a:rPr lang="en-US" u="sng" dirty="0" smtClean="0"/>
              <a:t>opens</a:t>
            </a:r>
            <a:r>
              <a:rPr lang="en-US" dirty="0" smtClean="0"/>
              <a:t>_ at </a:t>
            </a:r>
            <a:r>
              <a:rPr lang="en-US" dirty="0" smtClean="0"/>
              <a:t>7:00 in the morning.</a:t>
            </a:r>
          </a:p>
          <a:p>
            <a:r>
              <a:rPr lang="en-US" dirty="0" smtClean="0"/>
              <a:t>It  _</a:t>
            </a:r>
            <a:r>
              <a:rPr lang="en-US" u="sng" dirty="0" smtClean="0"/>
              <a:t>closes</a:t>
            </a:r>
            <a:r>
              <a:rPr lang="en-US" dirty="0" smtClean="0"/>
              <a:t>_ at </a:t>
            </a:r>
            <a:r>
              <a:rPr lang="en-US" dirty="0" smtClean="0"/>
              <a:t>9:00 in the evening.</a:t>
            </a:r>
          </a:p>
          <a:p>
            <a:r>
              <a:rPr lang="en-US" dirty="0" smtClean="0"/>
              <a:t>Bad driving </a:t>
            </a:r>
            <a:r>
              <a:rPr lang="en-US" u="sng" dirty="0" smtClean="0"/>
              <a:t>causes </a:t>
            </a:r>
            <a:r>
              <a:rPr lang="en-US" dirty="0" smtClean="0"/>
              <a:t>many accidents.</a:t>
            </a:r>
          </a:p>
          <a:p>
            <a:r>
              <a:rPr lang="en-US" dirty="0" smtClean="0"/>
              <a:t>My parents </a:t>
            </a:r>
            <a:r>
              <a:rPr lang="en-US" u="sng" dirty="0" smtClean="0"/>
              <a:t> lives </a:t>
            </a:r>
            <a:r>
              <a:rPr lang="en-US" dirty="0" smtClean="0"/>
              <a:t>in a very small flat.</a:t>
            </a:r>
          </a:p>
          <a:p>
            <a:r>
              <a:rPr lang="en-US" dirty="0" smtClean="0"/>
              <a:t>The Olympic Games __</a:t>
            </a:r>
            <a:r>
              <a:rPr lang="en-US" u="sng" dirty="0" smtClean="0"/>
              <a:t>take</a:t>
            </a:r>
            <a:r>
              <a:rPr lang="en-US" dirty="0" smtClean="0"/>
              <a:t>___ place every four years.</a:t>
            </a:r>
          </a:p>
          <a:p>
            <a:r>
              <a:rPr lang="en-US" dirty="0" smtClean="0"/>
              <a:t>They are good students. They always ___</a:t>
            </a:r>
            <a:r>
              <a:rPr lang="en-US" u="sng" dirty="0" smtClean="0"/>
              <a:t>do</a:t>
            </a:r>
            <a:r>
              <a:rPr lang="en-US" dirty="0" smtClean="0"/>
              <a:t>___  their homework.</a:t>
            </a:r>
          </a:p>
          <a:p>
            <a:r>
              <a:rPr lang="en-US" dirty="0" smtClean="0"/>
              <a:t>My students  __</a:t>
            </a:r>
            <a:r>
              <a:rPr lang="en-US" u="sng" dirty="0" smtClean="0"/>
              <a:t>___</a:t>
            </a:r>
            <a:r>
              <a:rPr lang="en-US" dirty="0" smtClean="0"/>
              <a:t>_a little English.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Choose the correct form of the following verbs:</a:t>
            </a:r>
          </a:p>
          <a:p>
            <a:pPr fontAlgn="t">
              <a:buNone/>
            </a:pPr>
            <a:r>
              <a:rPr lang="en-US" dirty="0" smtClean="0"/>
              <a:t>     open(s) - speak(s) - take(s) - </a:t>
            </a:r>
            <a:r>
              <a:rPr lang="en-US" dirty="0" smtClean="0"/>
              <a:t>do( </a:t>
            </a:r>
            <a:r>
              <a:rPr lang="en-US" dirty="0" err="1" smtClean="0"/>
              <a:t>es</a:t>
            </a:r>
            <a:r>
              <a:rPr lang="en-US" dirty="0" smtClean="0"/>
              <a:t>   ) </a:t>
            </a:r>
            <a:r>
              <a:rPr lang="en-US" dirty="0" smtClean="0"/>
              <a:t>- cause(s) - live(s) - play(s) - close(s)</a:t>
            </a:r>
          </a:p>
          <a:p>
            <a:pPr fontAlgn="t">
              <a:buNone/>
            </a:pPr>
            <a:endParaRPr lang="en-US" dirty="0" smtClean="0"/>
          </a:p>
          <a:p>
            <a:pPr fontAlgn="t">
              <a:buNone/>
            </a:pPr>
            <a:endParaRPr lang="en-US" dirty="0" smtClean="0"/>
          </a:p>
          <a:p>
            <a:r>
              <a:rPr lang="en-US" dirty="0" smtClean="0"/>
              <a:t>Ann  </a:t>
            </a:r>
            <a:r>
              <a:rPr lang="en-US" u="sng" dirty="0" smtClean="0"/>
              <a:t>plays</a:t>
            </a:r>
            <a:r>
              <a:rPr lang="en-US" dirty="0" smtClean="0"/>
              <a:t> hand ball very well.</a:t>
            </a:r>
          </a:p>
          <a:p>
            <a:r>
              <a:rPr lang="en-US" dirty="0" smtClean="0"/>
              <a:t>The swimming pool  _</a:t>
            </a:r>
            <a:r>
              <a:rPr lang="en-US" u="sng" dirty="0" smtClean="0"/>
              <a:t>opens</a:t>
            </a:r>
            <a:r>
              <a:rPr lang="en-US" dirty="0" smtClean="0"/>
              <a:t>_ at </a:t>
            </a:r>
            <a:r>
              <a:rPr lang="en-US" dirty="0" smtClean="0"/>
              <a:t>7:00 in the morning.</a:t>
            </a:r>
          </a:p>
          <a:p>
            <a:r>
              <a:rPr lang="en-US" dirty="0" smtClean="0"/>
              <a:t>It  _</a:t>
            </a:r>
            <a:r>
              <a:rPr lang="en-US" u="sng" dirty="0" smtClean="0"/>
              <a:t>closes </a:t>
            </a:r>
            <a:r>
              <a:rPr lang="en-US" dirty="0" smtClean="0"/>
              <a:t>_</a:t>
            </a:r>
            <a:r>
              <a:rPr lang="en-US" dirty="0" smtClean="0"/>
              <a:t>at 9:00 in the evening.</a:t>
            </a:r>
          </a:p>
          <a:p>
            <a:r>
              <a:rPr lang="en-US" dirty="0" smtClean="0"/>
              <a:t>Bad driving </a:t>
            </a:r>
            <a:r>
              <a:rPr lang="en-US" u="sng" dirty="0" smtClean="0"/>
              <a:t>causes </a:t>
            </a:r>
            <a:r>
              <a:rPr lang="en-US" dirty="0" smtClean="0"/>
              <a:t>many accidents.</a:t>
            </a:r>
          </a:p>
          <a:p>
            <a:r>
              <a:rPr lang="en-US" dirty="0" smtClean="0"/>
              <a:t>My parents </a:t>
            </a:r>
            <a:r>
              <a:rPr lang="en-US" u="sng" dirty="0" smtClean="0"/>
              <a:t> lives </a:t>
            </a:r>
            <a:r>
              <a:rPr lang="en-US" dirty="0" smtClean="0"/>
              <a:t>in a very small flat.</a:t>
            </a:r>
          </a:p>
          <a:p>
            <a:r>
              <a:rPr lang="en-US" dirty="0" smtClean="0"/>
              <a:t>The Olympic Games __</a:t>
            </a:r>
            <a:r>
              <a:rPr lang="en-US" u="sng" dirty="0" smtClean="0"/>
              <a:t>take</a:t>
            </a:r>
            <a:r>
              <a:rPr lang="en-US" dirty="0" smtClean="0"/>
              <a:t>___ place every four years.</a:t>
            </a:r>
          </a:p>
          <a:p>
            <a:r>
              <a:rPr lang="en-US" dirty="0" smtClean="0"/>
              <a:t>They are good students. They always ___</a:t>
            </a:r>
            <a:r>
              <a:rPr lang="en-US" u="sng" dirty="0" smtClean="0"/>
              <a:t>do</a:t>
            </a:r>
            <a:r>
              <a:rPr lang="en-US" dirty="0" smtClean="0"/>
              <a:t>___  their homework.</a:t>
            </a:r>
          </a:p>
          <a:p>
            <a:r>
              <a:rPr lang="en-US" dirty="0" smtClean="0"/>
              <a:t>My students  __</a:t>
            </a:r>
            <a:r>
              <a:rPr lang="en-US" u="sng" dirty="0" smtClean="0"/>
              <a:t>speak</a:t>
            </a:r>
            <a:r>
              <a:rPr lang="en-US" u="sng" dirty="0" smtClean="0"/>
              <a:t>_</a:t>
            </a:r>
            <a:r>
              <a:rPr lang="en-US" dirty="0" smtClean="0"/>
              <a:t>_ a </a:t>
            </a:r>
            <a:r>
              <a:rPr lang="en-US" dirty="0" smtClean="0"/>
              <a:t>little English.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PAST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 = base form + -</a:t>
            </a:r>
            <a:r>
              <a:rPr lang="en-US" dirty="0" err="1" smtClean="0"/>
              <a:t>ed</a:t>
            </a:r>
            <a:r>
              <a:rPr lang="en-US" dirty="0" smtClean="0"/>
              <a:t> for </a:t>
            </a:r>
            <a:r>
              <a:rPr lang="en-US" u="sng" dirty="0" smtClean="0"/>
              <a:t>regular</a:t>
            </a:r>
            <a:r>
              <a:rPr lang="en-US" dirty="0" smtClean="0"/>
              <a:t> verbs :</a:t>
            </a:r>
          </a:p>
          <a:p>
            <a:pPr>
              <a:buNone/>
            </a:pPr>
            <a:r>
              <a:rPr lang="en-US" dirty="0" smtClean="0"/>
              <a:t>                               I worked yesterday. </a:t>
            </a:r>
          </a:p>
          <a:p>
            <a:pPr>
              <a:buNone/>
            </a:pPr>
            <a:r>
              <a:rPr lang="en-US" dirty="0" smtClean="0"/>
              <a:t>   The simple past for </a:t>
            </a:r>
            <a:r>
              <a:rPr lang="en-US" u="sng" dirty="0" smtClean="0"/>
              <a:t>irregular</a:t>
            </a:r>
            <a:r>
              <a:rPr lang="en-US" dirty="0" smtClean="0"/>
              <a:t> verbs varies :</a:t>
            </a:r>
          </a:p>
          <a:p>
            <a:pPr>
              <a:buNone/>
            </a:pPr>
            <a:r>
              <a:rPr lang="en-US" dirty="0" smtClean="0"/>
              <a:t>                             He ate lunch at noon. (irregular verb)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1. An activity begun and completed at a particular time in the past.</a:t>
            </a:r>
          </a:p>
          <a:p>
            <a:pPr>
              <a:buNone/>
            </a:pPr>
            <a:r>
              <a:rPr lang="en-US" dirty="0" smtClean="0"/>
              <a:t>           e.g. I </a:t>
            </a:r>
            <a:r>
              <a:rPr lang="en-US" u="sng" dirty="0" smtClean="0"/>
              <a:t>went</a:t>
            </a:r>
            <a:r>
              <a:rPr lang="en-US" dirty="0" smtClean="0"/>
              <a:t> to work yesterday morning.</a:t>
            </a:r>
          </a:p>
          <a:p>
            <a:pPr>
              <a:buNone/>
            </a:pPr>
            <a:r>
              <a:rPr lang="en-US" dirty="0" smtClean="0"/>
              <a:t>2. Commonly used with </a:t>
            </a:r>
            <a:r>
              <a:rPr lang="en-US" b="1" dirty="0" smtClean="0"/>
              <a:t>“after</a:t>
            </a:r>
            <a:r>
              <a:rPr lang="en-US" dirty="0" smtClean="0"/>
              <a:t>” and </a:t>
            </a:r>
            <a:r>
              <a:rPr lang="en-US" b="1" dirty="0" smtClean="0"/>
              <a:t>“before” </a:t>
            </a:r>
            <a:r>
              <a:rPr lang="en-US" dirty="0" smtClean="0"/>
              <a:t>clauses.</a:t>
            </a:r>
          </a:p>
          <a:p>
            <a:pPr>
              <a:buNone/>
            </a:pPr>
            <a:r>
              <a:rPr lang="en-US" dirty="0" smtClean="0"/>
              <a:t>            e.g. After Bob </a:t>
            </a:r>
            <a:r>
              <a:rPr lang="en-US" u="sng" dirty="0" smtClean="0"/>
              <a:t>ate </a:t>
            </a:r>
            <a:r>
              <a:rPr lang="en-US" dirty="0" smtClean="0"/>
              <a:t>dinner, he drove to CEC.</a:t>
            </a:r>
          </a:p>
          <a:p>
            <a:pPr>
              <a:buNone/>
            </a:pPr>
            <a:r>
              <a:rPr lang="en-US" dirty="0" smtClean="0"/>
              <a:t>                   The students </a:t>
            </a:r>
            <a:r>
              <a:rPr lang="en-US" u="sng" dirty="0" smtClean="0"/>
              <a:t>arrived</a:t>
            </a:r>
            <a:r>
              <a:rPr lang="en-US" dirty="0" smtClean="0"/>
              <a:t> in class before the teacher.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b="1" dirty="0" smtClean="0"/>
              <a:t>“Used to” </a:t>
            </a:r>
            <a:r>
              <a:rPr lang="en-US" dirty="0" smtClean="0"/>
              <a:t>= past habits  (used to  + base form)</a:t>
            </a:r>
          </a:p>
          <a:p>
            <a:pPr>
              <a:buNone/>
            </a:pPr>
            <a:r>
              <a:rPr lang="en-US" dirty="0" smtClean="0"/>
              <a:t>            e.g.  I used to </a:t>
            </a:r>
            <a:r>
              <a:rPr lang="en-US" u="sng" dirty="0" smtClean="0"/>
              <a:t>ride</a:t>
            </a:r>
            <a:r>
              <a:rPr lang="en-US" dirty="0" smtClean="0"/>
              <a:t> horses when I was a kid.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424672" cy="487984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Give </a:t>
            </a:r>
            <a:r>
              <a:rPr lang="en-US" sz="1800" b="1" dirty="0" smtClean="0"/>
              <a:t>the correct form of the following verbs</a:t>
            </a:r>
            <a:r>
              <a:rPr lang="en-US" sz="1800" b="1" dirty="0" smtClean="0"/>
              <a:t>:</a:t>
            </a:r>
          </a:p>
          <a:p>
            <a:pPr>
              <a:buNone/>
            </a:pPr>
            <a:r>
              <a:rPr lang="en-US" sz="1800" b="1" dirty="0" smtClean="0"/>
              <a:t>	</a:t>
            </a:r>
            <a:r>
              <a:rPr lang="en-US" sz="1800" b="1" dirty="0" smtClean="0"/>
              <a:t>						</a:t>
            </a:r>
            <a:r>
              <a:rPr lang="en-US" sz="1800" b="1" dirty="0" smtClean="0"/>
              <a:t> (Present Tense)</a:t>
            </a:r>
          </a:p>
          <a:p>
            <a:pPr>
              <a:buNone/>
            </a:pPr>
            <a:r>
              <a:rPr lang="en-US" sz="1800" b="1" dirty="0" smtClean="0"/>
              <a:t> </a:t>
            </a:r>
          </a:p>
          <a:p>
            <a:pPr>
              <a:buNone/>
            </a:pPr>
            <a:r>
              <a:rPr lang="en-US" sz="1800" dirty="0" smtClean="0"/>
              <a:t>1 . I  ______</a:t>
            </a:r>
            <a:r>
              <a:rPr lang="en-US" sz="1800" dirty="0" smtClean="0"/>
              <a:t>  to the mall after school</a:t>
            </a:r>
            <a:r>
              <a:rPr lang="en-US" sz="1800" dirty="0" smtClean="0"/>
              <a:t>.	                  (     go        )		</a:t>
            </a:r>
          </a:p>
          <a:p>
            <a:r>
              <a:rPr lang="en-US" sz="1800" dirty="0" smtClean="0"/>
              <a:t>2. My brother ______  a bear an hour ago.                (      see      ) 	</a:t>
            </a:r>
          </a:p>
          <a:p>
            <a:r>
              <a:rPr lang="en-US" sz="1800" dirty="0" smtClean="0"/>
              <a:t>3</a:t>
            </a:r>
            <a:r>
              <a:rPr lang="en-US" sz="1800" dirty="0" smtClean="0"/>
              <a:t> </a:t>
            </a:r>
            <a:r>
              <a:rPr lang="en-US" sz="1800" dirty="0" smtClean="0"/>
              <a:t>. _____Mike </a:t>
            </a:r>
            <a:r>
              <a:rPr lang="en-US" sz="1800" dirty="0" smtClean="0"/>
              <a:t>visit his grandmother last night</a:t>
            </a:r>
            <a:r>
              <a:rPr lang="en-US" sz="1800" dirty="0" smtClean="0"/>
              <a:t>?       (       do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4.  Alex </a:t>
            </a:r>
            <a:r>
              <a:rPr lang="en-US" sz="1800" dirty="0" smtClean="0"/>
              <a:t>did </a:t>
            </a:r>
            <a:r>
              <a:rPr lang="en-US" sz="1800" dirty="0" smtClean="0"/>
              <a:t>not _____</a:t>
            </a:r>
            <a:r>
              <a:rPr lang="en-US" sz="1800" dirty="0" smtClean="0"/>
              <a:t>  last weekend</a:t>
            </a:r>
            <a:r>
              <a:rPr lang="en-US" sz="1800" dirty="0" smtClean="0"/>
              <a:t>.	                  (     work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5.</a:t>
            </a:r>
            <a:r>
              <a:rPr lang="en-US" sz="1800" dirty="0" smtClean="0"/>
              <a:t> </a:t>
            </a:r>
            <a:r>
              <a:rPr lang="en-US" sz="1800" dirty="0" smtClean="0"/>
              <a:t> ____Judy </a:t>
            </a:r>
            <a:r>
              <a:rPr lang="en-US" sz="1800" dirty="0" smtClean="0"/>
              <a:t>and Liz at last month's meeting</a:t>
            </a:r>
            <a:r>
              <a:rPr lang="en-US" sz="1800" dirty="0" smtClean="0"/>
              <a:t>?          (      is   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6.We ____</a:t>
            </a:r>
            <a:r>
              <a:rPr lang="en-US" sz="1800" dirty="0" smtClean="0"/>
              <a:t>  not happy after the sad ending</a:t>
            </a:r>
            <a:r>
              <a:rPr lang="en-US" sz="1800" dirty="0" smtClean="0"/>
              <a:t>.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are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7.</a:t>
            </a:r>
            <a:r>
              <a:rPr lang="en-US" sz="1800" dirty="0" smtClean="0"/>
              <a:t> </a:t>
            </a:r>
            <a:r>
              <a:rPr lang="en-US" sz="1800" dirty="0" smtClean="0"/>
              <a:t>_____you </a:t>
            </a:r>
            <a:r>
              <a:rPr lang="en-US" sz="1800" dirty="0" smtClean="0"/>
              <a:t>see Jody's new dog yesterday</a:t>
            </a:r>
            <a:r>
              <a:rPr lang="en-US" sz="1800" dirty="0" smtClean="0"/>
              <a:t>?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are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8.  Sorry</a:t>
            </a:r>
            <a:r>
              <a:rPr lang="en-US" sz="1800" dirty="0" smtClean="0"/>
              <a:t>, </a:t>
            </a:r>
            <a:r>
              <a:rPr lang="en-US" sz="1800" dirty="0" smtClean="0"/>
              <a:t>I ____</a:t>
            </a:r>
            <a:r>
              <a:rPr lang="en-US" sz="1800" dirty="0" smtClean="0"/>
              <a:t>  hear you at the door</a:t>
            </a:r>
            <a:r>
              <a:rPr lang="en-US" sz="1800" dirty="0" smtClean="0"/>
              <a:t>.	     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do     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9.  I _______</a:t>
            </a:r>
            <a:r>
              <a:rPr lang="en-US" sz="1800" dirty="0" smtClean="0"/>
              <a:t>  English for two years</a:t>
            </a:r>
            <a:r>
              <a:rPr lang="en-US" sz="1800" dirty="0" smtClean="0"/>
              <a:t>.	     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study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10.What _____</a:t>
            </a:r>
            <a:r>
              <a:rPr lang="en-US" sz="1800" dirty="0" smtClean="0"/>
              <a:t>  you eat for lunch yesterday</a:t>
            </a:r>
            <a:r>
              <a:rPr lang="en-US" sz="1800" dirty="0" smtClean="0"/>
              <a:t>?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do       </a:t>
            </a:r>
            <a:r>
              <a:rPr lang="en-US" sz="1800" dirty="0" smtClean="0"/>
              <a:t>)</a:t>
            </a:r>
          </a:p>
          <a:p>
            <a:endParaRPr lang="en-US" sz="18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424672" cy="487984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Give </a:t>
            </a:r>
            <a:r>
              <a:rPr lang="en-US" sz="1800" b="1" dirty="0" smtClean="0"/>
              <a:t>the correct form of the following verbs:</a:t>
            </a:r>
          </a:p>
          <a:p>
            <a:pPr>
              <a:buNone/>
            </a:pPr>
            <a:r>
              <a:rPr lang="en-US" sz="1800" b="1" dirty="0" smtClean="0"/>
              <a:t> </a:t>
            </a:r>
            <a:r>
              <a:rPr lang="en-US" sz="900" b="1" dirty="0" smtClean="0"/>
              <a:t> 						</a:t>
            </a:r>
            <a:r>
              <a:rPr lang="en-US" sz="900" b="1" dirty="0" smtClean="0"/>
              <a:t>                   </a:t>
            </a:r>
            <a:r>
              <a:rPr lang="en-US" sz="1800" b="1" dirty="0" smtClean="0"/>
              <a:t> </a:t>
            </a:r>
            <a:r>
              <a:rPr lang="en-US" sz="1800" b="1" dirty="0" smtClean="0"/>
              <a:t>(Present Tense)</a:t>
            </a:r>
          </a:p>
          <a:p>
            <a:pPr>
              <a:buNone/>
            </a:pPr>
            <a:endParaRPr lang="en-US" sz="900" b="1" dirty="0" smtClean="0"/>
          </a:p>
          <a:p>
            <a:pPr>
              <a:buNone/>
            </a:pPr>
            <a:endParaRPr lang="en-US" sz="900" b="1" dirty="0" smtClean="0"/>
          </a:p>
          <a:p>
            <a:r>
              <a:rPr lang="en-US" sz="1800" dirty="0" smtClean="0"/>
              <a:t>1 . I  </a:t>
            </a:r>
            <a:r>
              <a:rPr lang="en-US" sz="1800" u="sng" dirty="0" smtClean="0"/>
              <a:t>_went___</a:t>
            </a:r>
            <a:r>
              <a:rPr lang="en-US" sz="1800" dirty="0" smtClean="0"/>
              <a:t>  to the mall after school</a:t>
            </a:r>
            <a:r>
              <a:rPr lang="en-US" sz="1800" dirty="0" smtClean="0"/>
              <a:t>.	                  (     go        )		</a:t>
            </a:r>
          </a:p>
          <a:p>
            <a:r>
              <a:rPr lang="en-US" sz="1800" dirty="0" smtClean="0"/>
              <a:t>2. My brother ______  a bear an hour ago.                (      see      ) 	</a:t>
            </a:r>
          </a:p>
          <a:p>
            <a:r>
              <a:rPr lang="en-US" sz="1800" dirty="0" smtClean="0"/>
              <a:t>3</a:t>
            </a:r>
            <a:r>
              <a:rPr lang="en-US" sz="1800" dirty="0" smtClean="0"/>
              <a:t> </a:t>
            </a:r>
            <a:r>
              <a:rPr lang="en-US" sz="1800" dirty="0" smtClean="0"/>
              <a:t>. _____Mike </a:t>
            </a:r>
            <a:r>
              <a:rPr lang="en-US" sz="1800" dirty="0" smtClean="0"/>
              <a:t>visit his grandmother last night</a:t>
            </a:r>
            <a:r>
              <a:rPr lang="en-US" sz="1800" dirty="0" smtClean="0"/>
              <a:t>?       (       do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4.  Alex </a:t>
            </a:r>
            <a:r>
              <a:rPr lang="en-US" sz="1800" dirty="0" smtClean="0"/>
              <a:t>did </a:t>
            </a:r>
            <a:r>
              <a:rPr lang="en-US" sz="1800" dirty="0" smtClean="0"/>
              <a:t>not _____</a:t>
            </a:r>
            <a:r>
              <a:rPr lang="en-US" sz="1800" dirty="0" smtClean="0"/>
              <a:t>  last weekend</a:t>
            </a:r>
            <a:r>
              <a:rPr lang="en-US" sz="1800" dirty="0" smtClean="0"/>
              <a:t>.	                  (     work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5.</a:t>
            </a:r>
            <a:r>
              <a:rPr lang="en-US" sz="1800" dirty="0" smtClean="0"/>
              <a:t> </a:t>
            </a:r>
            <a:r>
              <a:rPr lang="en-US" sz="1800" dirty="0" smtClean="0"/>
              <a:t> ____Judy </a:t>
            </a:r>
            <a:r>
              <a:rPr lang="en-US" sz="1800" dirty="0" smtClean="0"/>
              <a:t>and Liz at last month's meeting</a:t>
            </a:r>
            <a:r>
              <a:rPr lang="en-US" sz="1800" dirty="0" smtClean="0"/>
              <a:t>?          (      is   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6.We ____</a:t>
            </a:r>
            <a:r>
              <a:rPr lang="en-US" sz="1800" dirty="0" smtClean="0"/>
              <a:t>  not happy after the sad ending</a:t>
            </a:r>
            <a:r>
              <a:rPr lang="en-US" sz="1800" dirty="0" smtClean="0"/>
              <a:t>.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are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7.</a:t>
            </a:r>
            <a:r>
              <a:rPr lang="en-US" sz="1800" dirty="0" smtClean="0"/>
              <a:t> </a:t>
            </a:r>
            <a:r>
              <a:rPr lang="en-US" sz="1800" dirty="0" smtClean="0"/>
              <a:t>_____you </a:t>
            </a:r>
            <a:r>
              <a:rPr lang="en-US" sz="1800" dirty="0" smtClean="0"/>
              <a:t>see Jody's new dog yesterday</a:t>
            </a:r>
            <a:r>
              <a:rPr lang="en-US" sz="1800" dirty="0" smtClean="0"/>
              <a:t>?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are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8.  Sorry</a:t>
            </a:r>
            <a:r>
              <a:rPr lang="en-US" sz="1800" dirty="0" smtClean="0"/>
              <a:t>, </a:t>
            </a:r>
            <a:r>
              <a:rPr lang="en-US" sz="1800" dirty="0" smtClean="0"/>
              <a:t>I ____</a:t>
            </a:r>
            <a:r>
              <a:rPr lang="en-US" sz="1800" dirty="0" smtClean="0"/>
              <a:t>  hear you at the door</a:t>
            </a:r>
            <a:r>
              <a:rPr lang="en-US" sz="1800" dirty="0" smtClean="0"/>
              <a:t>.	     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do     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9.  I _______</a:t>
            </a:r>
            <a:r>
              <a:rPr lang="en-US" sz="1800" dirty="0" smtClean="0"/>
              <a:t>  English for two years</a:t>
            </a:r>
            <a:r>
              <a:rPr lang="en-US" sz="1800" dirty="0" smtClean="0"/>
              <a:t>.	     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study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10.What _____</a:t>
            </a:r>
            <a:r>
              <a:rPr lang="en-US" sz="1800" dirty="0" smtClean="0"/>
              <a:t>  you eat for lunch yesterday</a:t>
            </a:r>
            <a:r>
              <a:rPr lang="en-US" sz="1800" dirty="0" smtClean="0"/>
              <a:t>?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do       </a:t>
            </a:r>
            <a:r>
              <a:rPr lang="en-US" sz="1800" dirty="0" smtClean="0"/>
              <a:t>)</a:t>
            </a:r>
          </a:p>
          <a:p>
            <a:endParaRPr lang="en-US" sz="18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424672" cy="487984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Give </a:t>
            </a:r>
            <a:r>
              <a:rPr lang="en-US" sz="1800" b="1" dirty="0" smtClean="0"/>
              <a:t>the correct form of the following verbs:</a:t>
            </a:r>
          </a:p>
          <a:p>
            <a:pPr>
              <a:buNone/>
            </a:pPr>
            <a:r>
              <a:rPr lang="en-US" sz="1800" b="1" dirty="0" smtClean="0"/>
              <a:t> </a:t>
            </a:r>
            <a:r>
              <a:rPr lang="en-US" sz="900" b="1" dirty="0" smtClean="0"/>
              <a:t> 						</a:t>
            </a:r>
            <a:r>
              <a:rPr lang="en-US" sz="900" b="1" dirty="0" smtClean="0"/>
              <a:t>                  </a:t>
            </a:r>
            <a:r>
              <a:rPr lang="en-US" sz="1800" b="1" dirty="0" smtClean="0"/>
              <a:t>(Present Tense)</a:t>
            </a:r>
          </a:p>
          <a:p>
            <a:pPr>
              <a:buNone/>
            </a:pPr>
            <a:endParaRPr lang="en-US" sz="900" b="1" dirty="0" smtClean="0"/>
          </a:p>
          <a:p>
            <a:pPr>
              <a:buNone/>
            </a:pPr>
            <a:endParaRPr lang="en-US" sz="900" b="1" dirty="0" smtClean="0"/>
          </a:p>
          <a:p>
            <a:r>
              <a:rPr lang="en-US" sz="1800" dirty="0" smtClean="0"/>
              <a:t>1 . I  </a:t>
            </a:r>
            <a:r>
              <a:rPr lang="en-US" sz="1800" u="sng" dirty="0" smtClean="0"/>
              <a:t>_went___</a:t>
            </a:r>
            <a:r>
              <a:rPr lang="en-US" sz="1800" dirty="0" smtClean="0"/>
              <a:t>  to the mall after school</a:t>
            </a:r>
            <a:r>
              <a:rPr lang="en-US" sz="1800" dirty="0" smtClean="0"/>
              <a:t>.	                  (     go        )		</a:t>
            </a:r>
          </a:p>
          <a:p>
            <a:r>
              <a:rPr lang="en-US" sz="1800" dirty="0" smtClean="0"/>
              <a:t>2. My brother _</a:t>
            </a:r>
            <a:r>
              <a:rPr lang="en-US" sz="1800" u="sng" dirty="0" smtClean="0"/>
              <a:t>saw_</a:t>
            </a:r>
            <a:r>
              <a:rPr lang="en-US" sz="1800" dirty="0" smtClean="0"/>
              <a:t>__  a bear an hour ago.                (      see      ) 	</a:t>
            </a:r>
          </a:p>
          <a:p>
            <a:r>
              <a:rPr lang="en-US" sz="1800" dirty="0" smtClean="0"/>
              <a:t>3</a:t>
            </a:r>
            <a:r>
              <a:rPr lang="en-US" sz="1800" dirty="0" smtClean="0"/>
              <a:t> </a:t>
            </a:r>
            <a:r>
              <a:rPr lang="en-US" sz="1800" dirty="0" smtClean="0"/>
              <a:t>. _____Mike </a:t>
            </a:r>
            <a:r>
              <a:rPr lang="en-US" sz="1800" dirty="0" smtClean="0"/>
              <a:t>visit his grandmother last night</a:t>
            </a:r>
            <a:r>
              <a:rPr lang="en-US" sz="1800" dirty="0" smtClean="0"/>
              <a:t>?       (       do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4.  Alex </a:t>
            </a:r>
            <a:r>
              <a:rPr lang="en-US" sz="1800" dirty="0" smtClean="0"/>
              <a:t>did </a:t>
            </a:r>
            <a:r>
              <a:rPr lang="en-US" sz="1800" dirty="0" smtClean="0"/>
              <a:t>not _____</a:t>
            </a:r>
            <a:r>
              <a:rPr lang="en-US" sz="1800" dirty="0" smtClean="0"/>
              <a:t>  last weekend</a:t>
            </a:r>
            <a:r>
              <a:rPr lang="en-US" sz="1800" dirty="0" smtClean="0"/>
              <a:t>.	                  (     work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5.</a:t>
            </a:r>
            <a:r>
              <a:rPr lang="en-US" sz="1800" dirty="0" smtClean="0"/>
              <a:t> </a:t>
            </a:r>
            <a:r>
              <a:rPr lang="en-US" sz="1800" dirty="0" smtClean="0"/>
              <a:t> ____Judy </a:t>
            </a:r>
            <a:r>
              <a:rPr lang="en-US" sz="1800" dirty="0" smtClean="0"/>
              <a:t>and Liz at last month's meeting</a:t>
            </a:r>
            <a:r>
              <a:rPr lang="en-US" sz="1800" dirty="0" smtClean="0"/>
              <a:t>?          (      is   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6.We ____</a:t>
            </a:r>
            <a:r>
              <a:rPr lang="en-US" sz="1800" dirty="0" smtClean="0"/>
              <a:t>  not happy after the sad ending</a:t>
            </a:r>
            <a:r>
              <a:rPr lang="en-US" sz="1800" dirty="0" smtClean="0"/>
              <a:t>.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are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7.</a:t>
            </a:r>
            <a:r>
              <a:rPr lang="en-US" sz="1800" dirty="0" smtClean="0"/>
              <a:t> </a:t>
            </a:r>
            <a:r>
              <a:rPr lang="en-US" sz="1800" dirty="0" smtClean="0"/>
              <a:t>_____you </a:t>
            </a:r>
            <a:r>
              <a:rPr lang="en-US" sz="1800" dirty="0" smtClean="0"/>
              <a:t>see Jody's new dog yesterday</a:t>
            </a:r>
            <a:r>
              <a:rPr lang="en-US" sz="1800" dirty="0" smtClean="0"/>
              <a:t>?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are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8.  Sorry</a:t>
            </a:r>
            <a:r>
              <a:rPr lang="en-US" sz="1800" dirty="0" smtClean="0"/>
              <a:t>, </a:t>
            </a:r>
            <a:r>
              <a:rPr lang="en-US" sz="1800" dirty="0" smtClean="0"/>
              <a:t>I ____</a:t>
            </a:r>
            <a:r>
              <a:rPr lang="en-US" sz="1800" dirty="0" smtClean="0"/>
              <a:t>  hear you at the door</a:t>
            </a:r>
            <a:r>
              <a:rPr lang="en-US" sz="1800" dirty="0" smtClean="0"/>
              <a:t>.	     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do     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9.  I _______</a:t>
            </a:r>
            <a:r>
              <a:rPr lang="en-US" sz="1800" dirty="0" smtClean="0"/>
              <a:t>  English for two years</a:t>
            </a:r>
            <a:r>
              <a:rPr lang="en-US" sz="1800" dirty="0" smtClean="0"/>
              <a:t>.	     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study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10.What _____</a:t>
            </a:r>
            <a:r>
              <a:rPr lang="en-US" sz="1800" dirty="0" smtClean="0"/>
              <a:t>  you eat for lunch yesterday</a:t>
            </a:r>
            <a:r>
              <a:rPr lang="en-US" sz="1800" dirty="0" smtClean="0"/>
              <a:t>?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do       </a:t>
            </a:r>
            <a:r>
              <a:rPr lang="en-US" sz="1800" dirty="0" smtClean="0"/>
              <a:t>)</a:t>
            </a:r>
          </a:p>
          <a:p>
            <a:endParaRPr lang="en-US" sz="18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424672" cy="487984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Give </a:t>
            </a:r>
            <a:r>
              <a:rPr lang="en-US" sz="1800" b="1" dirty="0" smtClean="0"/>
              <a:t>the correct form of the following verbs:</a:t>
            </a:r>
          </a:p>
          <a:p>
            <a:pPr>
              <a:buNone/>
            </a:pPr>
            <a:r>
              <a:rPr lang="en-US" sz="1800" b="1" dirty="0" smtClean="0"/>
              <a:t> </a:t>
            </a:r>
            <a:r>
              <a:rPr lang="en-US" sz="900" b="1" dirty="0" smtClean="0"/>
              <a:t> 						</a:t>
            </a:r>
            <a:r>
              <a:rPr lang="en-US" sz="900" b="1" dirty="0" smtClean="0"/>
              <a:t>                    </a:t>
            </a:r>
            <a:r>
              <a:rPr lang="en-US" sz="1800" b="1" dirty="0" smtClean="0"/>
              <a:t> </a:t>
            </a:r>
            <a:r>
              <a:rPr lang="en-US" sz="1800" b="1" dirty="0" smtClean="0"/>
              <a:t>(Present Tense)</a:t>
            </a:r>
          </a:p>
          <a:p>
            <a:pPr>
              <a:buNone/>
            </a:pPr>
            <a:endParaRPr lang="en-US" sz="900" b="1" dirty="0" smtClean="0"/>
          </a:p>
          <a:p>
            <a:r>
              <a:rPr lang="en-US" sz="1800" dirty="0" smtClean="0"/>
              <a:t>1 . I  </a:t>
            </a:r>
            <a:r>
              <a:rPr lang="en-US" sz="1800" u="sng" dirty="0" smtClean="0"/>
              <a:t>_went___</a:t>
            </a:r>
            <a:r>
              <a:rPr lang="en-US" sz="1800" dirty="0" smtClean="0"/>
              <a:t>  to the mall after school</a:t>
            </a:r>
            <a:r>
              <a:rPr lang="en-US" sz="1800" dirty="0" smtClean="0"/>
              <a:t>.	                    (     go        )		</a:t>
            </a:r>
          </a:p>
          <a:p>
            <a:r>
              <a:rPr lang="en-US" sz="1800" dirty="0" smtClean="0"/>
              <a:t>2. My brother _</a:t>
            </a:r>
            <a:r>
              <a:rPr lang="en-US" sz="1800" u="sng" dirty="0" smtClean="0"/>
              <a:t>saw_</a:t>
            </a:r>
            <a:r>
              <a:rPr lang="en-US" sz="1800" dirty="0" smtClean="0"/>
              <a:t>__  a bear an hour ago.                 (      see      ) 	</a:t>
            </a:r>
          </a:p>
          <a:p>
            <a:r>
              <a:rPr lang="en-US" sz="1800" dirty="0" smtClean="0"/>
              <a:t>3</a:t>
            </a:r>
            <a:r>
              <a:rPr lang="en-US" sz="1800" dirty="0" smtClean="0"/>
              <a:t> </a:t>
            </a:r>
            <a:r>
              <a:rPr lang="en-US" sz="1800" dirty="0" smtClean="0"/>
              <a:t>. __</a:t>
            </a:r>
            <a:r>
              <a:rPr lang="en-US" sz="1800" u="sng" dirty="0" smtClean="0"/>
              <a:t>Did_</a:t>
            </a:r>
            <a:r>
              <a:rPr lang="en-US" sz="1800" dirty="0" smtClean="0"/>
              <a:t> Mike </a:t>
            </a:r>
            <a:r>
              <a:rPr lang="en-US" sz="1800" dirty="0" smtClean="0"/>
              <a:t>visit his grandmother last night</a:t>
            </a:r>
            <a:r>
              <a:rPr lang="en-US" sz="1800" dirty="0" smtClean="0"/>
              <a:t>?       (       do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4.  Alex </a:t>
            </a:r>
            <a:r>
              <a:rPr lang="en-US" sz="1800" dirty="0" smtClean="0"/>
              <a:t>did </a:t>
            </a:r>
            <a:r>
              <a:rPr lang="en-US" sz="1800" dirty="0" smtClean="0"/>
              <a:t>not _____</a:t>
            </a:r>
            <a:r>
              <a:rPr lang="en-US" sz="1800" dirty="0" smtClean="0"/>
              <a:t>  last weekend</a:t>
            </a:r>
            <a:r>
              <a:rPr lang="en-US" sz="1800" dirty="0" smtClean="0"/>
              <a:t>.	                    (     work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5.</a:t>
            </a:r>
            <a:r>
              <a:rPr lang="en-US" sz="1800" dirty="0" smtClean="0"/>
              <a:t> </a:t>
            </a:r>
            <a:r>
              <a:rPr lang="en-US" sz="1800" dirty="0" smtClean="0"/>
              <a:t> ____Judy </a:t>
            </a:r>
            <a:r>
              <a:rPr lang="en-US" sz="1800" dirty="0" smtClean="0"/>
              <a:t>and Liz at last month's meeting</a:t>
            </a:r>
            <a:r>
              <a:rPr lang="en-US" sz="1800" dirty="0" smtClean="0"/>
              <a:t>?            (      is   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6.We ____</a:t>
            </a:r>
            <a:r>
              <a:rPr lang="en-US" sz="1800" dirty="0" smtClean="0"/>
              <a:t>  not happy after the sad ending</a:t>
            </a:r>
            <a:r>
              <a:rPr lang="en-US" sz="1800" dirty="0" smtClean="0"/>
              <a:t>.  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are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7.</a:t>
            </a:r>
            <a:r>
              <a:rPr lang="en-US" sz="1800" dirty="0" smtClean="0"/>
              <a:t> </a:t>
            </a:r>
            <a:r>
              <a:rPr lang="en-US" sz="1800" dirty="0" smtClean="0"/>
              <a:t>_____you </a:t>
            </a:r>
            <a:r>
              <a:rPr lang="en-US" sz="1800" dirty="0" smtClean="0"/>
              <a:t>see Jody's new dog yesterday</a:t>
            </a:r>
            <a:r>
              <a:rPr lang="en-US" sz="1800" dirty="0" smtClean="0"/>
              <a:t>?  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are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8.  Sorry</a:t>
            </a:r>
            <a:r>
              <a:rPr lang="en-US" sz="1800" dirty="0" smtClean="0"/>
              <a:t>, </a:t>
            </a:r>
            <a:r>
              <a:rPr lang="en-US" sz="1800" dirty="0" smtClean="0"/>
              <a:t>I ____</a:t>
            </a:r>
            <a:r>
              <a:rPr lang="en-US" sz="1800" dirty="0" smtClean="0"/>
              <a:t>  hear you at the door</a:t>
            </a:r>
            <a:r>
              <a:rPr lang="en-US" sz="1800" dirty="0" smtClean="0"/>
              <a:t>.	      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do     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9.  I _______</a:t>
            </a:r>
            <a:r>
              <a:rPr lang="en-US" sz="1800" dirty="0" smtClean="0"/>
              <a:t>  English for two years</a:t>
            </a:r>
            <a:r>
              <a:rPr lang="en-US" sz="1800" dirty="0" smtClean="0"/>
              <a:t>.	      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study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10.What _____</a:t>
            </a:r>
            <a:r>
              <a:rPr lang="en-US" sz="1800" dirty="0" smtClean="0"/>
              <a:t>  you eat for lunch yesterday</a:t>
            </a:r>
            <a:r>
              <a:rPr lang="en-US" sz="1800" dirty="0" smtClean="0"/>
              <a:t>? 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do       </a:t>
            </a:r>
            <a:r>
              <a:rPr lang="en-US" sz="1800" dirty="0" smtClean="0"/>
              <a:t>)</a:t>
            </a:r>
          </a:p>
          <a:p>
            <a:endParaRPr lang="en-US" sz="18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6858000" cy="266700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en-US" sz="3000" dirty="0" smtClean="0"/>
              <a:t>SIMPLE PRESENT</a:t>
            </a:r>
          </a:p>
          <a:p>
            <a:pPr marL="514350" indent="-514350" algn="l">
              <a:buAutoNum type="arabicPeriod"/>
            </a:pPr>
            <a:r>
              <a:rPr lang="en-US" sz="3000" dirty="0" smtClean="0"/>
              <a:t>SIMPLE PAST</a:t>
            </a:r>
          </a:p>
          <a:p>
            <a:pPr marL="514350" indent="-514350" algn="l">
              <a:buAutoNum type="arabicPeriod"/>
            </a:pPr>
            <a:r>
              <a:rPr lang="en-US" sz="3000" dirty="0" smtClean="0"/>
              <a:t>SIMPLE FUTURE</a:t>
            </a:r>
            <a:endParaRPr lang="en-US" sz="3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SIMPLE TENSES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424672" cy="487984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Give </a:t>
            </a:r>
            <a:r>
              <a:rPr lang="en-US" sz="1800" b="1" dirty="0" smtClean="0"/>
              <a:t>the correct form of the following verbs:</a:t>
            </a:r>
          </a:p>
          <a:p>
            <a:pPr>
              <a:buNone/>
            </a:pPr>
            <a:r>
              <a:rPr lang="en-US" sz="1800" b="1" dirty="0" smtClean="0"/>
              <a:t> </a:t>
            </a:r>
            <a:r>
              <a:rPr lang="en-US" sz="900" b="1" dirty="0" smtClean="0"/>
              <a:t> 						</a:t>
            </a:r>
            <a:r>
              <a:rPr lang="en-US" sz="900" b="1" dirty="0" smtClean="0"/>
              <a:t>               </a:t>
            </a:r>
            <a:r>
              <a:rPr lang="en-US" sz="1800" b="1" dirty="0" smtClean="0"/>
              <a:t> </a:t>
            </a:r>
            <a:r>
              <a:rPr lang="en-US" sz="1800" b="1" dirty="0" smtClean="0"/>
              <a:t>(Present Tense)</a:t>
            </a:r>
          </a:p>
          <a:p>
            <a:pPr>
              <a:buNone/>
            </a:pPr>
            <a:endParaRPr lang="en-US" sz="900" b="1" dirty="0" smtClean="0"/>
          </a:p>
          <a:p>
            <a:r>
              <a:rPr lang="en-US" sz="1800" dirty="0" smtClean="0"/>
              <a:t>1 . I  </a:t>
            </a:r>
            <a:r>
              <a:rPr lang="en-US" sz="1800" u="sng" dirty="0" smtClean="0"/>
              <a:t>_went___</a:t>
            </a:r>
            <a:r>
              <a:rPr lang="en-US" sz="1800" dirty="0" smtClean="0"/>
              <a:t>  to the mall after school</a:t>
            </a:r>
            <a:r>
              <a:rPr lang="en-US" sz="1800" dirty="0" smtClean="0"/>
              <a:t>.	                  (     go        )		</a:t>
            </a:r>
          </a:p>
          <a:p>
            <a:r>
              <a:rPr lang="en-US" sz="1800" dirty="0" smtClean="0"/>
              <a:t>2. My brother _</a:t>
            </a:r>
            <a:r>
              <a:rPr lang="en-US" sz="1800" u="sng" dirty="0" smtClean="0"/>
              <a:t>saw_</a:t>
            </a:r>
            <a:r>
              <a:rPr lang="en-US" sz="1800" dirty="0" smtClean="0"/>
              <a:t>__  a bear an hour ago.                (      see      ) 	</a:t>
            </a:r>
          </a:p>
          <a:p>
            <a:r>
              <a:rPr lang="en-US" sz="1800" dirty="0" smtClean="0"/>
              <a:t>3</a:t>
            </a:r>
            <a:r>
              <a:rPr lang="en-US" sz="1800" dirty="0" smtClean="0"/>
              <a:t> </a:t>
            </a:r>
            <a:r>
              <a:rPr lang="en-US" sz="1800" dirty="0" smtClean="0"/>
              <a:t>. __</a:t>
            </a:r>
            <a:r>
              <a:rPr lang="en-US" sz="1800" u="sng" dirty="0" smtClean="0"/>
              <a:t>Did_</a:t>
            </a:r>
            <a:r>
              <a:rPr lang="en-US" sz="1800" dirty="0" smtClean="0"/>
              <a:t> Mike </a:t>
            </a:r>
            <a:r>
              <a:rPr lang="en-US" sz="1800" dirty="0" smtClean="0"/>
              <a:t>visit his grandmother last night</a:t>
            </a:r>
            <a:r>
              <a:rPr lang="en-US" sz="1800" dirty="0" smtClean="0"/>
              <a:t>?       (       do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4.  Alex </a:t>
            </a:r>
            <a:r>
              <a:rPr lang="en-US" sz="1800" dirty="0" smtClean="0"/>
              <a:t>did </a:t>
            </a:r>
            <a:r>
              <a:rPr lang="en-US" sz="1800" dirty="0" smtClean="0"/>
              <a:t>not _</a:t>
            </a:r>
            <a:r>
              <a:rPr lang="en-US" sz="1800" u="sng" dirty="0" smtClean="0"/>
              <a:t>work_</a:t>
            </a:r>
            <a:r>
              <a:rPr lang="en-US" sz="1800" dirty="0" smtClean="0"/>
              <a:t>_</a:t>
            </a:r>
            <a:r>
              <a:rPr lang="en-US" sz="1800" dirty="0" smtClean="0"/>
              <a:t>  last weekend</a:t>
            </a:r>
            <a:r>
              <a:rPr lang="en-US" sz="1800" dirty="0" smtClean="0"/>
              <a:t>.	                  (     work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5.</a:t>
            </a:r>
            <a:r>
              <a:rPr lang="en-US" sz="1800" dirty="0" smtClean="0"/>
              <a:t> </a:t>
            </a:r>
            <a:r>
              <a:rPr lang="en-US" sz="1800" dirty="0" smtClean="0"/>
              <a:t> ____Judy </a:t>
            </a:r>
            <a:r>
              <a:rPr lang="en-US" sz="1800" dirty="0" smtClean="0"/>
              <a:t>and Liz at last month's meeting</a:t>
            </a:r>
            <a:r>
              <a:rPr lang="en-US" sz="1800" dirty="0" smtClean="0"/>
              <a:t>?          (      is   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6.We ____</a:t>
            </a:r>
            <a:r>
              <a:rPr lang="en-US" sz="1800" dirty="0" smtClean="0"/>
              <a:t>  not happy after the sad ending</a:t>
            </a:r>
            <a:r>
              <a:rPr lang="en-US" sz="1800" dirty="0" smtClean="0"/>
              <a:t>.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are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7.</a:t>
            </a:r>
            <a:r>
              <a:rPr lang="en-US" sz="1800" dirty="0" smtClean="0"/>
              <a:t> </a:t>
            </a:r>
            <a:r>
              <a:rPr lang="en-US" sz="1800" dirty="0" smtClean="0"/>
              <a:t>_____you </a:t>
            </a:r>
            <a:r>
              <a:rPr lang="en-US" sz="1800" dirty="0" smtClean="0"/>
              <a:t>see Jody's new dog yesterday</a:t>
            </a:r>
            <a:r>
              <a:rPr lang="en-US" sz="1800" dirty="0" smtClean="0"/>
              <a:t>?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are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8.  Sorry</a:t>
            </a:r>
            <a:r>
              <a:rPr lang="en-US" sz="1800" dirty="0" smtClean="0"/>
              <a:t>, </a:t>
            </a:r>
            <a:r>
              <a:rPr lang="en-US" sz="1800" dirty="0" smtClean="0"/>
              <a:t>I ____</a:t>
            </a:r>
            <a:r>
              <a:rPr lang="en-US" sz="1800" dirty="0" smtClean="0"/>
              <a:t>  hear you at the door</a:t>
            </a:r>
            <a:r>
              <a:rPr lang="en-US" sz="1800" dirty="0" smtClean="0"/>
              <a:t>.	     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do     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9.  I _______</a:t>
            </a:r>
            <a:r>
              <a:rPr lang="en-US" sz="1800" dirty="0" smtClean="0"/>
              <a:t>  English for two years</a:t>
            </a:r>
            <a:r>
              <a:rPr lang="en-US" sz="1800" dirty="0" smtClean="0"/>
              <a:t>.	     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study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10.What _____</a:t>
            </a:r>
            <a:r>
              <a:rPr lang="en-US" sz="1800" dirty="0" smtClean="0"/>
              <a:t>  you eat for lunch yesterday</a:t>
            </a:r>
            <a:r>
              <a:rPr lang="en-US" sz="1800" dirty="0" smtClean="0"/>
              <a:t>?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do       </a:t>
            </a:r>
            <a:r>
              <a:rPr lang="en-US" sz="1800" dirty="0" smtClean="0"/>
              <a:t>)</a:t>
            </a:r>
          </a:p>
          <a:p>
            <a:endParaRPr lang="en-US" sz="18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424672" cy="487984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Give </a:t>
            </a:r>
            <a:r>
              <a:rPr lang="en-US" sz="1800" b="1" dirty="0" smtClean="0"/>
              <a:t>the correct form of the following verbs:</a:t>
            </a:r>
          </a:p>
          <a:p>
            <a:pPr>
              <a:buNone/>
            </a:pPr>
            <a:r>
              <a:rPr lang="en-US" sz="1800" b="1" dirty="0" smtClean="0"/>
              <a:t> </a:t>
            </a:r>
            <a:r>
              <a:rPr lang="en-US" sz="900" b="1" dirty="0" smtClean="0"/>
              <a:t> 						</a:t>
            </a:r>
            <a:r>
              <a:rPr lang="en-US" sz="1800" b="1" dirty="0" smtClean="0"/>
              <a:t> </a:t>
            </a:r>
            <a:r>
              <a:rPr lang="en-US" sz="1800" b="1" dirty="0" smtClean="0"/>
              <a:t>          (</a:t>
            </a:r>
            <a:r>
              <a:rPr lang="en-US" sz="1800" b="1" dirty="0" smtClean="0"/>
              <a:t>Present Tense)</a:t>
            </a:r>
          </a:p>
          <a:p>
            <a:pPr>
              <a:buNone/>
            </a:pPr>
            <a:endParaRPr lang="en-US" sz="900" b="1" dirty="0" smtClean="0"/>
          </a:p>
          <a:p>
            <a:r>
              <a:rPr lang="en-US" sz="1800" dirty="0" smtClean="0"/>
              <a:t>1 . I  </a:t>
            </a:r>
            <a:r>
              <a:rPr lang="en-US" sz="1800" u="sng" dirty="0" smtClean="0"/>
              <a:t>_went___</a:t>
            </a:r>
            <a:r>
              <a:rPr lang="en-US" sz="1800" dirty="0" smtClean="0"/>
              <a:t>  to the mall after school</a:t>
            </a:r>
            <a:r>
              <a:rPr lang="en-US" sz="1800" dirty="0" smtClean="0"/>
              <a:t>.	                    (     go        )		</a:t>
            </a:r>
          </a:p>
          <a:p>
            <a:r>
              <a:rPr lang="en-US" sz="1800" dirty="0" smtClean="0"/>
              <a:t>2. My brother _</a:t>
            </a:r>
            <a:r>
              <a:rPr lang="en-US" sz="1800" u="sng" dirty="0" smtClean="0"/>
              <a:t>saw_</a:t>
            </a:r>
            <a:r>
              <a:rPr lang="en-US" sz="1800" dirty="0" smtClean="0"/>
              <a:t>__  a bear an hour ago.                (      see      ) 	</a:t>
            </a:r>
          </a:p>
          <a:p>
            <a:r>
              <a:rPr lang="en-US" sz="1800" dirty="0" smtClean="0"/>
              <a:t>3</a:t>
            </a:r>
            <a:r>
              <a:rPr lang="en-US" sz="1800" dirty="0" smtClean="0"/>
              <a:t> </a:t>
            </a:r>
            <a:r>
              <a:rPr lang="en-US" sz="1800" dirty="0" smtClean="0"/>
              <a:t>. __</a:t>
            </a:r>
            <a:r>
              <a:rPr lang="en-US" sz="1800" u="sng" dirty="0" smtClean="0"/>
              <a:t>Did_</a:t>
            </a:r>
            <a:r>
              <a:rPr lang="en-US" sz="1800" dirty="0" smtClean="0"/>
              <a:t> Mike </a:t>
            </a:r>
            <a:r>
              <a:rPr lang="en-US" sz="1800" dirty="0" smtClean="0"/>
              <a:t>visit his grandmother last night</a:t>
            </a:r>
            <a:r>
              <a:rPr lang="en-US" sz="1800" dirty="0" smtClean="0"/>
              <a:t>?      (       do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4.  Alex </a:t>
            </a:r>
            <a:r>
              <a:rPr lang="en-US" sz="1800" dirty="0" smtClean="0"/>
              <a:t>did </a:t>
            </a:r>
            <a:r>
              <a:rPr lang="en-US" sz="1800" dirty="0" smtClean="0"/>
              <a:t>not _</a:t>
            </a:r>
            <a:r>
              <a:rPr lang="en-US" sz="1800" u="sng" dirty="0" smtClean="0"/>
              <a:t>work_</a:t>
            </a:r>
            <a:r>
              <a:rPr lang="en-US" sz="1800" dirty="0" smtClean="0"/>
              <a:t>_</a:t>
            </a:r>
            <a:r>
              <a:rPr lang="en-US" sz="1800" dirty="0" smtClean="0"/>
              <a:t>  last weekend</a:t>
            </a:r>
            <a:r>
              <a:rPr lang="en-US" sz="1800" dirty="0" smtClean="0"/>
              <a:t>.	                    (     work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5.</a:t>
            </a:r>
            <a:r>
              <a:rPr lang="en-US" sz="1800" dirty="0" smtClean="0"/>
              <a:t> </a:t>
            </a:r>
            <a:r>
              <a:rPr lang="en-US" sz="1800" dirty="0" smtClean="0"/>
              <a:t> </a:t>
            </a:r>
            <a:r>
              <a:rPr lang="en-US" sz="1800" u="sng" dirty="0" smtClean="0"/>
              <a:t>Were_</a:t>
            </a:r>
            <a:r>
              <a:rPr lang="en-US" sz="1800" dirty="0" smtClean="0"/>
              <a:t>_ Judy </a:t>
            </a:r>
            <a:r>
              <a:rPr lang="en-US" sz="1800" dirty="0" smtClean="0"/>
              <a:t>and Liz at last month's meeting</a:t>
            </a:r>
            <a:r>
              <a:rPr lang="en-US" sz="1800" dirty="0" smtClean="0"/>
              <a:t>?      (      is   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6.We ____</a:t>
            </a:r>
            <a:r>
              <a:rPr lang="en-US" sz="1800" dirty="0" smtClean="0"/>
              <a:t>  not happy after the sad ending</a:t>
            </a:r>
            <a:r>
              <a:rPr lang="en-US" sz="1800" dirty="0" smtClean="0"/>
              <a:t>.  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are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7.</a:t>
            </a:r>
            <a:r>
              <a:rPr lang="en-US" sz="1800" dirty="0" smtClean="0"/>
              <a:t> </a:t>
            </a:r>
            <a:r>
              <a:rPr lang="en-US" sz="1800" dirty="0" smtClean="0"/>
              <a:t>_____you </a:t>
            </a:r>
            <a:r>
              <a:rPr lang="en-US" sz="1800" dirty="0" smtClean="0"/>
              <a:t>see Jody's new dog yesterday</a:t>
            </a:r>
            <a:r>
              <a:rPr lang="en-US" sz="1800" dirty="0" smtClean="0"/>
              <a:t>?  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are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8.  Sorry</a:t>
            </a:r>
            <a:r>
              <a:rPr lang="en-US" sz="1800" dirty="0" smtClean="0"/>
              <a:t>, </a:t>
            </a:r>
            <a:r>
              <a:rPr lang="en-US" sz="1800" dirty="0" smtClean="0"/>
              <a:t>I ____</a:t>
            </a:r>
            <a:r>
              <a:rPr lang="en-US" sz="1800" dirty="0" smtClean="0"/>
              <a:t>  hear you at the door</a:t>
            </a:r>
            <a:r>
              <a:rPr lang="en-US" sz="1800" dirty="0" smtClean="0"/>
              <a:t>.	      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do     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9.  I _______</a:t>
            </a:r>
            <a:r>
              <a:rPr lang="en-US" sz="1800" dirty="0" smtClean="0"/>
              <a:t>  English for two years</a:t>
            </a:r>
            <a:r>
              <a:rPr lang="en-US" sz="1800" dirty="0" smtClean="0"/>
              <a:t>.	                   </a:t>
            </a:r>
            <a:r>
              <a:rPr lang="en-US" sz="1800" dirty="0" smtClean="0"/>
              <a:t>( </a:t>
            </a:r>
            <a:r>
              <a:rPr lang="en-US" sz="1800" dirty="0" smtClean="0"/>
              <a:t>   study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10.What _____</a:t>
            </a:r>
            <a:r>
              <a:rPr lang="en-US" sz="1800" dirty="0" smtClean="0"/>
              <a:t>  you eat for lunch yesterday</a:t>
            </a:r>
            <a:r>
              <a:rPr lang="en-US" sz="1800" dirty="0" smtClean="0"/>
              <a:t>? 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do       </a:t>
            </a:r>
            <a:r>
              <a:rPr lang="en-US" sz="1800" dirty="0" smtClean="0"/>
              <a:t>)</a:t>
            </a:r>
          </a:p>
          <a:p>
            <a:endParaRPr lang="en-US" sz="18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424672" cy="487984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Give </a:t>
            </a:r>
            <a:r>
              <a:rPr lang="en-US" sz="1800" b="1" dirty="0" smtClean="0"/>
              <a:t>the correct form of the following verbs:</a:t>
            </a:r>
          </a:p>
          <a:p>
            <a:pPr>
              <a:buNone/>
            </a:pPr>
            <a:r>
              <a:rPr lang="en-US" sz="1800" b="1" dirty="0" smtClean="0"/>
              <a:t> </a:t>
            </a:r>
            <a:r>
              <a:rPr lang="en-US" sz="900" b="1" dirty="0" smtClean="0"/>
              <a:t> 						</a:t>
            </a:r>
            <a:r>
              <a:rPr lang="en-US" sz="900" b="1" dirty="0" smtClean="0"/>
              <a:t>                </a:t>
            </a:r>
            <a:r>
              <a:rPr lang="en-US" sz="1800" b="1" dirty="0" smtClean="0"/>
              <a:t> </a:t>
            </a:r>
            <a:r>
              <a:rPr lang="en-US" sz="1800" b="1" dirty="0" smtClean="0"/>
              <a:t>(Present Tense)</a:t>
            </a:r>
          </a:p>
          <a:p>
            <a:pPr>
              <a:buNone/>
            </a:pPr>
            <a:endParaRPr lang="en-US" sz="900" b="1" dirty="0" smtClean="0"/>
          </a:p>
          <a:p>
            <a:r>
              <a:rPr lang="en-US" sz="1800" dirty="0" smtClean="0"/>
              <a:t>1 . I  </a:t>
            </a:r>
            <a:r>
              <a:rPr lang="en-US" sz="1800" u="sng" dirty="0" smtClean="0"/>
              <a:t>_went___</a:t>
            </a:r>
            <a:r>
              <a:rPr lang="en-US" sz="1800" dirty="0" smtClean="0"/>
              <a:t>  to the mall after school</a:t>
            </a:r>
            <a:r>
              <a:rPr lang="en-US" sz="1800" dirty="0" smtClean="0"/>
              <a:t>.	                   (     go        )		</a:t>
            </a:r>
          </a:p>
          <a:p>
            <a:r>
              <a:rPr lang="en-US" sz="1800" dirty="0" smtClean="0"/>
              <a:t>2. My brother _</a:t>
            </a:r>
            <a:r>
              <a:rPr lang="en-US" sz="1800" u="sng" dirty="0" smtClean="0"/>
              <a:t>saw_</a:t>
            </a:r>
            <a:r>
              <a:rPr lang="en-US" sz="1800" dirty="0" smtClean="0"/>
              <a:t>__  a bear an hour ago.                (      see      ) 	</a:t>
            </a:r>
          </a:p>
          <a:p>
            <a:r>
              <a:rPr lang="en-US" sz="1800" dirty="0" smtClean="0"/>
              <a:t>3</a:t>
            </a:r>
            <a:r>
              <a:rPr lang="en-US" sz="1800" dirty="0" smtClean="0"/>
              <a:t> </a:t>
            </a:r>
            <a:r>
              <a:rPr lang="en-US" sz="1800" dirty="0" smtClean="0"/>
              <a:t>. __</a:t>
            </a:r>
            <a:r>
              <a:rPr lang="en-US" sz="1800" u="sng" dirty="0" smtClean="0"/>
              <a:t>Did_</a:t>
            </a:r>
            <a:r>
              <a:rPr lang="en-US" sz="1800" dirty="0" smtClean="0"/>
              <a:t> Mike </a:t>
            </a:r>
            <a:r>
              <a:rPr lang="en-US" sz="1800" dirty="0" smtClean="0"/>
              <a:t>visit his grandmother last night</a:t>
            </a:r>
            <a:r>
              <a:rPr lang="en-US" sz="1800" dirty="0" smtClean="0"/>
              <a:t>?       (       do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4.  Alex </a:t>
            </a:r>
            <a:r>
              <a:rPr lang="en-US" sz="1800" dirty="0" smtClean="0"/>
              <a:t>did </a:t>
            </a:r>
            <a:r>
              <a:rPr lang="en-US" sz="1800" dirty="0" smtClean="0"/>
              <a:t>not _</a:t>
            </a:r>
            <a:r>
              <a:rPr lang="en-US" sz="1800" u="sng" dirty="0" smtClean="0"/>
              <a:t>work_</a:t>
            </a:r>
            <a:r>
              <a:rPr lang="en-US" sz="1800" dirty="0" smtClean="0"/>
              <a:t>_</a:t>
            </a:r>
            <a:r>
              <a:rPr lang="en-US" sz="1800" dirty="0" smtClean="0"/>
              <a:t>  last weekend</a:t>
            </a:r>
            <a:r>
              <a:rPr lang="en-US" sz="1800" dirty="0" smtClean="0"/>
              <a:t>.	                    (     work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5.</a:t>
            </a:r>
            <a:r>
              <a:rPr lang="en-US" sz="1800" dirty="0" smtClean="0"/>
              <a:t> </a:t>
            </a:r>
            <a:r>
              <a:rPr lang="en-US" sz="1800" dirty="0" smtClean="0"/>
              <a:t> </a:t>
            </a:r>
            <a:r>
              <a:rPr lang="en-US" sz="1800" u="sng" dirty="0" smtClean="0"/>
              <a:t>Were_</a:t>
            </a:r>
            <a:r>
              <a:rPr lang="en-US" sz="1800" dirty="0" smtClean="0"/>
              <a:t>_ Judy </a:t>
            </a:r>
            <a:r>
              <a:rPr lang="en-US" sz="1800" dirty="0" smtClean="0"/>
              <a:t>and Liz at last month's meeting</a:t>
            </a:r>
            <a:r>
              <a:rPr lang="en-US" sz="1800" dirty="0" smtClean="0"/>
              <a:t>?       (      is   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6.We _</a:t>
            </a:r>
            <a:r>
              <a:rPr lang="en-US" sz="1800" u="sng" dirty="0" smtClean="0"/>
              <a:t>were_</a:t>
            </a:r>
            <a:r>
              <a:rPr lang="en-US" sz="1800" dirty="0" smtClean="0"/>
              <a:t>  not happy after the sad ending</a:t>
            </a:r>
            <a:r>
              <a:rPr lang="en-US" sz="1800" dirty="0" smtClean="0"/>
              <a:t>.              (      are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7.</a:t>
            </a:r>
            <a:r>
              <a:rPr lang="en-US" sz="1800" dirty="0" smtClean="0"/>
              <a:t> </a:t>
            </a:r>
            <a:r>
              <a:rPr lang="en-US" sz="1800" dirty="0" smtClean="0"/>
              <a:t>_____you </a:t>
            </a:r>
            <a:r>
              <a:rPr lang="en-US" sz="1800" dirty="0" smtClean="0"/>
              <a:t>see Jody's new dog yesterday</a:t>
            </a:r>
            <a:r>
              <a:rPr lang="en-US" sz="1800" dirty="0" smtClean="0"/>
              <a:t>?                 (      are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8.  Sorry</a:t>
            </a:r>
            <a:r>
              <a:rPr lang="en-US" sz="1800" dirty="0" smtClean="0"/>
              <a:t>, </a:t>
            </a:r>
            <a:r>
              <a:rPr lang="en-US" sz="1800" dirty="0" smtClean="0"/>
              <a:t>I ____</a:t>
            </a:r>
            <a:r>
              <a:rPr lang="en-US" sz="1800" dirty="0" smtClean="0"/>
              <a:t>  hear you at the door</a:t>
            </a:r>
            <a:r>
              <a:rPr lang="en-US" sz="1800" dirty="0" smtClean="0"/>
              <a:t>.	                    (     do     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9.  I _______</a:t>
            </a:r>
            <a:r>
              <a:rPr lang="en-US" sz="1800" dirty="0" smtClean="0"/>
              <a:t>  English for two years</a:t>
            </a:r>
            <a:r>
              <a:rPr lang="en-US" sz="1800" dirty="0" smtClean="0"/>
              <a:t>.	                   (     study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10.What _____</a:t>
            </a:r>
            <a:r>
              <a:rPr lang="en-US" sz="1800" dirty="0" smtClean="0"/>
              <a:t>  you eat for lunch yesterday</a:t>
            </a:r>
            <a:r>
              <a:rPr lang="en-US" sz="1800" dirty="0" smtClean="0"/>
              <a:t>?              (     do       </a:t>
            </a:r>
            <a:r>
              <a:rPr lang="en-US" sz="1800" dirty="0" smtClean="0"/>
              <a:t>)</a:t>
            </a:r>
          </a:p>
          <a:p>
            <a:endParaRPr lang="en-US" sz="18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424672" cy="487984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Give </a:t>
            </a:r>
            <a:r>
              <a:rPr lang="en-US" sz="1800" b="1" dirty="0" smtClean="0"/>
              <a:t>the correct form of the following verbs:</a:t>
            </a:r>
          </a:p>
          <a:p>
            <a:pPr>
              <a:buNone/>
            </a:pPr>
            <a:r>
              <a:rPr lang="en-US" sz="1800" b="1" dirty="0" smtClean="0"/>
              <a:t> 							(Present Tense)								</a:t>
            </a:r>
            <a:endParaRPr lang="en-US" sz="900" b="1" dirty="0" smtClean="0"/>
          </a:p>
          <a:p>
            <a:r>
              <a:rPr lang="en-US" sz="1800" dirty="0" smtClean="0"/>
              <a:t>1 . I  </a:t>
            </a:r>
            <a:r>
              <a:rPr lang="en-US" sz="1800" u="sng" dirty="0" smtClean="0"/>
              <a:t>_went___</a:t>
            </a:r>
            <a:r>
              <a:rPr lang="en-US" sz="1800" dirty="0" smtClean="0"/>
              <a:t>  to the mall after school</a:t>
            </a:r>
            <a:r>
              <a:rPr lang="en-US" sz="1800" dirty="0" smtClean="0"/>
              <a:t>.	                    (     go        )		</a:t>
            </a:r>
          </a:p>
          <a:p>
            <a:r>
              <a:rPr lang="en-US" sz="1800" dirty="0" smtClean="0"/>
              <a:t>2. My brother _</a:t>
            </a:r>
            <a:r>
              <a:rPr lang="en-US" sz="1800" u="sng" dirty="0" smtClean="0"/>
              <a:t>saw_</a:t>
            </a:r>
            <a:r>
              <a:rPr lang="en-US" sz="1800" dirty="0" smtClean="0"/>
              <a:t>__  a bear an hour ago.                 (      see      ) 	</a:t>
            </a:r>
          </a:p>
          <a:p>
            <a:r>
              <a:rPr lang="en-US" sz="1800" dirty="0" smtClean="0"/>
              <a:t>3</a:t>
            </a:r>
            <a:r>
              <a:rPr lang="en-US" sz="1800" dirty="0" smtClean="0"/>
              <a:t> </a:t>
            </a:r>
            <a:r>
              <a:rPr lang="en-US" sz="1800" dirty="0" smtClean="0"/>
              <a:t>. __</a:t>
            </a:r>
            <a:r>
              <a:rPr lang="en-US" sz="1800" u="sng" dirty="0" smtClean="0"/>
              <a:t>Did_</a:t>
            </a:r>
            <a:r>
              <a:rPr lang="en-US" sz="1800" dirty="0" smtClean="0"/>
              <a:t> Mike </a:t>
            </a:r>
            <a:r>
              <a:rPr lang="en-US" sz="1800" dirty="0" smtClean="0"/>
              <a:t>visit his grandmother last night</a:t>
            </a:r>
            <a:r>
              <a:rPr lang="en-US" sz="1800" dirty="0" smtClean="0"/>
              <a:t>?       (       do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4.  Alex </a:t>
            </a:r>
            <a:r>
              <a:rPr lang="en-US" sz="1800" dirty="0" smtClean="0"/>
              <a:t>did </a:t>
            </a:r>
            <a:r>
              <a:rPr lang="en-US" sz="1800" dirty="0" smtClean="0"/>
              <a:t>not _</a:t>
            </a:r>
            <a:r>
              <a:rPr lang="en-US" sz="1800" u="sng" dirty="0" smtClean="0"/>
              <a:t>work_</a:t>
            </a:r>
            <a:r>
              <a:rPr lang="en-US" sz="1800" dirty="0" smtClean="0"/>
              <a:t>_</a:t>
            </a:r>
            <a:r>
              <a:rPr lang="en-US" sz="1800" dirty="0" smtClean="0"/>
              <a:t>  last weekend</a:t>
            </a:r>
            <a:r>
              <a:rPr lang="en-US" sz="1800" dirty="0" smtClean="0"/>
              <a:t>.	                     (     work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5.</a:t>
            </a:r>
            <a:r>
              <a:rPr lang="en-US" sz="1800" dirty="0" smtClean="0"/>
              <a:t> </a:t>
            </a:r>
            <a:r>
              <a:rPr lang="en-US" sz="1800" dirty="0" smtClean="0"/>
              <a:t> </a:t>
            </a:r>
            <a:r>
              <a:rPr lang="en-US" sz="1800" u="sng" dirty="0" smtClean="0"/>
              <a:t>Were_</a:t>
            </a:r>
            <a:r>
              <a:rPr lang="en-US" sz="1800" dirty="0" smtClean="0"/>
              <a:t>_ Judy </a:t>
            </a:r>
            <a:r>
              <a:rPr lang="en-US" sz="1800" dirty="0" smtClean="0"/>
              <a:t>and Liz at last month's meeting</a:t>
            </a:r>
            <a:r>
              <a:rPr lang="en-US" sz="1800" dirty="0" smtClean="0"/>
              <a:t>?       (      is   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6.We _</a:t>
            </a:r>
            <a:r>
              <a:rPr lang="en-US" sz="1800" u="sng" dirty="0" smtClean="0"/>
              <a:t>were_</a:t>
            </a:r>
            <a:r>
              <a:rPr lang="en-US" sz="1800" dirty="0" smtClean="0"/>
              <a:t>  not happy after the sad ending</a:t>
            </a:r>
            <a:r>
              <a:rPr lang="en-US" sz="1800" dirty="0" smtClean="0"/>
              <a:t>.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are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7.</a:t>
            </a:r>
            <a:r>
              <a:rPr lang="en-US" sz="1800" dirty="0" smtClean="0"/>
              <a:t> </a:t>
            </a:r>
            <a:r>
              <a:rPr lang="en-US" sz="1800" dirty="0" smtClean="0"/>
              <a:t>_</a:t>
            </a:r>
            <a:r>
              <a:rPr lang="en-US" sz="1800" u="sng" dirty="0" smtClean="0"/>
              <a:t>Did</a:t>
            </a:r>
            <a:r>
              <a:rPr lang="en-US" sz="1800" dirty="0" smtClean="0"/>
              <a:t>_ you </a:t>
            </a:r>
            <a:r>
              <a:rPr lang="en-US" sz="1800" dirty="0" smtClean="0"/>
              <a:t>see Jody's new dog yesterday</a:t>
            </a:r>
            <a:r>
              <a:rPr lang="en-US" sz="1800" dirty="0" smtClean="0"/>
              <a:t>?  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do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8.  Sorry</a:t>
            </a:r>
            <a:r>
              <a:rPr lang="en-US" sz="1800" dirty="0" smtClean="0"/>
              <a:t>, </a:t>
            </a:r>
            <a:r>
              <a:rPr lang="en-US" sz="1800" dirty="0" smtClean="0"/>
              <a:t>I _</a:t>
            </a:r>
            <a:r>
              <a:rPr lang="en-US" sz="1800" u="sng" dirty="0" smtClean="0"/>
              <a:t>didn’t</a:t>
            </a:r>
            <a:r>
              <a:rPr lang="en-US" sz="1800" dirty="0" smtClean="0"/>
              <a:t>___</a:t>
            </a:r>
            <a:r>
              <a:rPr lang="en-US" sz="1800" dirty="0" smtClean="0"/>
              <a:t>  hear </a:t>
            </a:r>
            <a:r>
              <a:rPr lang="en-US" sz="1800" dirty="0" smtClean="0"/>
              <a:t> you </a:t>
            </a:r>
            <a:r>
              <a:rPr lang="en-US" sz="1800" dirty="0" smtClean="0"/>
              <a:t>at the door</a:t>
            </a:r>
            <a:r>
              <a:rPr lang="en-US" sz="1800" dirty="0" smtClean="0"/>
              <a:t>.	  </a:t>
            </a:r>
            <a:r>
              <a:rPr lang="en-US" sz="1800" dirty="0" smtClean="0"/>
              <a:t>(    </a:t>
            </a:r>
            <a:r>
              <a:rPr lang="en-US" sz="1800" dirty="0" smtClean="0"/>
              <a:t> don’t   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9.  I _______</a:t>
            </a:r>
            <a:r>
              <a:rPr lang="en-US" sz="1800" dirty="0" smtClean="0"/>
              <a:t>  English for two years</a:t>
            </a:r>
            <a:r>
              <a:rPr lang="en-US" sz="1800" dirty="0" smtClean="0"/>
              <a:t>.	     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study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10.What _____</a:t>
            </a:r>
            <a:r>
              <a:rPr lang="en-US" sz="1800" dirty="0" smtClean="0"/>
              <a:t>  you eat for lunch yesterday</a:t>
            </a:r>
            <a:r>
              <a:rPr lang="en-US" sz="1800" dirty="0" smtClean="0"/>
              <a:t>? 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do       </a:t>
            </a:r>
            <a:r>
              <a:rPr lang="en-US" sz="1800" dirty="0" smtClean="0"/>
              <a:t>)</a:t>
            </a:r>
          </a:p>
          <a:p>
            <a:endParaRPr lang="en-US" sz="18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424672" cy="487984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Give </a:t>
            </a:r>
            <a:r>
              <a:rPr lang="en-US" sz="1800" b="1" dirty="0" smtClean="0"/>
              <a:t>the correct form of the following verbs:</a:t>
            </a:r>
          </a:p>
          <a:p>
            <a:pPr>
              <a:buNone/>
            </a:pPr>
            <a:r>
              <a:rPr lang="en-US" sz="1800" b="1" dirty="0" smtClean="0"/>
              <a:t> 							(Present Tense)								</a:t>
            </a:r>
            <a:endParaRPr lang="en-US" sz="900" b="1" dirty="0" smtClean="0"/>
          </a:p>
          <a:p>
            <a:r>
              <a:rPr lang="en-US" sz="1800" dirty="0" smtClean="0"/>
              <a:t>1 . I  </a:t>
            </a:r>
            <a:r>
              <a:rPr lang="en-US" sz="1800" u="sng" dirty="0" smtClean="0"/>
              <a:t>_went___</a:t>
            </a:r>
            <a:r>
              <a:rPr lang="en-US" sz="1800" dirty="0" smtClean="0"/>
              <a:t>  to the mall after school</a:t>
            </a:r>
            <a:r>
              <a:rPr lang="en-US" sz="1800" dirty="0" smtClean="0"/>
              <a:t>.	                     (     go       )		</a:t>
            </a:r>
          </a:p>
          <a:p>
            <a:r>
              <a:rPr lang="en-US" sz="1800" dirty="0" smtClean="0"/>
              <a:t>2. My brother _</a:t>
            </a:r>
            <a:r>
              <a:rPr lang="en-US" sz="1800" u="sng" dirty="0" smtClean="0"/>
              <a:t>saw_</a:t>
            </a:r>
            <a:r>
              <a:rPr lang="en-US" sz="1800" dirty="0" smtClean="0"/>
              <a:t>__  a bear an hour ago.                 (      see      ) 	</a:t>
            </a:r>
          </a:p>
          <a:p>
            <a:r>
              <a:rPr lang="en-US" sz="1800" dirty="0" smtClean="0"/>
              <a:t>3</a:t>
            </a:r>
            <a:r>
              <a:rPr lang="en-US" sz="1800" dirty="0" smtClean="0"/>
              <a:t> </a:t>
            </a:r>
            <a:r>
              <a:rPr lang="en-US" sz="1800" dirty="0" smtClean="0"/>
              <a:t>. __</a:t>
            </a:r>
            <a:r>
              <a:rPr lang="en-US" sz="1800" u="sng" dirty="0" smtClean="0"/>
              <a:t>Did_</a:t>
            </a:r>
            <a:r>
              <a:rPr lang="en-US" sz="1800" dirty="0" smtClean="0"/>
              <a:t> Mike </a:t>
            </a:r>
            <a:r>
              <a:rPr lang="en-US" sz="1800" dirty="0" smtClean="0"/>
              <a:t>visit his grandmother last night</a:t>
            </a:r>
            <a:r>
              <a:rPr lang="en-US" sz="1800" dirty="0" smtClean="0"/>
              <a:t>?       (       do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4.  Alex </a:t>
            </a:r>
            <a:r>
              <a:rPr lang="en-US" sz="1800" dirty="0" smtClean="0"/>
              <a:t>did </a:t>
            </a:r>
            <a:r>
              <a:rPr lang="en-US" sz="1800" dirty="0" smtClean="0"/>
              <a:t>not _</a:t>
            </a:r>
            <a:r>
              <a:rPr lang="en-US" sz="1800" u="sng" dirty="0" smtClean="0"/>
              <a:t>work_</a:t>
            </a:r>
            <a:r>
              <a:rPr lang="en-US" sz="1800" dirty="0" smtClean="0"/>
              <a:t>_</a:t>
            </a:r>
            <a:r>
              <a:rPr lang="en-US" sz="1800" dirty="0" smtClean="0"/>
              <a:t>  last weekend</a:t>
            </a:r>
            <a:r>
              <a:rPr lang="en-US" sz="1800" dirty="0" smtClean="0"/>
              <a:t>.	                     (     work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5.</a:t>
            </a:r>
            <a:r>
              <a:rPr lang="en-US" sz="1800" dirty="0" smtClean="0"/>
              <a:t> </a:t>
            </a:r>
            <a:r>
              <a:rPr lang="en-US" sz="1800" dirty="0" smtClean="0"/>
              <a:t> </a:t>
            </a:r>
            <a:r>
              <a:rPr lang="en-US" sz="1800" u="sng" dirty="0" smtClean="0"/>
              <a:t>Were_</a:t>
            </a:r>
            <a:r>
              <a:rPr lang="en-US" sz="1800" dirty="0" smtClean="0"/>
              <a:t>_ Judy </a:t>
            </a:r>
            <a:r>
              <a:rPr lang="en-US" sz="1800" dirty="0" smtClean="0"/>
              <a:t>and Liz at last month's meeting</a:t>
            </a:r>
            <a:r>
              <a:rPr lang="en-US" sz="1800" dirty="0" smtClean="0"/>
              <a:t>?       (      is   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6.We _</a:t>
            </a:r>
            <a:r>
              <a:rPr lang="en-US" sz="1800" u="sng" dirty="0" smtClean="0"/>
              <a:t>were_</a:t>
            </a:r>
            <a:r>
              <a:rPr lang="en-US" sz="1800" dirty="0" smtClean="0"/>
              <a:t>  not happy after the sad ending</a:t>
            </a:r>
            <a:r>
              <a:rPr lang="en-US" sz="1800" dirty="0" smtClean="0"/>
              <a:t>.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are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7.</a:t>
            </a:r>
            <a:r>
              <a:rPr lang="en-US" sz="1800" dirty="0" smtClean="0"/>
              <a:t> </a:t>
            </a:r>
            <a:r>
              <a:rPr lang="en-US" sz="1800" dirty="0" smtClean="0"/>
              <a:t>_</a:t>
            </a:r>
            <a:r>
              <a:rPr lang="en-US" sz="1800" u="sng" dirty="0" smtClean="0"/>
              <a:t>Did</a:t>
            </a:r>
            <a:r>
              <a:rPr lang="en-US" sz="1800" dirty="0" smtClean="0"/>
              <a:t>_ you </a:t>
            </a:r>
            <a:r>
              <a:rPr lang="en-US" sz="1800" dirty="0" smtClean="0"/>
              <a:t>see Jody's new dog yesterday</a:t>
            </a:r>
            <a:r>
              <a:rPr lang="en-US" sz="1800" dirty="0" smtClean="0"/>
              <a:t>?                  (      do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8.  Sorry</a:t>
            </a:r>
            <a:r>
              <a:rPr lang="en-US" sz="1800" dirty="0" smtClean="0"/>
              <a:t>, </a:t>
            </a:r>
            <a:r>
              <a:rPr lang="en-US" sz="1800" dirty="0" smtClean="0"/>
              <a:t>I _</a:t>
            </a:r>
            <a:r>
              <a:rPr lang="en-US" sz="1800" u="sng" dirty="0" smtClean="0"/>
              <a:t>didn’t</a:t>
            </a:r>
            <a:r>
              <a:rPr lang="en-US" sz="1800" dirty="0" smtClean="0"/>
              <a:t>___</a:t>
            </a:r>
            <a:r>
              <a:rPr lang="en-US" sz="1800" dirty="0" smtClean="0"/>
              <a:t>  hear </a:t>
            </a:r>
            <a:r>
              <a:rPr lang="en-US" sz="1800" dirty="0" smtClean="0"/>
              <a:t> you </a:t>
            </a:r>
            <a:r>
              <a:rPr lang="en-US" sz="1800" dirty="0" smtClean="0"/>
              <a:t>at the door</a:t>
            </a:r>
            <a:r>
              <a:rPr lang="en-US" sz="1800" dirty="0" smtClean="0"/>
              <a:t>.	    (   don’t  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9.  I _studied____</a:t>
            </a:r>
            <a:r>
              <a:rPr lang="en-US" sz="1800" dirty="0" smtClean="0"/>
              <a:t>  English for two years</a:t>
            </a:r>
            <a:r>
              <a:rPr lang="en-US" sz="1800" dirty="0" smtClean="0"/>
              <a:t>.	                    (     study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10.What _____</a:t>
            </a:r>
            <a:r>
              <a:rPr lang="en-US" sz="1800" dirty="0" smtClean="0"/>
              <a:t>  you eat for lunch yesterday</a:t>
            </a:r>
            <a:r>
              <a:rPr lang="en-US" sz="1800" dirty="0" smtClean="0"/>
              <a:t>?               (     do       </a:t>
            </a:r>
            <a:r>
              <a:rPr lang="en-US" sz="1800" dirty="0" smtClean="0"/>
              <a:t>)</a:t>
            </a:r>
          </a:p>
          <a:p>
            <a:endParaRPr lang="en-US" sz="18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424672" cy="487984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Give </a:t>
            </a:r>
            <a:r>
              <a:rPr lang="en-US" sz="1800" b="1" dirty="0" smtClean="0"/>
              <a:t>the correct form of the following verbs:</a:t>
            </a:r>
          </a:p>
          <a:p>
            <a:pPr>
              <a:buNone/>
            </a:pPr>
            <a:r>
              <a:rPr lang="en-US" sz="1800" b="1" dirty="0" smtClean="0"/>
              <a:t> 							(Present Tense)								</a:t>
            </a:r>
            <a:endParaRPr lang="en-US" sz="900" b="1" dirty="0" smtClean="0"/>
          </a:p>
          <a:p>
            <a:r>
              <a:rPr lang="en-US" sz="1800" dirty="0" smtClean="0"/>
              <a:t>1 . I  </a:t>
            </a:r>
            <a:r>
              <a:rPr lang="en-US" sz="1800" u="sng" dirty="0" smtClean="0"/>
              <a:t>_went___</a:t>
            </a:r>
            <a:r>
              <a:rPr lang="en-US" sz="1800" dirty="0" smtClean="0"/>
              <a:t>  to the mall after school</a:t>
            </a:r>
            <a:r>
              <a:rPr lang="en-US" sz="1800" dirty="0" smtClean="0"/>
              <a:t>.	                    (     go        )		</a:t>
            </a:r>
          </a:p>
          <a:p>
            <a:r>
              <a:rPr lang="en-US" sz="1800" dirty="0" smtClean="0"/>
              <a:t>2. My brother _</a:t>
            </a:r>
            <a:r>
              <a:rPr lang="en-US" sz="1800" u="sng" dirty="0" smtClean="0"/>
              <a:t>saw_</a:t>
            </a:r>
            <a:r>
              <a:rPr lang="en-US" sz="1800" dirty="0" smtClean="0"/>
              <a:t>__  a bear an hour ago.                 (      see      ) 	</a:t>
            </a:r>
          </a:p>
          <a:p>
            <a:r>
              <a:rPr lang="en-US" sz="1800" dirty="0" smtClean="0"/>
              <a:t>3</a:t>
            </a:r>
            <a:r>
              <a:rPr lang="en-US" sz="1800" dirty="0" smtClean="0"/>
              <a:t> </a:t>
            </a:r>
            <a:r>
              <a:rPr lang="en-US" sz="1800" dirty="0" smtClean="0"/>
              <a:t>. __</a:t>
            </a:r>
            <a:r>
              <a:rPr lang="en-US" sz="1800" u="sng" dirty="0" smtClean="0"/>
              <a:t>Did_</a:t>
            </a:r>
            <a:r>
              <a:rPr lang="en-US" sz="1800" dirty="0" smtClean="0"/>
              <a:t> Mike </a:t>
            </a:r>
            <a:r>
              <a:rPr lang="en-US" sz="1800" dirty="0" smtClean="0"/>
              <a:t>visit his grandmother last night</a:t>
            </a:r>
            <a:r>
              <a:rPr lang="en-US" sz="1800" dirty="0" smtClean="0"/>
              <a:t>?       (       do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4.  Alex </a:t>
            </a:r>
            <a:r>
              <a:rPr lang="en-US" sz="1800" dirty="0" smtClean="0"/>
              <a:t>did </a:t>
            </a:r>
            <a:r>
              <a:rPr lang="en-US" sz="1800" dirty="0" smtClean="0"/>
              <a:t>not _</a:t>
            </a:r>
            <a:r>
              <a:rPr lang="en-US" sz="1800" u="sng" dirty="0" smtClean="0"/>
              <a:t>work_</a:t>
            </a:r>
            <a:r>
              <a:rPr lang="en-US" sz="1800" dirty="0" smtClean="0"/>
              <a:t>_</a:t>
            </a:r>
            <a:r>
              <a:rPr lang="en-US" sz="1800" dirty="0" smtClean="0"/>
              <a:t>  last weekend</a:t>
            </a:r>
            <a:r>
              <a:rPr lang="en-US" sz="1800" dirty="0" smtClean="0"/>
              <a:t>.	                    (     work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5.</a:t>
            </a:r>
            <a:r>
              <a:rPr lang="en-US" sz="1800" dirty="0" smtClean="0"/>
              <a:t> </a:t>
            </a:r>
            <a:r>
              <a:rPr lang="en-US" sz="1800" dirty="0" smtClean="0"/>
              <a:t> </a:t>
            </a:r>
            <a:r>
              <a:rPr lang="en-US" sz="1800" u="sng" dirty="0" smtClean="0"/>
              <a:t>Were_</a:t>
            </a:r>
            <a:r>
              <a:rPr lang="en-US" sz="1800" dirty="0" smtClean="0"/>
              <a:t>_ Judy </a:t>
            </a:r>
            <a:r>
              <a:rPr lang="en-US" sz="1800" dirty="0" smtClean="0"/>
              <a:t>and Liz at last month's meeting</a:t>
            </a:r>
            <a:r>
              <a:rPr lang="en-US" sz="1800" dirty="0" smtClean="0"/>
              <a:t>?       (      is   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6.We _</a:t>
            </a:r>
            <a:r>
              <a:rPr lang="en-US" sz="1800" u="sng" dirty="0" smtClean="0"/>
              <a:t>were_</a:t>
            </a:r>
            <a:r>
              <a:rPr lang="en-US" sz="1800" dirty="0" smtClean="0"/>
              <a:t>  not happy after the sad ending</a:t>
            </a:r>
            <a:r>
              <a:rPr lang="en-US" sz="1800" dirty="0" smtClean="0"/>
              <a:t>.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are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7.</a:t>
            </a:r>
            <a:r>
              <a:rPr lang="en-US" sz="1800" dirty="0" smtClean="0"/>
              <a:t> </a:t>
            </a:r>
            <a:r>
              <a:rPr lang="en-US" sz="1800" dirty="0" smtClean="0"/>
              <a:t>_</a:t>
            </a:r>
            <a:r>
              <a:rPr lang="en-US" sz="1800" u="sng" dirty="0" smtClean="0"/>
              <a:t>Did</a:t>
            </a:r>
            <a:r>
              <a:rPr lang="en-US" sz="1800" dirty="0" smtClean="0"/>
              <a:t>_ you </a:t>
            </a:r>
            <a:r>
              <a:rPr lang="en-US" sz="1800" dirty="0" smtClean="0"/>
              <a:t>see Jody's new dog yesterday</a:t>
            </a:r>
            <a:r>
              <a:rPr lang="en-US" sz="1800" dirty="0" smtClean="0"/>
              <a:t>?                  </a:t>
            </a:r>
            <a:r>
              <a:rPr lang="en-US" sz="1800" dirty="0" smtClean="0"/>
              <a:t>(     </a:t>
            </a:r>
            <a:r>
              <a:rPr lang="en-US" sz="1800" dirty="0" smtClean="0"/>
              <a:t> do      </a:t>
            </a:r>
            <a:r>
              <a:rPr lang="en-US" sz="1800" dirty="0" smtClean="0"/>
              <a:t>) 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8.  Sorry</a:t>
            </a:r>
            <a:r>
              <a:rPr lang="en-US" sz="1800" dirty="0" smtClean="0"/>
              <a:t>, </a:t>
            </a:r>
            <a:r>
              <a:rPr lang="en-US" sz="1800" dirty="0" smtClean="0"/>
              <a:t>I _</a:t>
            </a:r>
            <a:r>
              <a:rPr lang="en-US" sz="1800" u="sng" dirty="0" smtClean="0"/>
              <a:t>didn’t</a:t>
            </a:r>
            <a:r>
              <a:rPr lang="en-US" sz="1800" dirty="0" smtClean="0"/>
              <a:t>___</a:t>
            </a:r>
            <a:r>
              <a:rPr lang="en-US" sz="1800" dirty="0" smtClean="0"/>
              <a:t>  hear </a:t>
            </a:r>
            <a:r>
              <a:rPr lang="en-US" sz="1800" dirty="0" smtClean="0"/>
              <a:t> you </a:t>
            </a:r>
            <a:r>
              <a:rPr lang="en-US" sz="1800" dirty="0" smtClean="0"/>
              <a:t>at the door</a:t>
            </a:r>
            <a:r>
              <a:rPr lang="en-US" sz="1800" dirty="0" smtClean="0"/>
              <a:t>.	    (     don’t 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9.  I </a:t>
            </a:r>
            <a:r>
              <a:rPr lang="en-US" sz="1800" u="sng" dirty="0" smtClean="0"/>
              <a:t>_studied___</a:t>
            </a:r>
            <a:r>
              <a:rPr lang="en-US" sz="1800" dirty="0" smtClean="0"/>
              <a:t>  English for two years</a:t>
            </a:r>
            <a:r>
              <a:rPr lang="en-US" sz="1800" dirty="0" smtClean="0"/>
              <a:t>.	                    (     study   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r>
              <a:rPr lang="en-US" sz="1800" dirty="0" smtClean="0"/>
              <a:t>10.What </a:t>
            </a:r>
            <a:r>
              <a:rPr lang="en-US" sz="1800" u="sng" dirty="0" smtClean="0"/>
              <a:t>__did__</a:t>
            </a:r>
            <a:r>
              <a:rPr lang="en-US" sz="1800" dirty="0" smtClean="0"/>
              <a:t>  you eat for lunch yesterday</a:t>
            </a:r>
            <a:r>
              <a:rPr lang="en-US" sz="1800" dirty="0" smtClean="0"/>
              <a:t>?            </a:t>
            </a:r>
            <a:r>
              <a:rPr lang="en-US" sz="1800" dirty="0" smtClean="0"/>
              <a:t>(    </a:t>
            </a:r>
            <a:r>
              <a:rPr lang="en-US" sz="1800" dirty="0" smtClean="0"/>
              <a:t> do       </a:t>
            </a:r>
            <a:r>
              <a:rPr lang="en-US" sz="1800" dirty="0" smtClean="0"/>
              <a:t>)</a:t>
            </a:r>
          </a:p>
          <a:p>
            <a:endParaRPr lang="en-US" sz="18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= will + base form:  I will work tomorrow.  </a:t>
            </a:r>
          </a:p>
          <a:p>
            <a:pPr>
              <a:buNone/>
            </a:pPr>
            <a:r>
              <a:rPr lang="en-US" dirty="0" smtClean="0"/>
              <a:t>                                       He will eat dinner later. </a:t>
            </a:r>
          </a:p>
          <a:p>
            <a:pPr>
              <a:buNone/>
            </a:pPr>
            <a:r>
              <a:rPr lang="en-US" dirty="0" smtClean="0"/>
              <a:t>    OR am / is / are + (going to + base form): </a:t>
            </a:r>
          </a:p>
          <a:p>
            <a:pPr>
              <a:buNone/>
            </a:pPr>
            <a:r>
              <a:rPr lang="en-US" dirty="0" smtClean="0"/>
              <a:t>                     I am going to work tomorrow.   </a:t>
            </a:r>
          </a:p>
          <a:p>
            <a:pPr>
              <a:buNone/>
            </a:pPr>
            <a:r>
              <a:rPr lang="en-US" dirty="0" smtClean="0"/>
              <a:t>                     She is going to eat dinner at Al’s                                      Restaurant.</a:t>
            </a:r>
          </a:p>
          <a:p>
            <a:pPr>
              <a:buNone/>
            </a:pPr>
            <a:r>
              <a:rPr lang="en-US" dirty="0" smtClean="0"/>
              <a:t>                     We are going to study Unit 1 tonight.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1. A future event or activity.</a:t>
            </a:r>
          </a:p>
          <a:p>
            <a:pPr>
              <a:buNone/>
            </a:pPr>
            <a:r>
              <a:rPr lang="en-US" dirty="0" smtClean="0"/>
              <a:t>           e.g.   Our break will begin at  8:10.</a:t>
            </a:r>
          </a:p>
          <a:p>
            <a:pPr>
              <a:buNone/>
            </a:pPr>
            <a:r>
              <a:rPr lang="en-US" dirty="0" smtClean="0"/>
              <a:t>                     I will study later.</a:t>
            </a:r>
          </a:p>
          <a:p>
            <a:pPr>
              <a:buNone/>
            </a:pPr>
            <a:r>
              <a:rPr lang="en-US" dirty="0" smtClean="0"/>
              <a:t>                     I’m going to study later.</a:t>
            </a:r>
          </a:p>
          <a:p>
            <a:pPr>
              <a:buNone/>
            </a:pPr>
            <a:r>
              <a:rPr lang="en-US" dirty="0" smtClean="0"/>
              <a:t>2. Use </a:t>
            </a:r>
            <a:r>
              <a:rPr lang="en-US" b="1" u="sng" dirty="0" smtClean="0"/>
              <a:t>will</a:t>
            </a:r>
            <a:r>
              <a:rPr lang="en-US" dirty="0" smtClean="0"/>
              <a:t> (not: going to) to volunteer.</a:t>
            </a:r>
          </a:p>
          <a:p>
            <a:pPr>
              <a:buNone/>
            </a:pPr>
            <a:r>
              <a:rPr lang="en-US" dirty="0" smtClean="0"/>
              <a:t>             e.g. Wait a second. I will help you with that sofa. If you try to move it by yourself, your back will be out for a week.</a:t>
            </a:r>
          </a:p>
          <a:p>
            <a:pPr>
              <a:buNone/>
            </a:pPr>
            <a:r>
              <a:rPr lang="en-US" dirty="0" smtClean="0"/>
              <a:t>3. Use </a:t>
            </a:r>
            <a:r>
              <a:rPr lang="en-US" u="sng" dirty="0" smtClean="0"/>
              <a:t>going to</a:t>
            </a:r>
            <a:r>
              <a:rPr lang="en-US" dirty="0" smtClean="0"/>
              <a:t>  (</a:t>
            </a:r>
            <a:r>
              <a:rPr lang="en-US" b="1" dirty="0" smtClean="0"/>
              <a:t>not: will</a:t>
            </a:r>
            <a:r>
              <a:rPr lang="en-US" dirty="0" smtClean="0"/>
              <a:t>) with a preconceived plan.</a:t>
            </a:r>
          </a:p>
          <a:p>
            <a:pPr>
              <a:buNone/>
            </a:pPr>
            <a:r>
              <a:rPr lang="en-US" dirty="0" smtClean="0"/>
              <a:t>            e.g.  I’m going to mow my lawn tomorrow.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Using the words in parentheses, complete the text below with the appropriate tenses.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1. A: Why are you holding a piece of paper? </a:t>
            </a:r>
            <a:br>
              <a:rPr lang="en-US" dirty="0" smtClean="0"/>
            </a:br>
            <a:r>
              <a:rPr lang="en-US" dirty="0" smtClean="0"/>
              <a:t>    B: I (write) ______ a letter to my friends back home in Texas.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A: I'm about to fall asleep. I need to wake up! </a:t>
            </a:r>
            <a:br>
              <a:rPr lang="en-US" dirty="0" smtClean="0"/>
            </a:br>
            <a:r>
              <a:rPr lang="en-US" dirty="0" smtClean="0"/>
              <a:t>    B: I (get) ______  you a cup of coffee. That will wake you up.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3. A: I can't hear the television! </a:t>
            </a:r>
            <a:br>
              <a:rPr lang="en-US" dirty="0" smtClean="0"/>
            </a:br>
            <a:r>
              <a:rPr lang="en-US" dirty="0" smtClean="0"/>
              <a:t>    B: I (turn)  ________it up so you can hear it.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4. We are so excited about our trip next month to France. We (visit) _____ Paris,  Nice and Grenoble.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5. Sarah (come) ________to the party. Oliver (be)  _______there as well.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6. Ted: It is so hot in here! </a:t>
            </a:r>
            <a:br>
              <a:rPr lang="en-US" dirty="0" smtClean="0"/>
            </a:br>
            <a:r>
              <a:rPr lang="en-US" dirty="0" smtClean="0"/>
              <a:t>Sarah: I (turn)______  the air-conditioning on.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5200" dirty="0" smtClean="0"/>
              <a:t>   </a:t>
            </a:r>
            <a:r>
              <a:rPr lang="en-US" sz="5200" dirty="0" smtClean="0"/>
              <a:t>Using the words in parentheses, complete the text below with the appropriate tenses.</a:t>
            </a:r>
          </a:p>
          <a:p>
            <a:pPr>
              <a:buNone/>
            </a:pPr>
            <a:endParaRPr lang="en-US" sz="5200" dirty="0" smtClean="0"/>
          </a:p>
          <a:p>
            <a:pPr>
              <a:buNone/>
            </a:pPr>
            <a:endParaRPr lang="en-US" sz="5200" dirty="0" smtClean="0"/>
          </a:p>
          <a:p>
            <a:pPr>
              <a:buNone/>
            </a:pPr>
            <a:r>
              <a:rPr lang="en-US" sz="5200" dirty="0" smtClean="0"/>
              <a:t>  1. </a:t>
            </a:r>
            <a:r>
              <a:rPr lang="en-US" sz="5200" dirty="0" smtClean="0"/>
              <a:t>A: Why are you holding a piece of paper? </a:t>
            </a:r>
            <a:br>
              <a:rPr lang="en-US" sz="5200" dirty="0" smtClean="0"/>
            </a:br>
            <a:r>
              <a:rPr lang="en-US" sz="5200" dirty="0" smtClean="0"/>
              <a:t>   B: I (write)</a:t>
            </a:r>
            <a:r>
              <a:rPr lang="en-US" sz="5200" u="sng" dirty="0" smtClean="0"/>
              <a:t> </a:t>
            </a:r>
            <a:r>
              <a:rPr lang="en-US" sz="5200" b="1" u="sng" dirty="0" smtClean="0"/>
              <a:t>am going to write</a:t>
            </a:r>
            <a:r>
              <a:rPr lang="en-US" sz="5200" dirty="0" smtClean="0"/>
              <a:t> a letter to my friends back home in Texas. </a:t>
            </a:r>
            <a:br>
              <a:rPr lang="en-US" sz="5200" dirty="0" smtClean="0"/>
            </a:br>
            <a:endParaRPr lang="en-US" sz="5200" dirty="0" smtClean="0"/>
          </a:p>
          <a:p>
            <a:pPr>
              <a:buNone/>
            </a:pPr>
            <a:r>
              <a:rPr lang="en-US" sz="5200" dirty="0" smtClean="0"/>
              <a:t> </a:t>
            </a:r>
            <a:r>
              <a:rPr lang="en-US" sz="5200" dirty="0" smtClean="0"/>
              <a:t>   2</a:t>
            </a:r>
            <a:r>
              <a:rPr lang="en-US" sz="5200" dirty="0" smtClean="0"/>
              <a:t>. A: I'm about to fall asleep. I need to wake up! </a:t>
            </a:r>
            <a:br>
              <a:rPr lang="en-US" sz="5200" dirty="0" smtClean="0"/>
            </a:br>
            <a:r>
              <a:rPr lang="en-US" sz="5200" dirty="0" smtClean="0"/>
              <a:t>    B: I (get) ______  you a cup of coffee. That will wake you up. </a:t>
            </a:r>
            <a:br>
              <a:rPr lang="en-US" sz="5200" dirty="0" smtClean="0"/>
            </a:br>
            <a:r>
              <a:rPr lang="en-US" sz="5200" dirty="0" smtClean="0"/>
              <a:t/>
            </a:r>
            <a:br>
              <a:rPr lang="en-US" sz="5200" dirty="0" smtClean="0"/>
            </a:br>
            <a:r>
              <a:rPr lang="en-US" sz="5200" dirty="0" smtClean="0"/>
              <a:t>3. A: I can't hear the television! </a:t>
            </a:r>
            <a:br>
              <a:rPr lang="en-US" sz="5200" dirty="0" smtClean="0"/>
            </a:br>
            <a:r>
              <a:rPr lang="en-US" sz="5200" dirty="0" smtClean="0"/>
              <a:t>    B: I (turn)  ________it up so you can hear it. </a:t>
            </a:r>
            <a:br>
              <a:rPr lang="en-US" sz="5200" dirty="0" smtClean="0"/>
            </a:br>
            <a:r>
              <a:rPr lang="en-US" sz="5200" dirty="0" smtClean="0"/>
              <a:t/>
            </a:r>
            <a:br>
              <a:rPr lang="en-US" sz="5200" dirty="0" smtClean="0"/>
            </a:br>
            <a:r>
              <a:rPr lang="en-US" sz="5200" dirty="0" smtClean="0"/>
              <a:t>4. We are so excited about our trip next month to France. We (visit) _____ Paris,  Nice and Grenoble.</a:t>
            </a:r>
            <a:br>
              <a:rPr lang="en-US" sz="5200" dirty="0" smtClean="0"/>
            </a:br>
            <a:r>
              <a:rPr lang="en-US" sz="5200" dirty="0" smtClean="0"/>
              <a:t/>
            </a:r>
            <a:br>
              <a:rPr lang="en-US" sz="5200" dirty="0" smtClean="0"/>
            </a:br>
            <a:r>
              <a:rPr lang="en-US" sz="5200" dirty="0" smtClean="0"/>
              <a:t>5. Sarah (come) ________to the party. Oliver (be)  _______there as well. </a:t>
            </a:r>
            <a:br>
              <a:rPr lang="en-US" sz="5200" dirty="0" smtClean="0"/>
            </a:br>
            <a:r>
              <a:rPr lang="en-US" sz="5200" dirty="0" smtClean="0"/>
              <a:t/>
            </a:r>
            <a:br>
              <a:rPr lang="en-US" sz="5200" dirty="0" smtClean="0"/>
            </a:br>
            <a:r>
              <a:rPr lang="en-US" sz="5200" dirty="0" smtClean="0"/>
              <a:t>6. Ted: It is so hot in here! </a:t>
            </a:r>
            <a:br>
              <a:rPr lang="en-US" sz="5200" dirty="0" smtClean="0"/>
            </a:br>
            <a:r>
              <a:rPr lang="en-US" sz="5200" dirty="0" smtClean="0"/>
              <a:t>Sarah: I (turn)______  the air-conditioning on. </a:t>
            </a:r>
            <a:br>
              <a:rPr lang="en-US" sz="52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 </a:t>
            </a:r>
            <a:r>
              <a:rPr lang="en-US" b="1" dirty="0" smtClean="0"/>
              <a:t>Simple present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 </a:t>
            </a:r>
            <a:r>
              <a:rPr lang="en-US" dirty="0" smtClean="0"/>
              <a:t>= base form: I work.</a:t>
            </a:r>
          </a:p>
          <a:p>
            <a:r>
              <a:rPr lang="en-US" dirty="0" smtClean="0"/>
              <a:t>OR base form + -s: He work</a:t>
            </a:r>
            <a:r>
              <a:rPr lang="en-US" u="sng" dirty="0" smtClean="0"/>
              <a:t>s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                                     She work</a:t>
            </a:r>
            <a:r>
              <a:rPr lang="en-US" u="sng" dirty="0" smtClean="0"/>
              <a:t>s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                                     It work</a:t>
            </a:r>
            <a:r>
              <a:rPr lang="en-US" u="sng" dirty="0" smtClean="0"/>
              <a:t>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OR base form + -</a:t>
            </a:r>
            <a:r>
              <a:rPr lang="en-US" dirty="0" err="1" smtClean="0"/>
              <a:t>es</a:t>
            </a:r>
            <a:r>
              <a:rPr lang="en-US" dirty="0" smtClean="0"/>
              <a:t> : I watch / she watch</a:t>
            </a:r>
            <a:r>
              <a:rPr lang="en-US" u="sng" dirty="0" smtClean="0"/>
              <a:t>es.</a:t>
            </a:r>
          </a:p>
          <a:p>
            <a:pPr>
              <a:buNone/>
            </a:pPr>
            <a:r>
              <a:rPr lang="en-US" dirty="0" smtClean="0"/>
              <a:t>                                        I study / he stud</a:t>
            </a:r>
            <a:r>
              <a:rPr lang="en-US" u="sng" dirty="0" smtClean="0"/>
              <a:t>ies.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49952"/>
          </a:xfrm>
        </p:spPr>
        <p:txBody>
          <a:bodyPr>
            <a:noAutofit/>
          </a:bodyPr>
          <a:lstStyle/>
          <a:p>
            <a:r>
              <a:rPr lang="en-US" sz="1700" dirty="0" smtClean="0"/>
              <a:t>Using the words in parentheses, complete the text below with the appropriate tenses.</a:t>
            </a:r>
          </a:p>
          <a:p>
            <a:pPr>
              <a:buNone/>
            </a:pPr>
            <a:r>
              <a:rPr lang="en-US" sz="1700" dirty="0" smtClean="0"/>
              <a:t>     1</a:t>
            </a:r>
            <a:r>
              <a:rPr lang="en-US" sz="1700" dirty="0" smtClean="0"/>
              <a:t>. A: Why are you holding a piece of paper? </a:t>
            </a:r>
            <a:br>
              <a:rPr lang="en-US" sz="1700" dirty="0" smtClean="0"/>
            </a:br>
            <a:r>
              <a:rPr lang="en-US" sz="1700" dirty="0" smtClean="0"/>
              <a:t>   B: I (write)</a:t>
            </a:r>
            <a:r>
              <a:rPr lang="en-US" sz="1700" u="sng" dirty="0" smtClean="0"/>
              <a:t> </a:t>
            </a:r>
            <a:r>
              <a:rPr lang="en-US" sz="1700" b="1" u="sng" dirty="0" smtClean="0"/>
              <a:t>am going to write</a:t>
            </a:r>
            <a:r>
              <a:rPr lang="en-US" sz="1700" dirty="0" smtClean="0"/>
              <a:t> a letter to my friends back home in Texas. 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2. A: I'm about to fall asleep. I need to wake up! </a:t>
            </a:r>
            <a:br>
              <a:rPr lang="en-US" sz="1700" dirty="0" smtClean="0"/>
            </a:br>
            <a:r>
              <a:rPr lang="en-US" sz="1700" dirty="0" smtClean="0"/>
              <a:t>    B: I (get) </a:t>
            </a:r>
            <a:r>
              <a:rPr lang="en-US" sz="1700" b="1" u="sng" dirty="0" smtClean="0"/>
              <a:t>will get</a:t>
            </a:r>
            <a:r>
              <a:rPr lang="en-US" sz="1700" dirty="0" smtClean="0"/>
              <a:t> you a cup of coffee. That will wake you up. </a:t>
            </a:r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      3. </a:t>
            </a:r>
            <a:r>
              <a:rPr lang="en-US" sz="1700" dirty="0" smtClean="0"/>
              <a:t>A: I can't hear the television! </a:t>
            </a:r>
            <a:br>
              <a:rPr lang="en-US" sz="1700" dirty="0" smtClean="0"/>
            </a:br>
            <a:r>
              <a:rPr lang="en-US" sz="1700" dirty="0" smtClean="0"/>
              <a:t>    B: I (turn)  ________it up so you can hear it. 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4. We are so excited about our trip next month to France. We (visit) _____ Paris,  Nice and Grenoble.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5. Sarah (come) ________to the party. Oliver (be)  _______there as well. 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6. Ted: It is so hot in here! </a:t>
            </a:r>
            <a:br>
              <a:rPr lang="en-US" sz="1700" dirty="0" smtClean="0"/>
            </a:br>
            <a:r>
              <a:rPr lang="en-US" sz="1700" dirty="0" smtClean="0"/>
              <a:t>Sarah: I (turn)______  the air-conditioning on. </a:t>
            </a:r>
            <a:br>
              <a:rPr lang="en-US" sz="1700" dirty="0" smtClean="0"/>
            </a:br>
            <a:endParaRPr lang="en-US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sz="2800" dirty="0" smtClean="0"/>
              <a:t>Using the words in parentheses, complete the text below with the appropriate tenses.</a:t>
            </a:r>
          </a:p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</a:t>
            </a:r>
            <a:r>
              <a:rPr lang="en-US" dirty="0" smtClean="0"/>
              <a:t>1. A: Why are you holding a piece of paper? </a:t>
            </a:r>
            <a:br>
              <a:rPr lang="en-US" dirty="0" smtClean="0"/>
            </a:br>
            <a:r>
              <a:rPr lang="en-US" dirty="0" smtClean="0"/>
              <a:t>   B: I (write)</a:t>
            </a:r>
            <a:r>
              <a:rPr lang="en-US" u="sng" dirty="0" smtClean="0"/>
              <a:t> </a:t>
            </a:r>
            <a:r>
              <a:rPr lang="en-US" b="1" u="sng" dirty="0" smtClean="0"/>
              <a:t>am going to write</a:t>
            </a:r>
            <a:r>
              <a:rPr lang="en-US" dirty="0" smtClean="0"/>
              <a:t> a letter to my friends back home in Texas.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A: I'm about to fall asleep. I need to wake up! </a:t>
            </a:r>
            <a:br>
              <a:rPr lang="en-US" dirty="0" smtClean="0"/>
            </a:br>
            <a:r>
              <a:rPr lang="en-US" dirty="0" smtClean="0"/>
              <a:t>    B: I (get) </a:t>
            </a:r>
            <a:r>
              <a:rPr lang="en-US" b="1" u="sng" dirty="0" smtClean="0"/>
              <a:t>will get</a:t>
            </a:r>
            <a:r>
              <a:rPr lang="en-US" dirty="0" smtClean="0"/>
              <a:t> you a cup of coffee. That will wake you up.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3. A: I can't hear the television! </a:t>
            </a:r>
            <a:br>
              <a:rPr lang="en-US" dirty="0" smtClean="0"/>
            </a:br>
            <a:r>
              <a:rPr lang="en-US" dirty="0" smtClean="0"/>
              <a:t>    B: I (turn)</a:t>
            </a:r>
            <a:r>
              <a:rPr lang="en-US" u="sng" dirty="0" smtClean="0"/>
              <a:t> </a:t>
            </a:r>
            <a:r>
              <a:rPr lang="en-US" b="1" u="sng" dirty="0" smtClean="0"/>
              <a:t>will turn</a:t>
            </a:r>
            <a:r>
              <a:rPr lang="en-US" dirty="0" smtClean="0"/>
              <a:t> it up so you can hear it.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4</a:t>
            </a:r>
            <a:r>
              <a:rPr lang="en-US" dirty="0" smtClean="0"/>
              <a:t>. We are so excited about our trip next month to France. We (visit) _____ Paris,  Nice and Grenoble.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5. Sarah (come) ________to the party. Oliver (be)  _______there as well.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6. Ted: It is so hot in here! </a:t>
            </a:r>
            <a:br>
              <a:rPr lang="en-US" dirty="0" smtClean="0"/>
            </a:br>
            <a:r>
              <a:rPr lang="en-US" dirty="0" smtClean="0"/>
              <a:t>Sarah: I (turn)______  the air-conditioning on. 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1700" dirty="0" smtClean="0"/>
              <a:t>    </a:t>
            </a:r>
            <a:r>
              <a:rPr lang="en-US" sz="1700" dirty="0" smtClean="0"/>
              <a:t>Using the words in parentheses, complete the text below with the appropriate tenses.</a:t>
            </a:r>
          </a:p>
          <a:p>
            <a:pPr>
              <a:buNone/>
            </a:pPr>
            <a:r>
              <a:rPr lang="en-US" sz="1700" dirty="0" smtClean="0"/>
              <a:t>      </a:t>
            </a:r>
            <a:r>
              <a:rPr lang="en-US" sz="1700" dirty="0" smtClean="0"/>
              <a:t>1. A: Why are you holding a piece of paper? </a:t>
            </a:r>
            <a:br>
              <a:rPr lang="en-US" sz="1700" dirty="0" smtClean="0"/>
            </a:br>
            <a:r>
              <a:rPr lang="en-US" sz="1700" dirty="0" smtClean="0"/>
              <a:t>   B: I (write)</a:t>
            </a:r>
            <a:r>
              <a:rPr lang="en-US" sz="1700" u="sng" dirty="0" smtClean="0"/>
              <a:t> </a:t>
            </a:r>
            <a:r>
              <a:rPr lang="en-US" sz="1700" b="1" u="sng" dirty="0" smtClean="0"/>
              <a:t>am going to write</a:t>
            </a:r>
            <a:r>
              <a:rPr lang="en-US" sz="1700" dirty="0" smtClean="0"/>
              <a:t> a letter to my friends back home in Texas. 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2. A: I'm about to fall asleep. I need to wake up! </a:t>
            </a:r>
            <a:br>
              <a:rPr lang="en-US" sz="1700" dirty="0" smtClean="0"/>
            </a:br>
            <a:r>
              <a:rPr lang="en-US" sz="1700" dirty="0" smtClean="0"/>
              <a:t>    B: I (get) </a:t>
            </a:r>
            <a:r>
              <a:rPr lang="en-US" sz="1700" b="1" u="sng" dirty="0" smtClean="0"/>
              <a:t>will get</a:t>
            </a:r>
            <a:r>
              <a:rPr lang="en-US" sz="1700" dirty="0" smtClean="0"/>
              <a:t> you a cup of coffee. That will wake you up. 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3. A: I can't hear the television! </a:t>
            </a:r>
            <a:br>
              <a:rPr lang="en-US" sz="1700" dirty="0" smtClean="0"/>
            </a:br>
            <a:r>
              <a:rPr lang="en-US" sz="1700" dirty="0" smtClean="0"/>
              <a:t>    B: I (turn)</a:t>
            </a:r>
            <a:r>
              <a:rPr lang="en-US" sz="1700" u="sng" dirty="0" smtClean="0"/>
              <a:t> </a:t>
            </a:r>
            <a:r>
              <a:rPr lang="en-US" sz="1700" b="1" u="sng" dirty="0" smtClean="0"/>
              <a:t>will turn</a:t>
            </a:r>
            <a:r>
              <a:rPr lang="en-US" sz="1700" dirty="0" smtClean="0"/>
              <a:t> it up so you can hear it. 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4. We are so excited about our trip next month to France. We (visit) </a:t>
            </a:r>
            <a:r>
              <a:rPr lang="en-US" sz="1700" b="1" u="sng" dirty="0" smtClean="0"/>
              <a:t>are going to visit</a:t>
            </a:r>
            <a:r>
              <a:rPr lang="en-US" sz="1700" dirty="0" smtClean="0"/>
              <a:t> Paris, Nice and      Grenoble</a:t>
            </a:r>
            <a:r>
              <a:rPr lang="en-US" sz="1700" dirty="0" smtClean="0"/>
              <a:t>.</a:t>
            </a:r>
          </a:p>
          <a:p>
            <a:endParaRPr lang="en-US" sz="1700" dirty="0" smtClean="0"/>
          </a:p>
          <a:p>
            <a:pPr>
              <a:buNone/>
            </a:pPr>
            <a:r>
              <a:rPr lang="en-US" sz="1700" dirty="0" smtClean="0"/>
              <a:t>     5</a:t>
            </a:r>
            <a:r>
              <a:rPr lang="en-US" sz="1700" dirty="0" smtClean="0"/>
              <a:t>. Sarah (come) ________to the party. Oliver (be)  _______there as well. 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6. Ted: It is so hot in here! </a:t>
            </a:r>
            <a:br>
              <a:rPr lang="en-US" sz="1700" dirty="0" smtClean="0"/>
            </a:br>
            <a:r>
              <a:rPr lang="en-US" sz="1700" dirty="0" smtClean="0"/>
              <a:t>Sarah: I (turn)______  the air-conditioning on. </a:t>
            </a:r>
            <a:br>
              <a:rPr lang="en-US" sz="1700" dirty="0" smtClean="0"/>
            </a:br>
            <a:endParaRPr lang="en-US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2800" dirty="0" smtClean="0"/>
              <a:t> Using </a:t>
            </a:r>
            <a:r>
              <a:rPr lang="en-US" sz="2800" dirty="0" smtClean="0"/>
              <a:t>the words in parentheses, complete the text below with the appropriate tenses.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smtClean="0"/>
              <a:t>1. A: Why are you holding a piece of paper? </a:t>
            </a:r>
            <a:br>
              <a:rPr lang="en-US" dirty="0" smtClean="0"/>
            </a:br>
            <a:r>
              <a:rPr lang="en-US" dirty="0" smtClean="0"/>
              <a:t>   B: I (write)</a:t>
            </a:r>
            <a:r>
              <a:rPr lang="en-US" u="sng" dirty="0" smtClean="0"/>
              <a:t> </a:t>
            </a:r>
            <a:r>
              <a:rPr lang="en-US" b="1" u="sng" dirty="0" smtClean="0"/>
              <a:t>am going to write</a:t>
            </a:r>
            <a:r>
              <a:rPr lang="en-US" dirty="0" smtClean="0"/>
              <a:t> a letter to my friends back home in Texas.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A: I'm about to fall asleep. I need to wake up! </a:t>
            </a:r>
            <a:br>
              <a:rPr lang="en-US" dirty="0" smtClean="0"/>
            </a:br>
            <a:r>
              <a:rPr lang="en-US" dirty="0" smtClean="0"/>
              <a:t>    B: I (get) </a:t>
            </a:r>
            <a:r>
              <a:rPr lang="en-US" b="1" u="sng" dirty="0" smtClean="0"/>
              <a:t>will get</a:t>
            </a:r>
            <a:r>
              <a:rPr lang="en-US" dirty="0" smtClean="0"/>
              <a:t> you a cup of coffee. That will wake you up.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3. A: I can't hear the television! </a:t>
            </a:r>
            <a:br>
              <a:rPr lang="en-US" dirty="0" smtClean="0"/>
            </a:br>
            <a:r>
              <a:rPr lang="en-US" dirty="0" smtClean="0"/>
              <a:t>    B: I (turn)</a:t>
            </a:r>
            <a:r>
              <a:rPr lang="en-US" u="sng" dirty="0" smtClean="0"/>
              <a:t> </a:t>
            </a:r>
            <a:r>
              <a:rPr lang="en-US" b="1" u="sng" dirty="0" smtClean="0"/>
              <a:t>will turn</a:t>
            </a:r>
            <a:r>
              <a:rPr lang="en-US" dirty="0" smtClean="0"/>
              <a:t> it up so you can hear it.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4. We are so excited about our trip next month to France. We (visit) </a:t>
            </a:r>
            <a:r>
              <a:rPr lang="en-US" b="1" u="sng" dirty="0" smtClean="0"/>
              <a:t>are going to visit</a:t>
            </a:r>
            <a:r>
              <a:rPr lang="en-US" dirty="0" smtClean="0"/>
              <a:t> Paris, Nice and      Grenoble.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5. Sarah (come) </a:t>
            </a:r>
            <a:r>
              <a:rPr lang="en-US" b="1" u="sng" dirty="0" smtClean="0"/>
              <a:t>will come</a:t>
            </a:r>
            <a:r>
              <a:rPr lang="en-US" dirty="0" smtClean="0"/>
              <a:t> to the party</a:t>
            </a:r>
            <a:r>
              <a:rPr lang="en-US" dirty="0" smtClean="0"/>
              <a:t>.</a:t>
            </a:r>
            <a:r>
              <a:rPr lang="en-US" dirty="0" smtClean="0"/>
              <a:t> Oliver (be)  _______there as well.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6. Ted: It is so hot in here! </a:t>
            </a:r>
            <a:br>
              <a:rPr lang="en-US" dirty="0" smtClean="0"/>
            </a:br>
            <a:r>
              <a:rPr lang="en-US" dirty="0" smtClean="0"/>
              <a:t>Sarah: I (turn)______  the air-conditioning on. 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2800" dirty="0" smtClean="0"/>
              <a:t>   Using </a:t>
            </a:r>
            <a:r>
              <a:rPr lang="en-US" sz="2800" dirty="0" smtClean="0"/>
              <a:t>the words in parentheses, complete the text below with the appropriate tenses.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1. A: Why are you holding a piece of paper? </a:t>
            </a:r>
            <a:br>
              <a:rPr lang="en-US" dirty="0" smtClean="0"/>
            </a:br>
            <a:r>
              <a:rPr lang="en-US" dirty="0" smtClean="0"/>
              <a:t>   B: I (write)</a:t>
            </a:r>
            <a:r>
              <a:rPr lang="en-US" u="sng" dirty="0" smtClean="0"/>
              <a:t> </a:t>
            </a:r>
            <a:r>
              <a:rPr lang="en-US" b="1" u="sng" dirty="0" smtClean="0"/>
              <a:t>am going to write</a:t>
            </a:r>
            <a:r>
              <a:rPr lang="en-US" dirty="0" smtClean="0"/>
              <a:t> a letter to my friends back home in Texas.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A: I'm about to fall asleep. I need to wake up! </a:t>
            </a:r>
            <a:br>
              <a:rPr lang="en-US" dirty="0" smtClean="0"/>
            </a:br>
            <a:r>
              <a:rPr lang="en-US" dirty="0" smtClean="0"/>
              <a:t>    B: I (get) </a:t>
            </a:r>
            <a:r>
              <a:rPr lang="en-US" b="1" u="sng" dirty="0" smtClean="0"/>
              <a:t>will get</a:t>
            </a:r>
            <a:r>
              <a:rPr lang="en-US" dirty="0" smtClean="0"/>
              <a:t> you a cup of coffee. That will wake you up.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3. A: I can't hear the television! </a:t>
            </a:r>
            <a:br>
              <a:rPr lang="en-US" dirty="0" smtClean="0"/>
            </a:br>
            <a:r>
              <a:rPr lang="en-US" dirty="0" smtClean="0"/>
              <a:t>    B: I (turn)</a:t>
            </a:r>
            <a:r>
              <a:rPr lang="en-US" u="sng" dirty="0" smtClean="0"/>
              <a:t> </a:t>
            </a:r>
            <a:r>
              <a:rPr lang="en-US" b="1" u="sng" dirty="0" smtClean="0"/>
              <a:t>will turn</a:t>
            </a:r>
            <a:r>
              <a:rPr lang="en-US" dirty="0" smtClean="0"/>
              <a:t> it up so you can hear it.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4. We are so excited about our trip next month to France. We (visit) </a:t>
            </a:r>
            <a:r>
              <a:rPr lang="en-US" b="1" u="sng" dirty="0" smtClean="0"/>
              <a:t>are going to visit</a:t>
            </a:r>
            <a:r>
              <a:rPr lang="en-US" dirty="0" smtClean="0"/>
              <a:t> Paris, Nice and      Grenoble.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5. Sarah (come) </a:t>
            </a:r>
            <a:r>
              <a:rPr lang="en-US" b="1" u="sng" dirty="0" smtClean="0"/>
              <a:t>will come</a:t>
            </a:r>
            <a:r>
              <a:rPr lang="en-US" dirty="0" smtClean="0"/>
              <a:t> to the party. Oliver (be) </a:t>
            </a:r>
            <a:r>
              <a:rPr lang="en-US" b="1" u="sng" dirty="0" smtClean="0"/>
              <a:t>will be</a:t>
            </a:r>
            <a:r>
              <a:rPr lang="en-US" u="sng" dirty="0" smtClean="0"/>
              <a:t> </a:t>
            </a:r>
            <a:r>
              <a:rPr lang="en-US" dirty="0" smtClean="0"/>
              <a:t>there as well.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6. Ted: It is so hot in here! </a:t>
            </a:r>
            <a:br>
              <a:rPr lang="en-US" dirty="0" smtClean="0"/>
            </a:br>
            <a:r>
              <a:rPr lang="en-US" dirty="0" smtClean="0"/>
              <a:t>Sarah: I (turn)______  the air-conditioning on.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295400"/>
            <a:ext cx="8503920" cy="4803648"/>
          </a:xfrm>
        </p:spPr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sz="2800" dirty="0" smtClean="0"/>
              <a:t>Using the words in parentheses, complete the text below with the appropriate tenses.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1</a:t>
            </a:r>
            <a:r>
              <a:rPr lang="en-US" dirty="0" smtClean="0"/>
              <a:t>. A: Why are you holding a piece of paper? </a:t>
            </a:r>
            <a:br>
              <a:rPr lang="en-US" dirty="0" smtClean="0"/>
            </a:br>
            <a:r>
              <a:rPr lang="en-US" smtClean="0"/>
              <a:t>    B</a:t>
            </a:r>
            <a:r>
              <a:rPr lang="en-US" dirty="0" smtClean="0"/>
              <a:t>: I (write)</a:t>
            </a:r>
            <a:r>
              <a:rPr lang="en-US" u="sng" dirty="0" smtClean="0"/>
              <a:t> </a:t>
            </a:r>
            <a:r>
              <a:rPr lang="en-US" b="1" u="sng" dirty="0" smtClean="0"/>
              <a:t>am going to write</a:t>
            </a:r>
            <a:r>
              <a:rPr lang="en-US" dirty="0" smtClean="0"/>
              <a:t> a letter to my friends back home in Texas.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A: I'm about to fall asleep. I need to wake up! </a:t>
            </a:r>
            <a:br>
              <a:rPr lang="en-US" dirty="0" smtClean="0"/>
            </a:br>
            <a:r>
              <a:rPr lang="en-US" dirty="0" smtClean="0"/>
              <a:t>    B: </a:t>
            </a:r>
            <a:r>
              <a:rPr lang="en-US" dirty="0" smtClean="0"/>
              <a:t>I (get) </a:t>
            </a:r>
            <a:r>
              <a:rPr lang="en-US" b="1" u="sng" dirty="0" smtClean="0"/>
              <a:t>will get</a:t>
            </a:r>
            <a:r>
              <a:rPr lang="en-US" dirty="0" smtClean="0"/>
              <a:t> you a cup of coffee. That will wake you up.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3. A: I can't hear the television! </a:t>
            </a:r>
            <a:br>
              <a:rPr lang="en-US" dirty="0" smtClean="0"/>
            </a:br>
            <a:r>
              <a:rPr lang="en-US" dirty="0" smtClean="0"/>
              <a:t>    B</a:t>
            </a:r>
            <a:r>
              <a:rPr lang="en-US" dirty="0" smtClean="0"/>
              <a:t>: I (turn)</a:t>
            </a:r>
            <a:r>
              <a:rPr lang="en-US" u="sng" dirty="0" smtClean="0"/>
              <a:t> </a:t>
            </a:r>
            <a:r>
              <a:rPr lang="en-US" b="1" u="sng" dirty="0" smtClean="0"/>
              <a:t>will turn</a:t>
            </a:r>
            <a:r>
              <a:rPr lang="en-US" dirty="0" smtClean="0"/>
              <a:t> it up so you can hear it.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4. We are so excited about our trip next month to France. We (visit) </a:t>
            </a:r>
            <a:r>
              <a:rPr lang="en-US" b="1" u="sng" dirty="0" smtClean="0"/>
              <a:t>are going to visit</a:t>
            </a:r>
            <a:r>
              <a:rPr lang="en-US" dirty="0" smtClean="0"/>
              <a:t> Paris, Nice and </a:t>
            </a:r>
            <a:r>
              <a:rPr lang="en-US" dirty="0" smtClean="0"/>
              <a:t>     Grenoble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5. Sarah (come) </a:t>
            </a:r>
            <a:r>
              <a:rPr lang="en-US" b="1" u="sng" dirty="0" smtClean="0"/>
              <a:t>will come</a:t>
            </a:r>
            <a:r>
              <a:rPr lang="en-US" dirty="0" smtClean="0"/>
              <a:t> to the party. Oliver (be) </a:t>
            </a:r>
            <a:r>
              <a:rPr lang="en-US" b="1" u="sng" dirty="0" smtClean="0"/>
              <a:t>will be</a:t>
            </a:r>
            <a:r>
              <a:rPr lang="en-US" u="sng" dirty="0" smtClean="0"/>
              <a:t> </a:t>
            </a:r>
            <a:r>
              <a:rPr lang="en-US" dirty="0" smtClean="0"/>
              <a:t>there as well.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6. Ted: It is so hot in here! </a:t>
            </a:r>
            <a:br>
              <a:rPr lang="en-US" dirty="0" smtClean="0"/>
            </a:br>
            <a:r>
              <a:rPr lang="en-US" dirty="0" smtClean="0"/>
              <a:t>    Sarah</a:t>
            </a:r>
            <a:r>
              <a:rPr lang="en-US" dirty="0" smtClean="0"/>
              <a:t>: I (turn)</a:t>
            </a:r>
            <a:r>
              <a:rPr lang="en-US" u="sng" dirty="0" smtClean="0"/>
              <a:t> </a:t>
            </a:r>
            <a:r>
              <a:rPr lang="en-US" b="1" u="sng" dirty="0" smtClean="0"/>
              <a:t>will turn</a:t>
            </a:r>
            <a:r>
              <a:rPr lang="en-US" dirty="0" smtClean="0"/>
              <a:t> the air-conditioning on. </a:t>
            </a:r>
            <a:br>
              <a:rPr lang="en-US" dirty="0" smtClean="0"/>
            </a:b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1. A general truth.</a:t>
            </a:r>
          </a:p>
          <a:p>
            <a:pPr>
              <a:buNone/>
            </a:pPr>
            <a:r>
              <a:rPr lang="en-US" dirty="0" smtClean="0"/>
              <a:t>            e.g.  The sky </a:t>
            </a:r>
            <a:r>
              <a:rPr lang="en-US" u="sng" dirty="0" smtClean="0"/>
              <a:t>is</a:t>
            </a:r>
            <a:r>
              <a:rPr lang="en-US" dirty="0" smtClean="0"/>
              <a:t> blue.</a:t>
            </a:r>
          </a:p>
          <a:p>
            <a:pPr>
              <a:buNone/>
            </a:pPr>
            <a:r>
              <a:rPr lang="en-US" dirty="0" smtClean="0"/>
              <a:t>2. A typical activity.</a:t>
            </a:r>
          </a:p>
          <a:p>
            <a:pPr>
              <a:buNone/>
            </a:pPr>
            <a:r>
              <a:rPr lang="en-US" dirty="0" smtClean="0"/>
              <a:t>            e.g.    I always </a:t>
            </a:r>
            <a:r>
              <a:rPr lang="en-US" u="sng" dirty="0" smtClean="0"/>
              <a:t>brush </a:t>
            </a:r>
            <a:r>
              <a:rPr lang="en-US" dirty="0" smtClean="0"/>
              <a:t>after I eat.</a:t>
            </a:r>
          </a:p>
          <a:p>
            <a:pPr>
              <a:buNone/>
            </a:pPr>
            <a:r>
              <a:rPr lang="en-US" dirty="0" smtClean="0"/>
              <a:t>                      Bob </a:t>
            </a:r>
            <a:r>
              <a:rPr lang="en-US" u="sng" dirty="0" smtClean="0"/>
              <a:t>watches</a:t>
            </a:r>
            <a:r>
              <a:rPr lang="en-US" dirty="0" smtClean="0"/>
              <a:t> TV every night.</a:t>
            </a:r>
          </a:p>
          <a:p>
            <a:pPr>
              <a:buNone/>
            </a:pPr>
            <a:r>
              <a:rPr lang="en-US" dirty="0" smtClean="0"/>
              <a:t>                      Sara </a:t>
            </a:r>
            <a:r>
              <a:rPr lang="en-US" u="sng" dirty="0" smtClean="0"/>
              <a:t>works </a:t>
            </a:r>
            <a:r>
              <a:rPr lang="en-US" dirty="0" smtClean="0"/>
              <a:t>5 days a week.</a:t>
            </a:r>
          </a:p>
          <a:p>
            <a:pPr>
              <a:buNone/>
            </a:pPr>
            <a:r>
              <a:rPr lang="en-US" dirty="0" smtClean="0"/>
              <a:t>3. A statement of something existing at the time of speaking.</a:t>
            </a:r>
          </a:p>
          <a:p>
            <a:pPr>
              <a:buNone/>
            </a:pPr>
            <a:r>
              <a:rPr lang="en-US" dirty="0" smtClean="0"/>
              <a:t>            e.g.    I </a:t>
            </a:r>
            <a:r>
              <a:rPr lang="en-US" u="sng" dirty="0" smtClean="0"/>
              <a:t>hear</a:t>
            </a:r>
            <a:r>
              <a:rPr lang="en-US" dirty="0" smtClean="0"/>
              <a:t> the train coming. </a:t>
            </a:r>
          </a:p>
          <a:p>
            <a:pPr>
              <a:buNone/>
            </a:pPr>
            <a:r>
              <a:rPr lang="en-US" dirty="0" smtClean="0"/>
              <a:t>                      I </a:t>
            </a:r>
            <a:r>
              <a:rPr lang="en-US" u="sng" dirty="0" smtClean="0"/>
              <a:t>smell</a:t>
            </a:r>
            <a:r>
              <a:rPr lang="en-US" dirty="0" smtClean="0"/>
              <a:t> smoke.</a:t>
            </a:r>
          </a:p>
          <a:p>
            <a:pPr>
              <a:buNone/>
            </a:pPr>
            <a:r>
              <a:rPr lang="en-US" dirty="0" smtClean="0"/>
              <a:t>4. A scheduled event or activity.</a:t>
            </a:r>
          </a:p>
          <a:p>
            <a:pPr>
              <a:buNone/>
            </a:pPr>
            <a:r>
              <a:rPr lang="en-US" dirty="0" smtClean="0"/>
              <a:t>            e.g.   My plane </a:t>
            </a:r>
            <a:r>
              <a:rPr lang="en-US" u="sng" dirty="0" smtClean="0"/>
              <a:t>leaves</a:t>
            </a:r>
            <a:r>
              <a:rPr lang="en-US" dirty="0" smtClean="0"/>
              <a:t> at 8:30 tomorrow.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Choose the correct form of the following verbs:</a:t>
            </a:r>
          </a:p>
          <a:p>
            <a:pPr fontAlgn="t">
              <a:buNone/>
            </a:pPr>
            <a:r>
              <a:rPr lang="en-US" dirty="0" smtClean="0"/>
              <a:t>     open(s) - speak(s) - take(s) - do(</a:t>
            </a:r>
            <a:r>
              <a:rPr lang="en-US" dirty="0" err="1" smtClean="0"/>
              <a:t>es</a:t>
            </a:r>
            <a:r>
              <a:rPr lang="en-US" dirty="0" smtClean="0"/>
              <a:t>) - cause(s) - live(s) - play(s) - close(s) </a:t>
            </a:r>
          </a:p>
          <a:p>
            <a:pPr fontAlgn="t">
              <a:buNone/>
            </a:pPr>
            <a:endParaRPr lang="en-US" dirty="0" smtClean="0"/>
          </a:p>
          <a:p>
            <a:pPr fontAlgn="t">
              <a:buNone/>
            </a:pPr>
            <a:endParaRPr lang="en-US" dirty="0" smtClean="0"/>
          </a:p>
          <a:p>
            <a:r>
              <a:rPr lang="en-US" dirty="0" smtClean="0"/>
              <a:t>Ann _____  hand ball very well.</a:t>
            </a:r>
          </a:p>
          <a:p>
            <a:r>
              <a:rPr lang="en-US" dirty="0" smtClean="0"/>
              <a:t>The swimming pool  _____at 7:00 in the morning.</a:t>
            </a:r>
          </a:p>
          <a:p>
            <a:r>
              <a:rPr lang="en-US" dirty="0" smtClean="0"/>
              <a:t>It  ______at 9:00 in the evening.</a:t>
            </a:r>
          </a:p>
          <a:p>
            <a:r>
              <a:rPr lang="en-US" dirty="0" smtClean="0"/>
              <a:t>Bad driving _____ many accidents.</a:t>
            </a:r>
          </a:p>
          <a:p>
            <a:r>
              <a:rPr lang="en-US" dirty="0" smtClean="0"/>
              <a:t>My parents  ______in a very small flat.</a:t>
            </a:r>
          </a:p>
          <a:p>
            <a:r>
              <a:rPr lang="en-US" dirty="0" smtClean="0"/>
              <a:t>The Olympic Games _____ place every four years.</a:t>
            </a:r>
          </a:p>
          <a:p>
            <a:r>
              <a:rPr lang="en-US" dirty="0" smtClean="0"/>
              <a:t>They are good students. They always ______  their homework.</a:t>
            </a:r>
          </a:p>
          <a:p>
            <a:r>
              <a:rPr lang="en-US" dirty="0" smtClean="0"/>
              <a:t>My students  ______a little English.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Choose the correct form of the following verbs:</a:t>
            </a:r>
          </a:p>
          <a:p>
            <a:pPr fontAlgn="t">
              <a:buNone/>
            </a:pPr>
            <a:r>
              <a:rPr lang="en-US" dirty="0" smtClean="0"/>
              <a:t>     open(s) - speak(s) - take(s) - do(</a:t>
            </a:r>
            <a:r>
              <a:rPr lang="en-US" dirty="0" err="1" smtClean="0"/>
              <a:t>es</a:t>
            </a:r>
            <a:r>
              <a:rPr lang="en-US" dirty="0" smtClean="0"/>
              <a:t>) - cause(s) - live(s) - play(s) - close(s) </a:t>
            </a:r>
          </a:p>
          <a:p>
            <a:pPr fontAlgn="t">
              <a:buNone/>
            </a:pPr>
            <a:endParaRPr lang="en-US" dirty="0" smtClean="0"/>
          </a:p>
          <a:p>
            <a:pPr fontAlgn="t">
              <a:buNone/>
            </a:pPr>
            <a:endParaRPr lang="en-US" dirty="0" smtClean="0"/>
          </a:p>
          <a:p>
            <a:r>
              <a:rPr lang="en-US" dirty="0" smtClean="0"/>
              <a:t>Ann  </a:t>
            </a:r>
            <a:r>
              <a:rPr lang="en-US" u="sng" dirty="0" smtClean="0"/>
              <a:t>plays</a:t>
            </a:r>
            <a:r>
              <a:rPr lang="en-US" dirty="0" smtClean="0"/>
              <a:t> hand ball very well.</a:t>
            </a:r>
          </a:p>
          <a:p>
            <a:r>
              <a:rPr lang="en-US" dirty="0" smtClean="0"/>
              <a:t>The swimming pool  _____at 7:00 in the morning.</a:t>
            </a:r>
          </a:p>
          <a:p>
            <a:r>
              <a:rPr lang="en-US" dirty="0" smtClean="0"/>
              <a:t>It  ______at 9:00 in the evening.</a:t>
            </a:r>
          </a:p>
          <a:p>
            <a:r>
              <a:rPr lang="en-US" dirty="0" smtClean="0"/>
              <a:t>Bad driving _____ many accidents.</a:t>
            </a:r>
          </a:p>
          <a:p>
            <a:r>
              <a:rPr lang="en-US" dirty="0" smtClean="0"/>
              <a:t>My parents  ______in a very small flat.</a:t>
            </a:r>
          </a:p>
          <a:p>
            <a:r>
              <a:rPr lang="en-US" dirty="0" smtClean="0"/>
              <a:t>The Olympic Games _____ place every four years.</a:t>
            </a:r>
          </a:p>
          <a:p>
            <a:r>
              <a:rPr lang="en-US" dirty="0" smtClean="0"/>
              <a:t>They are good students. They always ______  their homework.</a:t>
            </a:r>
          </a:p>
          <a:p>
            <a:r>
              <a:rPr lang="en-US" dirty="0" smtClean="0"/>
              <a:t>My students  ______a little English.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Choose the correct form of the following verbs:</a:t>
            </a:r>
          </a:p>
          <a:p>
            <a:pPr fontAlgn="t">
              <a:buNone/>
            </a:pPr>
            <a:r>
              <a:rPr lang="en-US" dirty="0" smtClean="0"/>
              <a:t> open(s) - speak(s) - take(s) - do</a:t>
            </a:r>
            <a:r>
              <a:rPr lang="en-US" dirty="0" smtClean="0"/>
              <a:t>( </a:t>
            </a:r>
            <a:r>
              <a:rPr lang="en-US" dirty="0" err="1" smtClean="0"/>
              <a:t>es</a:t>
            </a:r>
            <a:r>
              <a:rPr lang="en-US" dirty="0" smtClean="0"/>
              <a:t>) - cause(s) - live(s) - play(s) - close(s) - live(s)</a:t>
            </a:r>
          </a:p>
          <a:p>
            <a:pPr fontAlgn="t">
              <a:buNone/>
            </a:pPr>
            <a:endParaRPr lang="en-US" dirty="0" smtClean="0"/>
          </a:p>
          <a:p>
            <a:pPr fontAlgn="t">
              <a:buNone/>
            </a:pPr>
            <a:endParaRPr lang="en-US" dirty="0" smtClean="0"/>
          </a:p>
          <a:p>
            <a:r>
              <a:rPr lang="en-US" dirty="0" smtClean="0"/>
              <a:t>Ann  </a:t>
            </a:r>
            <a:r>
              <a:rPr lang="en-US" u="sng" dirty="0" smtClean="0"/>
              <a:t>plays</a:t>
            </a:r>
            <a:r>
              <a:rPr lang="en-US" dirty="0" smtClean="0"/>
              <a:t> hand ball very </a:t>
            </a:r>
            <a:r>
              <a:rPr lang="en-US" dirty="0" smtClean="0"/>
              <a:t>well.</a:t>
            </a:r>
            <a:endParaRPr lang="en-US" dirty="0" smtClean="0"/>
          </a:p>
          <a:p>
            <a:r>
              <a:rPr lang="en-US" dirty="0" smtClean="0"/>
              <a:t>The swimming pool  _</a:t>
            </a:r>
            <a:r>
              <a:rPr lang="en-US" u="sng" dirty="0" smtClean="0"/>
              <a:t>opens </a:t>
            </a:r>
            <a:r>
              <a:rPr lang="en-US" dirty="0" smtClean="0"/>
              <a:t>_ at </a:t>
            </a:r>
            <a:r>
              <a:rPr lang="en-US" dirty="0" smtClean="0"/>
              <a:t>7:00 in the morning.</a:t>
            </a:r>
          </a:p>
          <a:p>
            <a:r>
              <a:rPr lang="en-US" dirty="0" smtClean="0"/>
              <a:t>It  ______at 9:00 in the evening.</a:t>
            </a:r>
          </a:p>
          <a:p>
            <a:r>
              <a:rPr lang="en-US" dirty="0" smtClean="0"/>
              <a:t>Bad driving _____ many accidents.</a:t>
            </a:r>
          </a:p>
          <a:p>
            <a:r>
              <a:rPr lang="en-US" dirty="0" smtClean="0"/>
              <a:t>My parents  ______in a very small flat.</a:t>
            </a:r>
          </a:p>
          <a:p>
            <a:r>
              <a:rPr lang="en-US" dirty="0" smtClean="0"/>
              <a:t>The Olympic Games _____ place every four years.</a:t>
            </a:r>
          </a:p>
          <a:p>
            <a:r>
              <a:rPr lang="en-US" dirty="0" smtClean="0"/>
              <a:t>They are good students. They always ______  their homework.</a:t>
            </a:r>
          </a:p>
          <a:p>
            <a:r>
              <a:rPr lang="en-US" dirty="0" smtClean="0"/>
              <a:t>My students  ______a little English.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Choose the correct form of the following verbs:</a:t>
            </a:r>
          </a:p>
          <a:p>
            <a:pPr fontAlgn="t">
              <a:buNone/>
            </a:pPr>
            <a:r>
              <a:rPr lang="en-US" dirty="0" smtClean="0"/>
              <a:t>  open(s) - speak(s) - take(s) - do</a:t>
            </a:r>
            <a:r>
              <a:rPr lang="en-US" dirty="0" smtClean="0"/>
              <a:t>( </a:t>
            </a:r>
            <a:r>
              <a:rPr lang="en-US" dirty="0" err="1" smtClean="0"/>
              <a:t>es</a:t>
            </a:r>
            <a:r>
              <a:rPr lang="en-US" dirty="0" smtClean="0"/>
              <a:t>) - cause(s) - live(s) - play(s) - close(s) - live(s)</a:t>
            </a:r>
          </a:p>
          <a:p>
            <a:pPr fontAlgn="t">
              <a:buNone/>
            </a:pPr>
            <a:endParaRPr lang="en-US" dirty="0" smtClean="0"/>
          </a:p>
          <a:p>
            <a:pPr fontAlgn="t">
              <a:buNone/>
            </a:pPr>
            <a:endParaRPr lang="en-US" dirty="0" smtClean="0"/>
          </a:p>
          <a:p>
            <a:r>
              <a:rPr lang="en-US" dirty="0" smtClean="0"/>
              <a:t>Ann  </a:t>
            </a:r>
            <a:r>
              <a:rPr lang="en-US" u="sng" dirty="0" smtClean="0"/>
              <a:t>plays</a:t>
            </a:r>
            <a:r>
              <a:rPr lang="en-US" dirty="0" smtClean="0"/>
              <a:t> hand ball very well.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swimming pool  _</a:t>
            </a:r>
            <a:r>
              <a:rPr lang="en-US" u="sng" dirty="0" smtClean="0"/>
              <a:t>opens</a:t>
            </a:r>
            <a:r>
              <a:rPr lang="en-US" dirty="0" smtClean="0"/>
              <a:t>_ at </a:t>
            </a:r>
            <a:r>
              <a:rPr lang="en-US" dirty="0" smtClean="0"/>
              <a:t>7:00 in the morning.</a:t>
            </a:r>
          </a:p>
          <a:p>
            <a:r>
              <a:rPr lang="en-US" dirty="0" smtClean="0"/>
              <a:t>It  _</a:t>
            </a:r>
            <a:r>
              <a:rPr lang="en-US" u="sng" dirty="0" smtClean="0"/>
              <a:t>closes</a:t>
            </a:r>
            <a:r>
              <a:rPr lang="en-US" dirty="0" smtClean="0"/>
              <a:t>_ at </a:t>
            </a:r>
            <a:r>
              <a:rPr lang="en-US" dirty="0" smtClean="0"/>
              <a:t>9:00 in the evening.</a:t>
            </a:r>
          </a:p>
          <a:p>
            <a:r>
              <a:rPr lang="en-US" dirty="0" smtClean="0"/>
              <a:t>Bad driving _____ many accidents.</a:t>
            </a:r>
          </a:p>
          <a:p>
            <a:r>
              <a:rPr lang="en-US" dirty="0" smtClean="0"/>
              <a:t>My parents  ______in a very small flat.</a:t>
            </a:r>
          </a:p>
          <a:p>
            <a:r>
              <a:rPr lang="en-US" dirty="0" smtClean="0"/>
              <a:t>The Olympic Games _____ place every four years.</a:t>
            </a:r>
          </a:p>
          <a:p>
            <a:r>
              <a:rPr lang="en-US" dirty="0" smtClean="0"/>
              <a:t>They are good students. They always ______  their homework.</a:t>
            </a:r>
          </a:p>
          <a:p>
            <a:r>
              <a:rPr lang="en-US" dirty="0" smtClean="0"/>
              <a:t>My students  ______a little English.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Choose the correct form of the following verbs:</a:t>
            </a:r>
          </a:p>
          <a:p>
            <a:pPr fontAlgn="t">
              <a:buNone/>
            </a:pPr>
            <a:r>
              <a:rPr lang="en-US" dirty="0" smtClean="0"/>
              <a:t>    open(s) - speak(s) - take(s) - </a:t>
            </a:r>
            <a:r>
              <a:rPr lang="en-US" dirty="0" smtClean="0"/>
              <a:t>do(</a:t>
            </a:r>
            <a:r>
              <a:rPr lang="en-US" dirty="0" err="1" smtClean="0"/>
              <a:t>es</a:t>
            </a:r>
            <a:r>
              <a:rPr lang="en-US" dirty="0" smtClean="0"/>
              <a:t> ) </a:t>
            </a:r>
            <a:r>
              <a:rPr lang="en-US" dirty="0" smtClean="0"/>
              <a:t>- cause(s) - live(s) - play(s) - close(s) - live(s)</a:t>
            </a:r>
          </a:p>
          <a:p>
            <a:pPr fontAlgn="t">
              <a:buNone/>
            </a:pPr>
            <a:endParaRPr lang="en-US" dirty="0" smtClean="0"/>
          </a:p>
          <a:p>
            <a:pPr fontAlgn="t">
              <a:buNone/>
            </a:pPr>
            <a:endParaRPr lang="en-US" dirty="0" smtClean="0"/>
          </a:p>
          <a:p>
            <a:r>
              <a:rPr lang="en-US" dirty="0" smtClean="0"/>
              <a:t>Ann  </a:t>
            </a:r>
            <a:r>
              <a:rPr lang="en-US" u="sng" dirty="0" smtClean="0"/>
              <a:t>plays</a:t>
            </a:r>
            <a:r>
              <a:rPr lang="en-US" dirty="0" smtClean="0"/>
              <a:t> hand ball very well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The swimming pool  _</a:t>
            </a:r>
            <a:r>
              <a:rPr lang="en-US" u="sng" dirty="0" smtClean="0"/>
              <a:t>opens</a:t>
            </a:r>
            <a:r>
              <a:rPr lang="en-US" dirty="0" smtClean="0"/>
              <a:t>_ at </a:t>
            </a:r>
            <a:r>
              <a:rPr lang="en-US" dirty="0" smtClean="0"/>
              <a:t>7:00 in the morning.</a:t>
            </a:r>
          </a:p>
          <a:p>
            <a:r>
              <a:rPr lang="en-US" dirty="0" smtClean="0"/>
              <a:t>It  _</a:t>
            </a:r>
            <a:r>
              <a:rPr lang="en-US" u="sng" dirty="0" err="1" smtClean="0"/>
              <a:t>closes</a:t>
            </a:r>
            <a:r>
              <a:rPr lang="en-US" dirty="0" err="1" smtClean="0"/>
              <a:t>_at</a:t>
            </a:r>
            <a:r>
              <a:rPr lang="en-US" dirty="0" smtClean="0"/>
              <a:t> 9:00 in the evening.</a:t>
            </a:r>
          </a:p>
          <a:p>
            <a:r>
              <a:rPr lang="en-US" dirty="0" smtClean="0"/>
              <a:t>Bad driving </a:t>
            </a:r>
            <a:r>
              <a:rPr lang="en-US" u="sng" dirty="0" smtClean="0"/>
              <a:t>causes </a:t>
            </a:r>
            <a:r>
              <a:rPr lang="en-US" dirty="0" smtClean="0"/>
              <a:t>many accidents.</a:t>
            </a:r>
          </a:p>
          <a:p>
            <a:r>
              <a:rPr lang="en-US" dirty="0" smtClean="0"/>
              <a:t>My parents  ______in a very small flat.</a:t>
            </a:r>
          </a:p>
          <a:p>
            <a:r>
              <a:rPr lang="en-US" dirty="0" smtClean="0"/>
              <a:t>The Olympic Games _____ place every four years.</a:t>
            </a:r>
          </a:p>
          <a:p>
            <a:r>
              <a:rPr lang="en-US" dirty="0" smtClean="0"/>
              <a:t>They are good students. They always ______  their homework.</a:t>
            </a:r>
          </a:p>
          <a:p>
            <a:r>
              <a:rPr lang="en-US" dirty="0" smtClean="0"/>
              <a:t>My students  ______a little English.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228</TotalTime>
  <Words>732</Words>
  <Application>Microsoft Office PowerPoint</Application>
  <PresentationFormat>On-screen Show (4:3)</PresentationFormat>
  <Paragraphs>329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Civic</vt:lpstr>
      <vt:lpstr>SIMPLE VERB TENSES</vt:lpstr>
      <vt:lpstr>SIMPLE TENSES</vt:lpstr>
      <vt:lpstr>A. Simple present</vt:lpstr>
      <vt:lpstr>GENERAL RULES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SIMPLE PAST</vt:lpstr>
      <vt:lpstr>GENERAL RULES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PAST FUTURE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VERB TENSES</dc:title>
  <dc:creator>PSTC-ADMIN</dc:creator>
  <cp:lastModifiedBy>PSTC-ADMIN</cp:lastModifiedBy>
  <cp:revision>44</cp:revision>
  <dcterms:created xsi:type="dcterms:W3CDTF">2014-03-06T05:07:00Z</dcterms:created>
  <dcterms:modified xsi:type="dcterms:W3CDTF">2014-03-08T03:46:34Z</dcterms:modified>
</cp:coreProperties>
</file>