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FFF00"/>
    <a:srgbClr val="FF0000"/>
    <a:srgbClr val="FF9966"/>
    <a:srgbClr val="FFCCFF"/>
    <a:srgbClr val="FFFFCC"/>
    <a:srgbClr val="CCFF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47" autoAdjust="0"/>
    <p:restoredTop sz="94660"/>
  </p:normalViewPr>
  <p:slideViewPr>
    <p:cSldViewPr>
      <p:cViewPr varScale="1">
        <p:scale>
          <a:sx n="41" d="100"/>
          <a:sy n="41" d="100"/>
        </p:scale>
        <p:origin x="-43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6C25C-1EC3-49FE-BE48-3B6D28508E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56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09E52-D65D-4053-AD3B-1C89FB529F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2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038C1-F4C5-419E-808E-336AF0990A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29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D09D86F-3EDE-431C-B2BA-8B0A862024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83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EEA1974-9CBB-4D1E-A041-FA99B51BBC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65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E40F914-F90B-4823-9C42-D498BC57B4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1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D60FD-258D-4023-8F9E-579CC7245A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8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74746-02BE-4040-BB68-D774DD8847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18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37C9B-96B6-4BA1-AF46-2A775486EE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8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4D1DA-B4BF-4B70-B891-76A9EB2B9E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5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4A5AC-39AC-4272-89DA-A8470FECA1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0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3958C-DC4A-47EE-B5A6-D9E3376AFA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5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24844-5461-4754-B36E-084A53D5E2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67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C3157-6174-4011-9FD8-779F5FDAA2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4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24F596B-AF28-4FBA-BC5A-AE270C8985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827088" y="1412875"/>
            <a:ext cx="6913562" cy="38877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/>
              </a:rPr>
              <a:t>Tessie and </a:t>
            </a:r>
          </a:p>
          <a:p>
            <a:pPr algn="ctr"/>
            <a:r>
              <a:rPr lang="en-US" sz="3600" kern="1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/>
              </a:rPr>
              <a:t>the kittens</a:t>
            </a:r>
          </a:p>
        </p:txBody>
      </p:sp>
      <p:pic>
        <p:nvPicPr>
          <p:cNvPr id="2054" name="Picture 6" descr="MCj03264640000[1]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549275"/>
            <a:ext cx="1833562" cy="147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6" name="Picture 8" descr="CAT3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77150" y="404813"/>
            <a:ext cx="1466850" cy="2087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9" name="Picture 11" descr="CAT6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0050" y="5373688"/>
            <a:ext cx="1460500" cy="14843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62" name="Picture 14" descr="CAT5"/>
          <p:cNvPicPr>
            <a:picLocks noChangeAspect="1" noChangeArrowheads="1"/>
          </p:cNvPicPr>
          <p:nvPr>
            <p:ph sz="quarter" idx="4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40638" y="5013325"/>
            <a:ext cx="1503362" cy="1539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65" name="Picture 17" descr="CAT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78413"/>
            <a:ext cx="1298575" cy="177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CAT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2824163" cy="114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MCj03538700000%5b1%5d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274638"/>
            <a:ext cx="7993063" cy="4594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50825" y="5084763"/>
            <a:ext cx="86756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23900" indent="-723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903288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82675"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/>
              <a:t>8. Tally is standing _________ of the tree.</a:t>
            </a:r>
          </a:p>
        </p:txBody>
      </p:sp>
      <p:pic>
        <p:nvPicPr>
          <p:cNvPr id="21514" name="Picture 10" descr="CAT5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213" y="3357563"/>
            <a:ext cx="2087562" cy="1570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17" name="WordArt 13"/>
          <p:cNvSpPr>
            <a:spLocks noChangeArrowheads="1" noChangeShapeType="1" noTextEdit="1"/>
          </p:cNvSpPr>
          <p:nvPr/>
        </p:nvSpPr>
        <p:spPr bwMode="auto">
          <a:xfrm>
            <a:off x="5724525" y="5084763"/>
            <a:ext cx="26638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Comic Sans MS"/>
              </a:rPr>
              <a:t>in front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MCj04153240000[1]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74638"/>
            <a:ext cx="9144000" cy="485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5605" name="Picture 5" descr="CAT6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043197">
            <a:off x="2268538" y="3716338"/>
            <a:ext cx="788987" cy="984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50825" y="5876925"/>
            <a:ext cx="8569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23850" y="5302250"/>
            <a:ext cx="9144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0713" indent="-53498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979488"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/>
              <a:t>9. Tommy is hiding _________ the chair.</a:t>
            </a:r>
          </a:p>
        </p:txBody>
      </p:sp>
      <p:sp>
        <p:nvSpPr>
          <p:cNvPr id="25609" name="WordArt 9"/>
          <p:cNvSpPr>
            <a:spLocks noChangeArrowheads="1" noChangeShapeType="1" noTextEdit="1"/>
          </p:cNvSpPr>
          <p:nvPr/>
        </p:nvSpPr>
        <p:spPr bwMode="auto">
          <a:xfrm>
            <a:off x="5940425" y="5373688"/>
            <a:ext cx="26638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Comic Sans MS"/>
              </a:rPr>
              <a:t>behind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/>
      <p:bldP spid="2560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365625"/>
            <a:ext cx="8351837" cy="2159000"/>
          </a:xfrm>
        </p:spPr>
        <p:txBody>
          <a:bodyPr/>
          <a:lstStyle/>
          <a:p>
            <a:pPr marL="895350" indent="-895350">
              <a:lnSpc>
                <a:spcPct val="90000"/>
              </a:lnSpc>
              <a:buFontTx/>
              <a:buNone/>
            </a:pPr>
            <a:r>
              <a:rPr lang="en-US" sz="4400"/>
              <a:t>10. Now that Tessie has found all the kittens, she is putting them _____ a box.</a:t>
            </a:r>
          </a:p>
        </p:txBody>
      </p:sp>
      <p:pic>
        <p:nvPicPr>
          <p:cNvPr id="27652" name="Picture 4" descr="MCj02810950000[1]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2488" y="274638"/>
            <a:ext cx="4249737" cy="3875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3" name="WordArt 5"/>
          <p:cNvSpPr>
            <a:spLocks noChangeArrowheads="1" noChangeShapeType="1" noTextEdit="1"/>
          </p:cNvSpPr>
          <p:nvPr/>
        </p:nvSpPr>
        <p:spPr bwMode="auto">
          <a:xfrm>
            <a:off x="2987675" y="5516563"/>
            <a:ext cx="11525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Comic Sans MS"/>
              </a:rPr>
              <a:t>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50825" y="1844675"/>
            <a:ext cx="8569325" cy="12239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6600"/>
                </a:solidFill>
              </a:rPr>
              <a:t>Take a close look at </a:t>
            </a:r>
          </a:p>
          <a:p>
            <a:pPr algn="ctr"/>
            <a:r>
              <a:rPr lang="en-US" sz="4000" b="1">
                <a:solidFill>
                  <a:srgbClr val="FF6600"/>
                </a:solidFill>
              </a:rPr>
              <a:t>the following words: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50825" y="3213100"/>
            <a:ext cx="8642350" cy="1871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4400" b="1">
                <a:solidFill>
                  <a:schemeClr val="accent2"/>
                </a:solidFill>
              </a:rPr>
              <a:t>What do they have in common ?</a:t>
            </a:r>
          </a:p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  <p:bldP spid="2867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6948488" y="2781300"/>
            <a:ext cx="1512887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99"/>
                </a:solidFill>
                <a:latin typeface="Comic Sans MS"/>
              </a:rPr>
              <a:t>on</a:t>
            </a:r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>
            <a:off x="6659563" y="836613"/>
            <a:ext cx="20161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Comic Sans MS"/>
              </a:rPr>
              <a:t>with</a:t>
            </a:r>
          </a:p>
        </p:txBody>
      </p:sp>
      <p:sp>
        <p:nvSpPr>
          <p:cNvPr id="29702" name="WordArt 6"/>
          <p:cNvSpPr>
            <a:spLocks noChangeArrowheads="1" noChangeShapeType="1" noTextEdit="1"/>
          </p:cNvSpPr>
          <p:nvPr/>
        </p:nvSpPr>
        <p:spPr bwMode="auto">
          <a:xfrm>
            <a:off x="3635375" y="765175"/>
            <a:ext cx="20161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Comic Sans MS"/>
              </a:rPr>
              <a:t>after</a:t>
            </a:r>
          </a:p>
        </p:txBody>
      </p:sp>
      <p:sp>
        <p:nvSpPr>
          <p:cNvPr id="29703" name="WordArt 7"/>
          <p:cNvSpPr>
            <a:spLocks noChangeArrowheads="1" noChangeShapeType="1" noTextEdit="1"/>
          </p:cNvSpPr>
          <p:nvPr/>
        </p:nvSpPr>
        <p:spPr bwMode="auto">
          <a:xfrm>
            <a:off x="6156325" y="5805488"/>
            <a:ext cx="24479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Comic Sans MS"/>
              </a:rPr>
              <a:t>under</a:t>
            </a:r>
          </a:p>
        </p:txBody>
      </p:sp>
      <p:sp>
        <p:nvSpPr>
          <p:cNvPr id="29704" name="WordArt 8"/>
          <p:cNvSpPr>
            <a:spLocks noChangeArrowheads="1" noChangeShapeType="1" noTextEdit="1"/>
          </p:cNvSpPr>
          <p:nvPr/>
        </p:nvSpPr>
        <p:spPr bwMode="auto">
          <a:xfrm>
            <a:off x="468313" y="2708275"/>
            <a:ext cx="24479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Comic Sans MS"/>
              </a:rPr>
              <a:t>next</a:t>
            </a:r>
          </a:p>
        </p:txBody>
      </p:sp>
      <p:sp>
        <p:nvSpPr>
          <p:cNvPr id="29705" name="WordArt 9"/>
          <p:cNvSpPr>
            <a:spLocks noChangeArrowheads="1" noChangeShapeType="1" noTextEdit="1"/>
          </p:cNvSpPr>
          <p:nvPr/>
        </p:nvSpPr>
        <p:spPr bwMode="auto">
          <a:xfrm>
            <a:off x="1331913" y="4365625"/>
            <a:ext cx="24479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Comic Sans MS"/>
              </a:rPr>
              <a:t>into</a:t>
            </a:r>
          </a:p>
        </p:txBody>
      </p:sp>
      <p:sp>
        <p:nvSpPr>
          <p:cNvPr id="29706" name="WordArt 10"/>
          <p:cNvSpPr>
            <a:spLocks noChangeArrowheads="1" noChangeShapeType="1" noTextEdit="1"/>
          </p:cNvSpPr>
          <p:nvPr/>
        </p:nvSpPr>
        <p:spPr bwMode="auto">
          <a:xfrm>
            <a:off x="3779838" y="2708275"/>
            <a:ext cx="24479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Comic Sans MS"/>
              </a:rPr>
              <a:t>over</a:t>
            </a:r>
          </a:p>
        </p:txBody>
      </p:sp>
      <p:sp>
        <p:nvSpPr>
          <p:cNvPr id="29707" name="WordArt 11"/>
          <p:cNvSpPr>
            <a:spLocks noChangeArrowheads="1" noChangeShapeType="1" noTextEdit="1"/>
          </p:cNvSpPr>
          <p:nvPr/>
        </p:nvSpPr>
        <p:spPr bwMode="auto">
          <a:xfrm>
            <a:off x="755650" y="5734050"/>
            <a:ext cx="26638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9999"/>
                </a:solidFill>
                <a:latin typeface="Comic Sans MS"/>
              </a:rPr>
              <a:t>in front</a:t>
            </a:r>
          </a:p>
        </p:txBody>
      </p:sp>
      <p:sp>
        <p:nvSpPr>
          <p:cNvPr id="29708" name="WordArt 12"/>
          <p:cNvSpPr>
            <a:spLocks noChangeArrowheads="1" noChangeShapeType="1" noTextEdit="1"/>
          </p:cNvSpPr>
          <p:nvPr/>
        </p:nvSpPr>
        <p:spPr bwMode="auto">
          <a:xfrm>
            <a:off x="5219700" y="4437063"/>
            <a:ext cx="26638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mic Sans MS"/>
              </a:rPr>
              <a:t>behind</a:t>
            </a:r>
          </a:p>
        </p:txBody>
      </p:sp>
      <p:sp>
        <p:nvSpPr>
          <p:cNvPr id="29709" name="WordArt 13"/>
          <p:cNvSpPr>
            <a:spLocks noChangeArrowheads="1" noChangeShapeType="1" noTextEdit="1"/>
          </p:cNvSpPr>
          <p:nvPr/>
        </p:nvSpPr>
        <p:spPr bwMode="auto">
          <a:xfrm>
            <a:off x="755650" y="908050"/>
            <a:ext cx="11525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Comic Sans MS"/>
              </a:rPr>
              <a:t>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nimBg="1"/>
      <p:bldP spid="29702" grpId="0" animBg="1"/>
      <p:bldP spid="29703" grpId="0" animBg="1"/>
      <p:bldP spid="29704" grpId="0" animBg="1"/>
      <p:bldP spid="29705" grpId="0" animBg="1"/>
      <p:bldP spid="29706" grpId="0" animBg="1"/>
      <p:bldP spid="29707" grpId="0" animBg="1"/>
      <p:bldP spid="29708" grpId="0" animBg="1"/>
      <p:bldP spid="2970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05038"/>
            <a:ext cx="8229600" cy="1143000"/>
          </a:xfrm>
          <a:solidFill>
            <a:srgbClr val="FF9966"/>
          </a:solidFill>
        </p:spPr>
        <p:txBody>
          <a:bodyPr/>
          <a:lstStyle/>
          <a:p>
            <a:r>
              <a:rPr lang="en-US"/>
              <a:t>They are all </a:t>
            </a:r>
            <a:r>
              <a:rPr lang="en-US" b="1"/>
              <a:t>PREPOSITIONS</a:t>
            </a:r>
            <a:r>
              <a:rPr lang="en-US"/>
              <a:t>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23850" y="404813"/>
            <a:ext cx="8820150" cy="704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158875" indent="-1158875"/>
            <a:r>
              <a:rPr lang="en-US" sz="4800"/>
              <a:t>Note:</a:t>
            </a:r>
          </a:p>
          <a:p>
            <a:pPr marL="1158875" indent="-1158875"/>
            <a:endParaRPr lang="en-US" sz="4800"/>
          </a:p>
          <a:p>
            <a:pPr marL="1158875" indent="-1158875">
              <a:buFontTx/>
              <a:buAutoNum type="arabicPeriod"/>
            </a:pPr>
            <a:r>
              <a:rPr lang="en-US" sz="4800">
                <a:solidFill>
                  <a:schemeClr val="accent2"/>
                </a:solidFill>
              </a:rPr>
              <a:t>Some verbs are followed by particular prepositions. </a:t>
            </a:r>
          </a:p>
          <a:p>
            <a:pPr marL="1158875" indent="-1158875"/>
            <a:endParaRPr lang="en-US" sz="4800">
              <a:solidFill>
                <a:schemeClr val="accent2"/>
              </a:solidFill>
            </a:endParaRPr>
          </a:p>
          <a:p>
            <a:pPr marL="1158875" indent="-1158875"/>
            <a:r>
              <a:rPr lang="en-US" sz="4800">
                <a:solidFill>
                  <a:srgbClr val="009999"/>
                </a:solidFill>
              </a:rPr>
              <a:t>e.g. Topper is running after a    mouse.</a:t>
            </a:r>
          </a:p>
          <a:p>
            <a:pPr marL="1158875" indent="-1158875"/>
            <a:endParaRPr lang="en-US" sz="4800"/>
          </a:p>
          <a:p>
            <a:pPr marL="1158875" indent="-1158875">
              <a:spcBef>
                <a:spcPct val="50000"/>
              </a:spcBef>
            </a:pPr>
            <a:endParaRPr 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229600" cy="5327650"/>
          </a:xfrm>
        </p:spPr>
        <p:txBody>
          <a:bodyPr/>
          <a:lstStyle/>
          <a:p>
            <a:pPr marL="1260475" indent="-1260475" algn="just">
              <a:buFontTx/>
              <a:buAutoNum type="arabicPeriod" startAt="2"/>
            </a:pPr>
            <a:r>
              <a:rPr lang="en-US" sz="4800">
                <a:solidFill>
                  <a:schemeClr val="accent2"/>
                </a:solidFill>
              </a:rPr>
              <a:t>Other prepositions tells about the position of something in relation to another.</a:t>
            </a:r>
          </a:p>
          <a:p>
            <a:pPr marL="1260475" indent="-1260475">
              <a:buFontTx/>
              <a:buNone/>
            </a:pPr>
            <a:endParaRPr lang="en-US" sz="4800">
              <a:solidFill>
                <a:schemeClr val="accent2"/>
              </a:solidFill>
            </a:endParaRPr>
          </a:p>
          <a:p>
            <a:pPr marL="1260475" indent="-1260475">
              <a:buFontTx/>
              <a:buNone/>
            </a:pPr>
            <a:r>
              <a:rPr lang="en-US" sz="4800">
                <a:solidFill>
                  <a:srgbClr val="009999"/>
                </a:solidFill>
              </a:rPr>
              <a:t>e.g. Tommy is hiding behind   the chair.</a:t>
            </a:r>
          </a:p>
          <a:p>
            <a:pPr marL="1260475" indent="-1260475"/>
            <a:endParaRPr lang="en-US" sz="4800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68313" y="4365625"/>
            <a:ext cx="8207375" cy="2159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4000"/>
          </a:p>
          <a:p>
            <a:r>
              <a:rPr lang="en-US" sz="4000"/>
              <a:t>Tessie wants to know where they </a:t>
            </a:r>
          </a:p>
          <a:p>
            <a:r>
              <a:rPr lang="en-US" sz="4000"/>
              <a:t>are and what they are doing. </a:t>
            </a:r>
          </a:p>
          <a:p>
            <a:endParaRPr lang="en-US" sz="1400"/>
          </a:p>
          <a:p>
            <a:r>
              <a:rPr lang="en-US" sz="4000"/>
              <a:t>        Can you help? </a:t>
            </a:r>
          </a:p>
          <a:p>
            <a:endParaRPr lang="en-US" sz="40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8313" y="620713"/>
            <a:ext cx="8207375" cy="32400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</a:pPr>
            <a:r>
              <a:rPr lang="en-US"/>
              <a:t>       </a:t>
            </a:r>
          </a:p>
          <a:p>
            <a:pPr>
              <a:spcBef>
                <a:spcPct val="20000"/>
              </a:spcBef>
            </a:pPr>
            <a:r>
              <a:rPr lang="en-US" sz="4000"/>
              <a:t>Tessie has nine kittens. Sometimes </a:t>
            </a:r>
          </a:p>
          <a:p>
            <a:pPr>
              <a:spcBef>
                <a:spcPct val="20000"/>
              </a:spcBef>
            </a:pPr>
            <a:r>
              <a:rPr lang="en-US" sz="4000"/>
              <a:t>they are very naughty. </a:t>
            </a:r>
          </a:p>
          <a:p>
            <a:pPr>
              <a:spcBef>
                <a:spcPct val="20000"/>
              </a:spcBef>
            </a:pPr>
            <a:r>
              <a:rPr lang="en-US" sz="4000"/>
              <a:t>They like to move about around </a:t>
            </a:r>
          </a:p>
          <a:p>
            <a:pPr>
              <a:spcBef>
                <a:spcPct val="20000"/>
              </a:spcBef>
            </a:pPr>
            <a:r>
              <a:rPr lang="en-US" sz="4000"/>
              <a:t>the house. </a:t>
            </a:r>
          </a:p>
          <a:p>
            <a:endParaRPr 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MCj02871610000[1]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692150"/>
            <a:ext cx="5113338" cy="4105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50825" y="5013325"/>
            <a:ext cx="889317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1.Trixy is asleep _____the sofa.</a:t>
            </a:r>
          </a:p>
        </p:txBody>
      </p:sp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5003800" y="5084763"/>
            <a:ext cx="1512888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Comic Sans MS"/>
              </a:rPr>
              <a:t>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4005263"/>
            <a:ext cx="8435975" cy="2336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4800"/>
              <a:t>2. Topsy is playing _______ a ball of wool.</a:t>
            </a:r>
          </a:p>
        </p:txBody>
      </p:sp>
      <p:pic>
        <p:nvPicPr>
          <p:cNvPr id="11269" name="Picture 5" descr="CAT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1413" y="476250"/>
            <a:ext cx="4105275" cy="3240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72" name="WordArt 8"/>
          <p:cNvSpPr>
            <a:spLocks noChangeArrowheads="1" noChangeShapeType="1" noTextEdit="1"/>
          </p:cNvSpPr>
          <p:nvPr/>
        </p:nvSpPr>
        <p:spPr bwMode="auto">
          <a:xfrm>
            <a:off x="5795963" y="4076700"/>
            <a:ext cx="20161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Comic Sans MS"/>
              </a:rPr>
              <a:t>with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789363"/>
            <a:ext cx="8569325" cy="2232025"/>
          </a:xfrm>
        </p:spPr>
        <p:txBody>
          <a:bodyPr/>
          <a:lstStyle/>
          <a:p>
            <a:pPr marL="723900" indent="-723900">
              <a:buFontTx/>
              <a:buNone/>
            </a:pPr>
            <a:r>
              <a:rPr lang="en-US" sz="4800"/>
              <a:t>3. Topper is running _______   the mouse.</a:t>
            </a:r>
          </a:p>
        </p:txBody>
      </p:sp>
      <p:pic>
        <p:nvPicPr>
          <p:cNvPr id="13316" name="Picture 4" descr="MCj02379170000[1]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549275"/>
            <a:ext cx="6048375" cy="317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6300788" y="3860800"/>
            <a:ext cx="20161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Comic Sans MS"/>
              </a:rPr>
              <a:t>after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MCj04119140000[1]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476250"/>
            <a:ext cx="5329238" cy="3816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1" name="Picture 5" descr="MCj03264640000[1]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2138" y="2349500"/>
            <a:ext cx="1833562" cy="147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23850" y="4941888"/>
            <a:ext cx="8820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4. Tammy is hiding ________ the table.</a:t>
            </a:r>
          </a:p>
        </p:txBody>
      </p:sp>
      <p:sp>
        <p:nvSpPr>
          <p:cNvPr id="14344" name="WordArt 8"/>
          <p:cNvSpPr>
            <a:spLocks noChangeArrowheads="1" noChangeShapeType="1" noTextEdit="1"/>
          </p:cNvSpPr>
          <p:nvPr/>
        </p:nvSpPr>
        <p:spPr bwMode="auto">
          <a:xfrm>
            <a:off x="5867400" y="5013325"/>
            <a:ext cx="24479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Comic Sans MS"/>
              </a:rPr>
              <a:t>under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581525"/>
            <a:ext cx="8229600" cy="1757363"/>
          </a:xfrm>
        </p:spPr>
        <p:txBody>
          <a:bodyPr/>
          <a:lstStyle/>
          <a:p>
            <a:pPr marL="722313" indent="-722313">
              <a:buFontTx/>
              <a:buNone/>
            </a:pPr>
            <a:r>
              <a:rPr lang="en-US" sz="4800"/>
              <a:t>5. Tipsy is ________ to   the fish bowl.</a:t>
            </a:r>
          </a:p>
        </p:txBody>
      </p:sp>
      <p:pic>
        <p:nvPicPr>
          <p:cNvPr id="16388" name="Picture 4" descr="MCj02808790000[1]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404813"/>
            <a:ext cx="4008437" cy="3875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9" name="WordArt 5"/>
          <p:cNvSpPr>
            <a:spLocks noChangeArrowheads="1" noChangeShapeType="1" noTextEdit="1"/>
          </p:cNvSpPr>
          <p:nvPr/>
        </p:nvSpPr>
        <p:spPr bwMode="auto">
          <a:xfrm>
            <a:off x="3563938" y="4581525"/>
            <a:ext cx="24479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Comic Sans MS"/>
              </a:rPr>
              <a:t>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163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MPj03996950000[1]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274638"/>
            <a:ext cx="5689600" cy="3946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6" name="Picture 8" descr="MCj03914100000[1]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073878" flipH="1">
            <a:off x="2916238" y="2781300"/>
            <a:ext cx="2160587" cy="14335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23850" y="4652963"/>
            <a:ext cx="8820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/>
              <a:t>6. Trixa is walking ________     the living room.</a:t>
            </a:r>
          </a:p>
        </p:txBody>
      </p:sp>
      <p:sp>
        <p:nvSpPr>
          <p:cNvPr id="17419" name="WordArt 11"/>
          <p:cNvSpPr>
            <a:spLocks noChangeArrowheads="1" noChangeShapeType="1" noTextEdit="1"/>
          </p:cNvSpPr>
          <p:nvPr/>
        </p:nvSpPr>
        <p:spPr bwMode="auto">
          <a:xfrm>
            <a:off x="5580063" y="4724400"/>
            <a:ext cx="24479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Comic Sans MS"/>
              </a:rPr>
              <a:t>into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  <p:bldP spid="174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Rectangle 10"/>
          <p:cNvSpPr>
            <a:spLocks noGrp="1" noChangeArrowheads="1"/>
          </p:cNvSpPr>
          <p:nvPr>
            <p:ph type="title"/>
          </p:nvPr>
        </p:nvSpPr>
        <p:spPr>
          <a:xfrm>
            <a:off x="395288" y="4581525"/>
            <a:ext cx="8229600" cy="1143000"/>
          </a:xfrm>
        </p:spPr>
        <p:txBody>
          <a:bodyPr/>
          <a:lstStyle/>
          <a:p>
            <a:pPr marL="723900" indent="-723900" algn="l"/>
            <a:r>
              <a:rPr lang="en-US" sz="4800"/>
              <a:t>7. Tinkle is jumping _______ the bin.</a:t>
            </a:r>
          </a:p>
        </p:txBody>
      </p:sp>
      <p:pic>
        <p:nvPicPr>
          <p:cNvPr id="19467" name="Picture 11" descr="MCj02376860000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2" t="10471" r="10097" b="45547"/>
          <a:stretch>
            <a:fillRect/>
          </a:stretch>
        </p:blipFill>
        <p:spPr>
          <a:xfrm>
            <a:off x="1187450" y="404813"/>
            <a:ext cx="6697663" cy="3168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9" name="WordArt 13"/>
          <p:cNvSpPr>
            <a:spLocks noChangeArrowheads="1" noChangeShapeType="1" noTextEdit="1"/>
          </p:cNvSpPr>
          <p:nvPr/>
        </p:nvSpPr>
        <p:spPr bwMode="auto">
          <a:xfrm>
            <a:off x="5867400" y="4437063"/>
            <a:ext cx="2447925" cy="638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Comic Sans MS"/>
              </a:rPr>
              <a:t>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/>
      <p:bldP spid="1946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231</Words>
  <Application>Microsoft Office PowerPoint</Application>
  <PresentationFormat>On-screen Show (4:3)</PresentationFormat>
  <Paragraphs>55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 Tinkle is jumping _______ the bin.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They are all PREPOSITIONS.</vt:lpstr>
      <vt:lpstr>PowerPoint Presentation</vt:lpstr>
      <vt:lpstr>PowerPoint Presentation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Dorianne Spagnol</dc:creator>
  <cp:lastModifiedBy>Teacher E-Solutions</cp:lastModifiedBy>
  <cp:revision>5</cp:revision>
  <dcterms:created xsi:type="dcterms:W3CDTF">2006-05-01T05:54:49Z</dcterms:created>
  <dcterms:modified xsi:type="dcterms:W3CDTF">2019-01-18T16:53:37Z</dcterms:modified>
</cp:coreProperties>
</file>