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816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659252-72AB-4846-9CD2-7336324ED3D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608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BB5E2-B5FC-454F-903C-47943DA060D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096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4DA16-6CD2-468D-99CE-17FE9782BDA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105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62F871-2E2B-4124-BF6A-B08559A7292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570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BCAE41-8D12-426A-B5C4-205827E7822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1942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65B04D-58C6-407B-8569-3975B0A2FC4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77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F1FB85-D7A0-4825-B995-0EC2C32AC35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2542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EAB657-683F-4339-B423-321A95AC962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79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1AF2E-0E04-417E-B89E-7148A7C1845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483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CE38E-3D98-43EC-BEC0-E2F7A3F871E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872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7F176-D354-4F32-A5CC-C7FA708F855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837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F522527-7D72-4EC1-90B0-B9313535AF3B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://www.shapelessmass.com/visuals/blackbook/alien_bboy_cartoon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Testing Solutions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Can we use filters to take salt and sugar out of a liquid?</a:t>
            </a:r>
          </a:p>
        </p:txBody>
      </p:sp>
      <p:pic>
        <p:nvPicPr>
          <p:cNvPr id="2054" name="Picture 6" descr="Scientist_2.gif - (4K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92150"/>
            <a:ext cx="88582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What happens when we put salt or sugar into water?</a:t>
            </a:r>
          </a:p>
        </p:txBody>
      </p:sp>
      <p:pic>
        <p:nvPicPr>
          <p:cNvPr id="3077" name="Picture 5" descr="Weird_science.gif - (9K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2708275"/>
            <a:ext cx="4176713" cy="2392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Could we use a filter to separate it?</a:t>
            </a:r>
          </a:p>
        </p:txBody>
      </p:sp>
      <p:pic>
        <p:nvPicPr>
          <p:cNvPr id="4101" name="Picture 5" descr="Mad_scientist.gif - (8K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133600"/>
            <a:ext cx="2738438" cy="320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How can we test if it worked?</a:t>
            </a:r>
          </a:p>
        </p:txBody>
      </p:sp>
      <p:pic>
        <p:nvPicPr>
          <p:cNvPr id="5125" name="Picture 5" descr="Mad_scientist_3.gif - (6K)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1844675"/>
            <a:ext cx="2025650" cy="391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Can you solve this problem?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b="1"/>
              <a:t>    Mr Sourface has a terrible allergy to salt and sugar- if he eats any he will begin to fizz and dissolve completely away! Have a look at the three liquids that Mrs Kimberley has got for him to drink. Your job is to be his special tester….. which liquid is safe for him to drink?</a:t>
            </a:r>
          </a:p>
        </p:txBody>
      </p:sp>
      <p:pic>
        <p:nvPicPr>
          <p:cNvPr id="6148" name="Picture 4" descr="http://www.shapelessmass.com/visuals/blackbook/alien_bboy_cartoon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5373688"/>
            <a:ext cx="617537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110</Words>
  <Application>Microsoft Office PowerPoint</Application>
  <PresentationFormat>On-screen Show (4:3)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Default Design</vt:lpstr>
      <vt:lpstr>Testing Solutions</vt:lpstr>
      <vt:lpstr>What happens when we put salt or sugar into water?</vt:lpstr>
      <vt:lpstr>Could we use a filter to separate it?</vt:lpstr>
      <vt:lpstr>How can we test if it worked?</vt:lpstr>
      <vt:lpstr>Can you solve this problem?</vt:lpstr>
    </vt:vector>
  </TitlesOfParts>
  <Company>DCC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Solutions</dc:title>
  <dc:creator>LFT</dc:creator>
  <cp:lastModifiedBy>Teacher E-Solutions</cp:lastModifiedBy>
  <cp:revision>1</cp:revision>
  <dcterms:created xsi:type="dcterms:W3CDTF">2005-11-24T18:47:18Z</dcterms:created>
  <dcterms:modified xsi:type="dcterms:W3CDTF">2019-01-18T17:27:03Z</dcterms:modified>
</cp:coreProperties>
</file>