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3" autoAdjust="0"/>
  </p:normalViewPr>
  <p:slideViewPr>
    <p:cSldViewPr>
      <p:cViewPr varScale="1">
        <p:scale>
          <a:sx n="42" d="100"/>
          <a:sy n="42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05416-DE13-4AEA-872D-7DADFD1B06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02704"/>
      </p:ext>
    </p:extLst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3758-1F4D-4965-AFDE-C0B8673C05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40852"/>
      </p:ext>
    </p:extLst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554FA-628C-48DB-8AC2-4AFD08FD66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640624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2D815-8E92-496C-AD16-A84A547A9F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80242"/>
      </p:ext>
    </p:extLst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C2BF1-ECAF-455A-8663-445877721E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39998"/>
      </p:ext>
    </p:extLst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A6973-9C00-4716-A3DC-B044F39146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38594"/>
      </p:ext>
    </p:extLst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015-3FE1-4CB7-BB0B-1D51B001F1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89110"/>
      </p:ext>
    </p:extLst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45AA-4ED4-4A74-894B-5A0616BA1A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19560"/>
      </p:ext>
    </p:extLst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9A1BB-28EC-4F97-A1B6-66CA482122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20802"/>
      </p:ext>
    </p:extLst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49CA5-DF7C-4C3D-BE72-90B4D74A29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028993"/>
      </p:ext>
    </p:extLst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1DB8-49B2-48C3-81E7-57DA2713A6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47060"/>
      </p:ext>
    </p:extLst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10F28A-4445-445C-AD2F-674B8DAC188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Rectangle 56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2078037"/>
          </a:xfrm>
        </p:spPr>
        <p:txBody>
          <a:bodyPr/>
          <a:lstStyle/>
          <a:p>
            <a:r>
              <a:rPr lang="en-GB" sz="10000" b="1">
                <a:solidFill>
                  <a:srgbClr val="0000FF"/>
                </a:solidFill>
                <a:latin typeface="SassoonPrimaryInfant" pitchFamily="2" charset="0"/>
              </a:rPr>
              <a:t>The Alphabet</a:t>
            </a:r>
          </a:p>
        </p:txBody>
      </p:sp>
      <p:pic>
        <p:nvPicPr>
          <p:cNvPr id="2106" name="Picture 58" descr="j0290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76613"/>
            <a:ext cx="4897437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I i</a:t>
            </a:r>
          </a:p>
        </p:txBody>
      </p:sp>
      <p:pic>
        <p:nvPicPr>
          <p:cNvPr id="38919" name="Picture 7" descr="j02158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4450"/>
            <a:ext cx="34417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j02327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4646613"/>
            <a:ext cx="381793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j0237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70413"/>
            <a:ext cx="36004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j0290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957388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J j</a:t>
            </a:r>
          </a:p>
        </p:txBody>
      </p:sp>
      <p:pic>
        <p:nvPicPr>
          <p:cNvPr id="40967" name="Picture 7" descr="j00866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80963"/>
            <a:ext cx="2840037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j0100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1163"/>
            <a:ext cx="324008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j02321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2388"/>
            <a:ext cx="275431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j02871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89213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K k</a:t>
            </a:r>
          </a:p>
        </p:txBody>
      </p:sp>
      <p:pic>
        <p:nvPicPr>
          <p:cNvPr id="41991" name="Picture 7" descr="an0053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81488"/>
            <a:ext cx="3673475" cy="25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j03362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15888"/>
            <a:ext cx="241935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j03563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430462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j03106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33838"/>
            <a:ext cx="1944687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L l</a:t>
            </a:r>
          </a:p>
        </p:txBody>
      </p:sp>
      <p:pic>
        <p:nvPicPr>
          <p:cNvPr id="43015" name="Picture 7" descr="j0324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40213"/>
            <a:ext cx="3671887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j0331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0701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j029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15888"/>
            <a:ext cx="2855912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j03469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82988"/>
            <a:ext cx="3455988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M m</a:t>
            </a:r>
          </a:p>
        </p:txBody>
      </p:sp>
      <p:pic>
        <p:nvPicPr>
          <p:cNvPr id="44039" name="Picture 7" descr="fd0122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4188"/>
            <a:ext cx="177165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bd0733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56100"/>
            <a:ext cx="3024187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j03598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2160588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j02974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55563"/>
            <a:ext cx="28416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N n</a:t>
            </a:r>
          </a:p>
        </p:txBody>
      </p:sp>
      <p:pic>
        <p:nvPicPr>
          <p:cNvPr id="45063" name="Picture 7" descr="hm0038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10050"/>
            <a:ext cx="2513012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j0312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686300"/>
            <a:ext cx="3851275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j03115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05263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 descr="j01932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0"/>
            <a:ext cx="3230562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O o</a:t>
            </a:r>
          </a:p>
        </p:txBody>
      </p:sp>
      <p:pic>
        <p:nvPicPr>
          <p:cNvPr id="46087" name="Picture 7" descr="an0060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4422775"/>
            <a:ext cx="4195762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an0199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44450"/>
            <a:ext cx="2333625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an0236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951163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j01511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37075"/>
            <a:ext cx="2735263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P p</a:t>
            </a:r>
          </a:p>
        </p:txBody>
      </p:sp>
      <p:pic>
        <p:nvPicPr>
          <p:cNvPr id="47111" name="Picture 7" descr="j0112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10075"/>
            <a:ext cx="431958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j03264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73685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j02805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932238"/>
            <a:ext cx="210502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j02961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15888"/>
            <a:ext cx="3309937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Q q</a:t>
            </a:r>
          </a:p>
        </p:txBody>
      </p:sp>
      <p:pic>
        <p:nvPicPr>
          <p:cNvPr id="48135" name="Picture 7" descr="j02696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115888"/>
            <a:ext cx="16287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j0116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179387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9" descr="so0179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656138"/>
            <a:ext cx="4643437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bs0189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4797425"/>
            <a:ext cx="1541462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R r</a:t>
            </a:r>
          </a:p>
        </p:txBody>
      </p:sp>
      <p:pic>
        <p:nvPicPr>
          <p:cNvPr id="49159" name="Picture 7" descr="na0068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0350"/>
            <a:ext cx="316865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an0064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993900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j0232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81300"/>
            <a:ext cx="2592388" cy="40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j02327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3789363"/>
            <a:ext cx="225742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989138"/>
            <a:ext cx="8229600" cy="2368550"/>
          </a:xfrm>
        </p:spPr>
        <p:txBody>
          <a:bodyPr/>
          <a:lstStyle/>
          <a:p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A a</a:t>
            </a:r>
          </a:p>
        </p:txBody>
      </p:sp>
      <p:pic>
        <p:nvPicPr>
          <p:cNvPr id="23558" name="Picture 6" descr="j0233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19335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j03468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3455987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j02373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88937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j03887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455988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S s</a:t>
            </a:r>
          </a:p>
        </p:txBody>
      </p:sp>
      <p:pic>
        <p:nvPicPr>
          <p:cNvPr id="52231" name="Picture 7" descr="j0391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92600"/>
            <a:ext cx="2663825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j0234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34194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j0250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808288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j03438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3375"/>
            <a:ext cx="3419475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T t</a:t>
            </a:r>
          </a:p>
        </p:txBody>
      </p:sp>
      <p:pic>
        <p:nvPicPr>
          <p:cNvPr id="53255" name="Picture 7" descr="j03244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4643437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j0351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76463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j03054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71888"/>
            <a:ext cx="264001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j02508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64050"/>
            <a:ext cx="2954338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U u</a:t>
            </a:r>
          </a:p>
        </p:txBody>
      </p:sp>
      <p:pic>
        <p:nvPicPr>
          <p:cNvPr id="55303" name="Picture 7" descr="j0135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4450"/>
            <a:ext cx="2230437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an0156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9150"/>
            <a:ext cx="2254250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j02394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500313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en0010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932238"/>
            <a:ext cx="25161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V v</a:t>
            </a:r>
          </a:p>
        </p:txBody>
      </p:sp>
      <p:pic>
        <p:nvPicPr>
          <p:cNvPr id="57351" name="Picture 7" descr="an0239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88913"/>
            <a:ext cx="30099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j02156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70815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j0250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1788"/>
            <a:ext cx="4319588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j02961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13225"/>
            <a:ext cx="324167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W w</a:t>
            </a:r>
          </a:p>
        </p:txBody>
      </p:sp>
      <p:pic>
        <p:nvPicPr>
          <p:cNvPr id="58375" name="Picture 7" descr="an0254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56088"/>
            <a:ext cx="5076825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 descr="bd0737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40088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j0237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24447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 descr="j03194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9223">
            <a:off x="6732588" y="260350"/>
            <a:ext cx="200977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X x</a:t>
            </a:r>
          </a:p>
        </p:txBody>
      </p:sp>
      <p:pic>
        <p:nvPicPr>
          <p:cNvPr id="60423" name="Picture 7" descr="j0138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62450"/>
            <a:ext cx="344805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j0339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Y y</a:t>
            </a:r>
          </a:p>
        </p:txBody>
      </p:sp>
      <p:pic>
        <p:nvPicPr>
          <p:cNvPr id="61447" name="Picture 7" descr="hm0015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24400"/>
            <a:ext cx="23749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bd0736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5775"/>
            <a:ext cx="3384550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 descr="j0329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3887787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Picture 10" descr="j0411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15888"/>
            <a:ext cx="31813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Z z</a:t>
            </a:r>
          </a:p>
        </p:txBody>
      </p:sp>
      <p:pic>
        <p:nvPicPr>
          <p:cNvPr id="62471" name="Picture 7" descr="bd1067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4221163"/>
            <a:ext cx="3038475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j0199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01850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 descr="dd0078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115888"/>
            <a:ext cx="23876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4" name="Picture 10" descr="j01555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2592387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0000" b="1">
              <a:solidFill>
                <a:srgbClr val="0000FF"/>
              </a:solidFill>
              <a:latin typeface="SassoonPrimaryInfant" pitchFamily="2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58750" y="207963"/>
            <a:ext cx="8805863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0600" b="1">
                <a:solidFill>
                  <a:srgbClr val="0000FF"/>
                </a:solidFill>
                <a:latin typeface="SassoonPrimaryInfant" pitchFamily="2" charset="0"/>
              </a:rPr>
              <a:t>a b c d e f g </a:t>
            </a:r>
          </a:p>
          <a:p>
            <a:pPr algn="ctr"/>
            <a:r>
              <a:rPr lang="en-GB" sz="10600" b="1">
                <a:solidFill>
                  <a:srgbClr val="0000FF"/>
                </a:solidFill>
                <a:latin typeface="SassoonPrimaryInfant" pitchFamily="2" charset="0"/>
              </a:rPr>
              <a:t>h i j k l m n </a:t>
            </a:r>
          </a:p>
          <a:p>
            <a:pPr algn="ctr"/>
            <a:r>
              <a:rPr lang="en-GB" sz="10600" b="1">
                <a:solidFill>
                  <a:srgbClr val="0000FF"/>
                </a:solidFill>
                <a:latin typeface="SassoonPrimaryInfant" pitchFamily="2" charset="0"/>
              </a:rPr>
              <a:t>o p q r s t u </a:t>
            </a:r>
          </a:p>
          <a:p>
            <a:pPr algn="ctr"/>
            <a:r>
              <a:rPr lang="en-GB" sz="10600" b="1">
                <a:solidFill>
                  <a:srgbClr val="0000FF"/>
                </a:solidFill>
                <a:latin typeface="SassoonPrimaryInfant" pitchFamily="2" charset="0"/>
              </a:rPr>
              <a:t>   v w x y z	</a:t>
            </a:r>
            <a:r>
              <a:rPr lang="en-GB"/>
              <a:t>	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9138"/>
            <a:ext cx="8229600" cy="2368550"/>
          </a:xfrm>
        </p:spPr>
        <p:txBody>
          <a:bodyPr/>
          <a:lstStyle/>
          <a:p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B b</a:t>
            </a:r>
          </a:p>
        </p:txBody>
      </p:sp>
      <p:pic>
        <p:nvPicPr>
          <p:cNvPr id="27655" name="Picture 7" descr="j04125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271713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j0296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671888" cy="2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j02905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25850"/>
            <a:ext cx="3529013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j02909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4813"/>
            <a:ext cx="1989138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C c</a:t>
            </a:r>
          </a:p>
        </p:txBody>
      </p:sp>
      <p:pic>
        <p:nvPicPr>
          <p:cNvPr id="28708" name="Picture 36" descr="j03985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900"/>
            <a:ext cx="2441575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10" name="Picture 38" descr="j02508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49700"/>
            <a:ext cx="3455988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11" name="Picture 39" descr="j0334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7475"/>
            <a:ext cx="2665413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12" name="Picture 40" descr="j03038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13325"/>
            <a:ext cx="3455988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D d</a:t>
            </a:r>
          </a:p>
        </p:txBody>
      </p:sp>
      <p:pic>
        <p:nvPicPr>
          <p:cNvPr id="30727" name="Picture 7" descr="j0383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3673475"/>
            <a:ext cx="4897437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j0324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37063"/>
            <a:ext cx="3887788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dd0060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375"/>
            <a:ext cx="2952750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j0084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4032250" cy="25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E e</a:t>
            </a:r>
          </a:p>
        </p:txBody>
      </p:sp>
      <p:pic>
        <p:nvPicPr>
          <p:cNvPr id="33799" name="Picture 7" descr="j0215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35108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j02335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60350"/>
            <a:ext cx="3536950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an0256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81500"/>
            <a:ext cx="3575050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j01092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9875"/>
            <a:ext cx="3200400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F f</a:t>
            </a:r>
          </a:p>
        </p:txBody>
      </p:sp>
      <p:pic>
        <p:nvPicPr>
          <p:cNvPr id="34823" name="Picture 7" descr="j0358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3241675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j0084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81635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hh0017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94075"/>
            <a:ext cx="2016125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fl0012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18000"/>
            <a:ext cx="3095625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G g</a:t>
            </a:r>
          </a:p>
        </p:txBody>
      </p:sp>
      <p:pic>
        <p:nvPicPr>
          <p:cNvPr id="35847" name="Picture 7" descr="an0014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744912" cy="1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j0324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5263"/>
            <a:ext cx="3760788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j03357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3098800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j02952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221163"/>
            <a:ext cx="338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1989138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0000" b="1">
                <a:solidFill>
                  <a:srgbClr val="0000FF"/>
                </a:solidFill>
                <a:latin typeface="SassoonPrimaryInfant" pitchFamily="2" charset="0"/>
              </a:rPr>
              <a:t>H h</a:t>
            </a:r>
          </a:p>
        </p:txBody>
      </p:sp>
      <p:pic>
        <p:nvPicPr>
          <p:cNvPr id="36871" name="Picture 7" descr="j02327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665413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j0235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5888"/>
            <a:ext cx="3240088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j02507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156">
            <a:off x="6588125" y="3806825"/>
            <a:ext cx="1401763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j03914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73685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D6FEE6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8FEF0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D6FEE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8FEF0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81</Words>
  <Application>Microsoft Office PowerPoint</Application>
  <PresentationFormat>On-screen Show (4:3)</PresentationFormat>
  <Paragraphs>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SassoonPrimaryInfant</vt:lpstr>
      <vt:lpstr>Default Design</vt:lpstr>
      <vt:lpstr>The Alphabet</vt:lpstr>
      <vt:lpstr>A a</vt:lpstr>
      <vt:lpstr>B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Alphabet</dc:title>
  <dc:creator>kleeds</dc:creator>
  <cp:lastModifiedBy>Teacher E-Solutions</cp:lastModifiedBy>
  <cp:revision>19</cp:revision>
  <dcterms:created xsi:type="dcterms:W3CDTF">2006-06-29T12:31:44Z</dcterms:created>
  <dcterms:modified xsi:type="dcterms:W3CDTF">2019-01-18T16:53:43Z</dcterms:modified>
</cp:coreProperties>
</file>