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673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605416-DE13-4AEA-872D-7DADFD1B06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702704"/>
      </p:ext>
    </p:extLst>
  </p:cSld>
  <p:clrMapOvr>
    <a:masterClrMapping/>
  </p:clrMapOvr>
  <p:transition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43758-1F4D-4965-AFDE-C0B8673C052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40852"/>
      </p:ext>
    </p:extLst>
  </p:cSld>
  <p:clrMapOvr>
    <a:masterClrMapping/>
  </p:clrMapOvr>
  <p:transition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554FA-628C-48DB-8AC2-4AFD08FD66A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640624"/>
      </p:ext>
    </p:extLst>
  </p:cSld>
  <p:clrMapOvr>
    <a:masterClrMapping/>
  </p:clrMapOvr>
  <p:transition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2D815-8E92-496C-AD16-A84A547A9F5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680242"/>
      </p:ext>
    </p:extLst>
  </p:cSld>
  <p:clrMapOvr>
    <a:masterClrMapping/>
  </p:clrMapOvr>
  <p:transition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C2BF1-ECAF-455A-8663-445877721E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039998"/>
      </p:ext>
    </p:extLst>
  </p:cSld>
  <p:clrMapOvr>
    <a:masterClrMapping/>
  </p:clrMapOvr>
  <p:transition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5A6973-9C00-4716-A3DC-B044F39146B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038594"/>
      </p:ext>
    </p:extLst>
  </p:cSld>
  <p:clrMapOvr>
    <a:masterClrMapping/>
  </p:clrMapOvr>
  <p:transition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58D015-3FE1-4CB7-BB0B-1D51B001F1A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989110"/>
      </p:ext>
    </p:extLst>
  </p:cSld>
  <p:clrMapOvr>
    <a:masterClrMapping/>
  </p:clrMapOvr>
  <p:transition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645AA-4ED4-4A74-894B-5A0616BA1A9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319560"/>
      </p:ext>
    </p:extLst>
  </p:cSld>
  <p:clrMapOvr>
    <a:masterClrMapping/>
  </p:clrMapOvr>
  <p:transition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9A1BB-28EC-4F97-A1B6-66CA4821223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220802"/>
      </p:ext>
    </p:extLst>
  </p:cSld>
  <p:clrMapOvr>
    <a:masterClrMapping/>
  </p:clrMapOvr>
  <p:transition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B49CA5-DF7C-4C3D-BE72-90B4D74A297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028993"/>
      </p:ext>
    </p:extLst>
  </p:cSld>
  <p:clrMapOvr>
    <a:masterClrMapping/>
  </p:clrMapOvr>
  <p:transition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561DB8-49B2-48C3-81E7-57DA2713A6F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347060"/>
      </p:ext>
    </p:extLst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010F28A-4445-445C-AD2F-674B8DAC188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wmf"/><Relationship Id="rId4" Type="http://schemas.openxmlformats.org/officeDocument/2006/relationships/image" Target="../media/image7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wmf"/><Relationship Id="rId4" Type="http://schemas.openxmlformats.org/officeDocument/2006/relationships/image" Target="../media/image80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image" Target="../media/image8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wmf"/><Relationship Id="rId4" Type="http://schemas.openxmlformats.org/officeDocument/2006/relationships/image" Target="../media/image8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image" Target="../media/image8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wmf"/><Relationship Id="rId4" Type="http://schemas.openxmlformats.org/officeDocument/2006/relationships/image" Target="../media/image8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wmf"/><Relationship Id="rId4" Type="http://schemas.openxmlformats.org/officeDocument/2006/relationships/image" Target="../media/image98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Rectangle 56"/>
          <p:cNvSpPr>
            <a:spLocks noGrp="1" noChangeArrowheads="1"/>
          </p:cNvSpPr>
          <p:nvPr>
            <p:ph type="title"/>
          </p:nvPr>
        </p:nvSpPr>
        <p:spPr>
          <a:xfrm>
            <a:off x="457200" y="836613"/>
            <a:ext cx="8229600" cy="2078037"/>
          </a:xfrm>
        </p:spPr>
        <p:txBody>
          <a:bodyPr/>
          <a:lstStyle/>
          <a:p>
            <a:r>
              <a:rPr lang="en-GB" sz="10000" b="1">
                <a:solidFill>
                  <a:srgbClr val="0000FF"/>
                </a:solidFill>
                <a:latin typeface="SassoonPrimaryInfant" pitchFamily="2" charset="0"/>
              </a:rPr>
              <a:t>The Alphabet</a:t>
            </a:r>
          </a:p>
        </p:txBody>
      </p:sp>
      <p:pic>
        <p:nvPicPr>
          <p:cNvPr id="2106" name="Picture 58" descr="j02907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376613"/>
            <a:ext cx="4897437" cy="300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I i</a:t>
            </a:r>
          </a:p>
        </p:txBody>
      </p:sp>
      <p:pic>
        <p:nvPicPr>
          <p:cNvPr id="38919" name="Picture 7" descr="j02158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44450"/>
            <a:ext cx="34417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0" name="Picture 8" descr="j02327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113" y="4646613"/>
            <a:ext cx="3817937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1" name="Picture 9" descr="j02372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570413"/>
            <a:ext cx="360045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2" name="Picture 10" descr="j02907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5888"/>
            <a:ext cx="1957388" cy="374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J j</a:t>
            </a:r>
          </a:p>
        </p:txBody>
      </p:sp>
      <p:pic>
        <p:nvPicPr>
          <p:cNvPr id="40967" name="Picture 7" descr="j00866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013" y="80963"/>
            <a:ext cx="2840037" cy="284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j01003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221163"/>
            <a:ext cx="3240087" cy="237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9" name="Picture 9" descr="j02321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862388"/>
            <a:ext cx="2754313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j028718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2589213" cy="266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K k</a:t>
            </a:r>
          </a:p>
        </p:txBody>
      </p:sp>
      <p:pic>
        <p:nvPicPr>
          <p:cNvPr id="41991" name="Picture 7" descr="an00539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281488"/>
            <a:ext cx="3673475" cy="253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8" descr="j03362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115888"/>
            <a:ext cx="2419350" cy="331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3" name="Picture 9" descr="j035639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430462" cy="32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4" name="Picture 10" descr="j031066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033838"/>
            <a:ext cx="1944687" cy="270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L l</a:t>
            </a:r>
          </a:p>
        </p:txBody>
      </p:sp>
      <p:pic>
        <p:nvPicPr>
          <p:cNvPr id="43015" name="Picture 7" descr="j03244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240213"/>
            <a:ext cx="3671887" cy="25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6" name="Picture 8" descr="j03314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70100" cy="30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7" name="Picture 9" descr="j02900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163" y="115888"/>
            <a:ext cx="2855912" cy="30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8" name="Picture 10" descr="j03469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582988"/>
            <a:ext cx="3455988" cy="323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M m</a:t>
            </a:r>
          </a:p>
        </p:txBody>
      </p:sp>
      <p:pic>
        <p:nvPicPr>
          <p:cNvPr id="44039" name="Picture 7" descr="fd0122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294188"/>
            <a:ext cx="1771650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Picture 8" descr="bd07336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356100"/>
            <a:ext cx="3024187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1" name="Picture 9" descr="j03598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2160588" cy="28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2" name="Picture 10" descr="j02974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988" y="55563"/>
            <a:ext cx="284162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N n</a:t>
            </a:r>
          </a:p>
        </p:txBody>
      </p:sp>
      <p:pic>
        <p:nvPicPr>
          <p:cNvPr id="45063" name="Picture 7" descr="hm00388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10050"/>
            <a:ext cx="2513012" cy="253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8" descr="j03121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4686300"/>
            <a:ext cx="3851275" cy="198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6" name="Picture 10" descr="j03115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2052637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" name="Picture 11" descr="j019328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13" y="0"/>
            <a:ext cx="3230562" cy="25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O o</a:t>
            </a:r>
          </a:p>
        </p:txBody>
      </p:sp>
      <p:pic>
        <p:nvPicPr>
          <p:cNvPr id="46087" name="Picture 7" descr="an00601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8" y="4422775"/>
            <a:ext cx="4195762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8" name="Picture 8" descr="an01998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44450"/>
            <a:ext cx="2333625" cy="344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9" name="Picture 9" descr="an0236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2951163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0" name="Picture 10" descr="j01511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537075"/>
            <a:ext cx="2735263" cy="213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P p</a:t>
            </a:r>
          </a:p>
        </p:txBody>
      </p:sp>
      <p:pic>
        <p:nvPicPr>
          <p:cNvPr id="47111" name="Picture 7" descr="j01124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10075"/>
            <a:ext cx="4319588" cy="233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2" name="Picture 8" descr="j03264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2736850" cy="200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3" name="Picture 9" descr="j02805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932238"/>
            <a:ext cx="2105025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4" name="Picture 10" descr="j029616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115888"/>
            <a:ext cx="3309937" cy="273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Q q</a:t>
            </a:r>
          </a:p>
        </p:txBody>
      </p:sp>
      <p:pic>
        <p:nvPicPr>
          <p:cNvPr id="48135" name="Picture 7" descr="j02696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838" y="115888"/>
            <a:ext cx="1628775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6" name="Picture 8" descr="j01161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4450"/>
            <a:ext cx="1793875" cy="280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7" name="Picture 9" descr="so01791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4656138"/>
            <a:ext cx="4643437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8" name="Picture 10" descr="bs01890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588" y="4797425"/>
            <a:ext cx="1541462" cy="194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R r</a:t>
            </a:r>
          </a:p>
        </p:txBody>
      </p:sp>
      <p:pic>
        <p:nvPicPr>
          <p:cNvPr id="49159" name="Picture 7" descr="na0068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60350"/>
            <a:ext cx="3168650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0" name="Picture 8" descr="an00649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993900" cy="34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1" name="Picture 9" descr="j0232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781300"/>
            <a:ext cx="2592388" cy="404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2" name="Picture 10" descr="j02327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0" y="3789363"/>
            <a:ext cx="2257425" cy="30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989138"/>
            <a:ext cx="8229600" cy="2368550"/>
          </a:xfrm>
        </p:spPr>
        <p:txBody>
          <a:bodyPr/>
          <a:lstStyle/>
          <a:p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A a</a:t>
            </a:r>
          </a:p>
        </p:txBody>
      </p:sp>
      <p:pic>
        <p:nvPicPr>
          <p:cNvPr id="23558" name="Picture 6" descr="j02337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60350"/>
            <a:ext cx="193357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j03468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292600"/>
            <a:ext cx="3455987" cy="220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j02373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04813"/>
            <a:ext cx="3889375" cy="30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1" name="Picture 9" descr="j03887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33825"/>
            <a:ext cx="3455988" cy="235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S s</a:t>
            </a:r>
          </a:p>
        </p:txBody>
      </p:sp>
      <p:pic>
        <p:nvPicPr>
          <p:cNvPr id="52231" name="Picture 7" descr="j0391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292600"/>
            <a:ext cx="2663825" cy="22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" name="Picture 8" descr="j02344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149725"/>
            <a:ext cx="341947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3" name="Picture 9" descr="j02501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2808288" cy="352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4" name="Picture 10" descr="j03438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33375"/>
            <a:ext cx="3419475" cy="301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T t</a:t>
            </a:r>
          </a:p>
        </p:txBody>
      </p:sp>
      <p:pic>
        <p:nvPicPr>
          <p:cNvPr id="53255" name="Picture 7" descr="j03244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88913"/>
            <a:ext cx="4643437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 descr="j03512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2176463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7" name="Picture 9" descr="j03054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671888"/>
            <a:ext cx="2640013" cy="29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8" name="Picture 10" descr="j02508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464050"/>
            <a:ext cx="2954338" cy="20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U u</a:t>
            </a:r>
          </a:p>
        </p:txBody>
      </p:sp>
      <p:pic>
        <p:nvPicPr>
          <p:cNvPr id="55303" name="Picture 7" descr="j01358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44450"/>
            <a:ext cx="2230437" cy="280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4" name="Picture 8" descr="an0156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59150"/>
            <a:ext cx="2254250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6" name="Picture 10" descr="j02394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2500313" cy="25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7" name="Picture 11" descr="en00104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3932238"/>
            <a:ext cx="2516188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V v</a:t>
            </a:r>
          </a:p>
        </p:txBody>
      </p:sp>
      <p:pic>
        <p:nvPicPr>
          <p:cNvPr id="57351" name="Picture 7" descr="an0239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275" y="188913"/>
            <a:ext cx="300990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2" name="Picture 8" descr="j02156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1708150" cy="25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3" name="Picture 9" descr="j02501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141788"/>
            <a:ext cx="4319588" cy="267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4" name="Picture 10" descr="j029619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213225"/>
            <a:ext cx="3241675" cy="238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W w</a:t>
            </a:r>
          </a:p>
        </p:txBody>
      </p:sp>
      <p:pic>
        <p:nvPicPr>
          <p:cNvPr id="58375" name="Picture 7" descr="an0254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256088"/>
            <a:ext cx="5076825" cy="255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bd07377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3240088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7" name="Picture 9" descr="j02372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00438"/>
            <a:ext cx="2444750" cy="31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8" name="Picture 10" descr="j03194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69223">
            <a:off x="6732588" y="260350"/>
            <a:ext cx="2009775" cy="251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X x</a:t>
            </a:r>
          </a:p>
        </p:txBody>
      </p:sp>
      <p:pic>
        <p:nvPicPr>
          <p:cNvPr id="60423" name="Picture 7" descr="j01382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362450"/>
            <a:ext cx="3448050" cy="213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4" name="Picture 8" descr="j03391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201612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Y y</a:t>
            </a:r>
          </a:p>
        </p:txBody>
      </p:sp>
      <p:pic>
        <p:nvPicPr>
          <p:cNvPr id="61447" name="Picture 7" descr="hm00154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724400"/>
            <a:ext cx="2374900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8" name="Picture 8" descr="bd07366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295775"/>
            <a:ext cx="3384550" cy="244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9" name="Picture 9" descr="j03292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4450"/>
            <a:ext cx="3887787" cy="141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0" name="Picture 10" descr="j04119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115888"/>
            <a:ext cx="318135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Z z</a:t>
            </a:r>
          </a:p>
        </p:txBody>
      </p:sp>
      <p:pic>
        <p:nvPicPr>
          <p:cNvPr id="62471" name="Picture 7" descr="bd1067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4221163"/>
            <a:ext cx="3038475" cy="253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2" name="Picture 8" descr="j01992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101850" cy="295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3" name="Picture 9" descr="dd00781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3" y="115888"/>
            <a:ext cx="238760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4" name="Picture 10" descr="j01555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292600"/>
            <a:ext cx="2592387" cy="248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 sz="20000" b="1">
              <a:solidFill>
                <a:srgbClr val="0000FF"/>
              </a:solidFill>
              <a:latin typeface="SassoonPrimaryInfant" pitchFamily="2" charset="0"/>
            </a:endParaRP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158750" y="207963"/>
            <a:ext cx="8805863" cy="655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10600" b="1">
                <a:solidFill>
                  <a:srgbClr val="0000FF"/>
                </a:solidFill>
                <a:latin typeface="SassoonPrimaryInfant" pitchFamily="2" charset="0"/>
              </a:rPr>
              <a:t>a b c d e f g </a:t>
            </a:r>
          </a:p>
          <a:p>
            <a:pPr algn="ctr"/>
            <a:r>
              <a:rPr lang="en-GB" sz="10600" b="1">
                <a:solidFill>
                  <a:srgbClr val="0000FF"/>
                </a:solidFill>
                <a:latin typeface="SassoonPrimaryInfant" pitchFamily="2" charset="0"/>
              </a:rPr>
              <a:t>h i j k l m n </a:t>
            </a:r>
          </a:p>
          <a:p>
            <a:pPr algn="ctr"/>
            <a:r>
              <a:rPr lang="en-GB" sz="10600" b="1">
                <a:solidFill>
                  <a:srgbClr val="0000FF"/>
                </a:solidFill>
                <a:latin typeface="SassoonPrimaryInfant" pitchFamily="2" charset="0"/>
              </a:rPr>
              <a:t>o p q r s t u </a:t>
            </a:r>
          </a:p>
          <a:p>
            <a:pPr algn="ctr"/>
            <a:r>
              <a:rPr lang="en-GB" sz="10600" b="1">
                <a:solidFill>
                  <a:srgbClr val="0000FF"/>
                </a:solidFill>
                <a:latin typeface="SassoonPrimaryInfant" pitchFamily="2" charset="0"/>
              </a:rPr>
              <a:t>   v w x y z	</a:t>
            </a:r>
            <a:r>
              <a:rPr lang="en-GB"/>
              <a:t>	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89138"/>
            <a:ext cx="8229600" cy="2368550"/>
          </a:xfrm>
        </p:spPr>
        <p:txBody>
          <a:bodyPr/>
          <a:lstStyle/>
          <a:p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B b</a:t>
            </a:r>
          </a:p>
        </p:txBody>
      </p:sp>
      <p:pic>
        <p:nvPicPr>
          <p:cNvPr id="27655" name="Picture 7" descr="j04125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2271713" cy="22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j02961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933825"/>
            <a:ext cx="3671888" cy="255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7" name="Picture 9" descr="j02905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625850"/>
            <a:ext cx="3529013" cy="301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11" descr="j02909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04813"/>
            <a:ext cx="1989138" cy="316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C c</a:t>
            </a:r>
          </a:p>
        </p:txBody>
      </p:sp>
      <p:pic>
        <p:nvPicPr>
          <p:cNvPr id="28708" name="Picture 36" descr="j03985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88900"/>
            <a:ext cx="2441575" cy="3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10" name="Picture 38" descr="j02508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949700"/>
            <a:ext cx="3455988" cy="271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11" name="Picture 39" descr="j03341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7475"/>
            <a:ext cx="2665413" cy="3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12" name="Picture 40" descr="j03038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013325"/>
            <a:ext cx="3455988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D d</a:t>
            </a:r>
          </a:p>
        </p:txBody>
      </p:sp>
      <p:pic>
        <p:nvPicPr>
          <p:cNvPr id="30727" name="Picture 7" descr="j03830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613" y="3673475"/>
            <a:ext cx="4897437" cy="286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 descr="j03244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37063"/>
            <a:ext cx="3887788" cy="208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9" name="Picture 9" descr="dd00600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33375"/>
            <a:ext cx="2952750" cy="213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 descr="j00842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26988"/>
            <a:ext cx="4032250" cy="25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E e</a:t>
            </a:r>
          </a:p>
        </p:txBody>
      </p:sp>
      <p:pic>
        <p:nvPicPr>
          <p:cNvPr id="33799" name="Picture 7" descr="j02157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5888"/>
            <a:ext cx="2351088" cy="32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0" name="Picture 8" descr="j02335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260350"/>
            <a:ext cx="3536950" cy="251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" name="Picture 9" descr="an02568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81500"/>
            <a:ext cx="3575050" cy="228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" name="Picture 10" descr="j01092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79875"/>
            <a:ext cx="3200400" cy="258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F f</a:t>
            </a:r>
          </a:p>
        </p:txBody>
      </p:sp>
      <p:pic>
        <p:nvPicPr>
          <p:cNvPr id="34823" name="Picture 7" descr="j03581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60350"/>
            <a:ext cx="3241675" cy="233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8" descr="j00843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3816350" cy="32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5" name="Picture 9" descr="hh00172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394075"/>
            <a:ext cx="2016125" cy="327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6" name="Picture 10" descr="fl00125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318000"/>
            <a:ext cx="3095625" cy="242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G g</a:t>
            </a:r>
          </a:p>
        </p:txBody>
      </p:sp>
      <p:pic>
        <p:nvPicPr>
          <p:cNvPr id="35847" name="Picture 7" descr="an0014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3744912" cy="186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8" name="Picture 8" descr="j03244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005263"/>
            <a:ext cx="3760788" cy="28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9" name="Picture 9" descr="j03357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8913"/>
            <a:ext cx="3098800" cy="316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50" name="Picture 10" descr="j029528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221163"/>
            <a:ext cx="33845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457200" y="1989138"/>
            <a:ext cx="8229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20000" b="1">
                <a:solidFill>
                  <a:srgbClr val="0000FF"/>
                </a:solidFill>
                <a:latin typeface="SassoonPrimaryInfant" pitchFamily="2" charset="0"/>
              </a:rPr>
              <a:t>H h</a:t>
            </a:r>
          </a:p>
        </p:txBody>
      </p:sp>
      <p:pic>
        <p:nvPicPr>
          <p:cNvPr id="36871" name="Picture 7" descr="j02327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665413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2" name="Picture 8" descr="j02351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15888"/>
            <a:ext cx="3240088" cy="26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3" name="Picture 9" descr="j02507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156">
            <a:off x="6588125" y="3806825"/>
            <a:ext cx="1401763" cy="307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4" name="Picture 10" descr="j03914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89363"/>
            <a:ext cx="2736850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00"/>
      </a:dk1>
      <a:lt1>
        <a:srgbClr val="D6FEE6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8FEF0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D6FEE6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8FEF0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81</Words>
  <Application>Microsoft Office PowerPoint</Application>
  <PresentationFormat>On-screen Show (4:3)</PresentationFormat>
  <Paragraphs>31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SassoonPrimaryInfant</vt:lpstr>
      <vt:lpstr>Default Design</vt:lpstr>
      <vt:lpstr>The Alphabet</vt:lpstr>
      <vt:lpstr>A a</vt:lpstr>
      <vt:lpstr>B 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Alphabet</dc:title>
  <dc:creator>kleeds</dc:creator>
  <cp:lastModifiedBy>Teacher E-Solutions</cp:lastModifiedBy>
  <cp:revision>19</cp:revision>
  <dcterms:created xsi:type="dcterms:W3CDTF">2006-06-29T12:31:44Z</dcterms:created>
  <dcterms:modified xsi:type="dcterms:W3CDTF">2019-01-18T16:53:43Z</dcterms:modified>
</cp:coreProperties>
</file>