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40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618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62554-48FB-4FB7-859E-9F9ED862B0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66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AEF3-7785-4FCF-A216-992060F203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19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CC40A-2F44-44EA-82CD-AAC26B127C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16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05EF0-E58A-40F9-9A9A-3E03A191C0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21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FF29B-A58D-463E-8BFC-8D47DF5890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21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253CC-6C07-49EF-B6D3-AE6EADAB5D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92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6B948-AE6E-4861-897C-AE8169D641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80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5C5B3-5F15-487D-AE20-3ABDB2BAA8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90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6CBDD-FE0D-438B-98A2-4B11EA1079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1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77B69-7A84-471E-88CC-0CFAE2DB10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17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3C89C-8848-4FEA-9B66-626A269989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49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5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15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5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5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515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5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FF489D2-2EB4-4BBC-AFA0-0EA0C43722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6000" dirty="0" smtClean="0">
                <a:latin typeface="SassoonPrimaryType" pitchFamily="2" charset="0"/>
              </a:rPr>
              <a:t>The Mighty Apostrophe</a:t>
            </a:r>
            <a:endParaRPr lang="en-GB" sz="48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13414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GB" sz="50000" dirty="0" smtClean="0">
                <a:latin typeface="Times New Roman" pitchFamily="18" charset="0"/>
              </a:rPr>
              <a:t>’</a:t>
            </a:r>
            <a:r>
              <a:rPr lang="en-GB" sz="50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Have a go at putting the apostrophes in the right place.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/>
              <a:t>The pencil case that belonged to Megan.</a:t>
            </a:r>
            <a:r>
              <a:rPr lang="en-GB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Megan’s pencil case.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The drink that belonged to Jack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Jack’s drink.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The book that belonged to </a:t>
            </a:r>
            <a:r>
              <a:rPr lang="en-GB" dirty="0" err="1" smtClean="0"/>
              <a:t>Tiarna</a:t>
            </a:r>
            <a:r>
              <a:rPr lang="en-GB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err="1" smtClean="0"/>
              <a:t>Tiarna’s</a:t>
            </a:r>
            <a:r>
              <a:rPr lang="en-GB" dirty="0" smtClean="0"/>
              <a:t> book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The rubber that belonged to Charles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Charles’ rubber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456237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Your spelling words this week will be to do with contractions in group 1 and 2.</a:t>
            </a:r>
            <a:br>
              <a:rPr lang="en-GB" smtClean="0"/>
            </a:br>
            <a:r>
              <a:rPr lang="en-GB" smtClean="0"/>
              <a:t>Group 3 you will be given sentences to write with the correct use of an apostrophe.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888037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The apostrophe has 2 functions</a:t>
            </a:r>
            <a:br>
              <a:rPr lang="en-GB" smtClean="0"/>
            </a:b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1. To replace missing letters in contractions. </a:t>
            </a:r>
            <a:br>
              <a:rPr lang="en-GB" smtClean="0"/>
            </a:br>
            <a:r>
              <a:rPr lang="en-GB" smtClean="0"/>
              <a:t>2. To show that something belongs to someone. (possession)</a:t>
            </a:r>
            <a:br>
              <a:rPr lang="en-GB" smtClean="0"/>
            </a:br>
            <a:endParaRPr lang="en-GB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Contractions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I am</a:t>
            </a:r>
            <a:r>
              <a:rPr lang="en-GB" smtClean="0"/>
              <a:t> 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I’m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We are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We’re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He is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He’s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Now try contracting these words. 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400" smtClean="0"/>
              <a:t>Can not</a:t>
            </a:r>
          </a:p>
          <a:p>
            <a:pPr eaLnBrk="1" hangingPunct="1">
              <a:defRPr/>
            </a:pPr>
            <a:r>
              <a:rPr lang="en-GB" sz="4400" smtClean="0"/>
              <a:t>She had</a:t>
            </a:r>
          </a:p>
          <a:p>
            <a:pPr eaLnBrk="1" hangingPunct="1">
              <a:defRPr/>
            </a:pPr>
            <a:r>
              <a:rPr lang="en-GB" sz="4400" smtClean="0"/>
              <a:t>They are</a:t>
            </a:r>
          </a:p>
          <a:p>
            <a:pPr eaLnBrk="1" hangingPunct="1">
              <a:defRPr/>
            </a:pPr>
            <a:r>
              <a:rPr lang="en-GB" sz="4400" smtClean="0"/>
              <a:t>He will</a:t>
            </a:r>
          </a:p>
          <a:p>
            <a:pPr eaLnBrk="1" hangingPunct="1">
              <a:defRPr/>
            </a:pPr>
            <a:r>
              <a:rPr lang="en-GB" sz="4400" smtClean="0"/>
              <a:t>We have</a:t>
            </a: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400" smtClean="0"/>
              <a:t>Can’t</a:t>
            </a:r>
          </a:p>
          <a:p>
            <a:pPr eaLnBrk="1" hangingPunct="1">
              <a:defRPr/>
            </a:pPr>
            <a:r>
              <a:rPr lang="en-GB" sz="4400" smtClean="0"/>
              <a:t>She’d</a:t>
            </a:r>
          </a:p>
          <a:p>
            <a:pPr eaLnBrk="1" hangingPunct="1">
              <a:defRPr/>
            </a:pPr>
            <a:r>
              <a:rPr lang="en-GB" sz="4400" smtClean="0"/>
              <a:t>They’re</a:t>
            </a:r>
          </a:p>
          <a:p>
            <a:pPr eaLnBrk="1" hangingPunct="1">
              <a:defRPr/>
            </a:pPr>
            <a:r>
              <a:rPr lang="en-GB" sz="4400" smtClean="0"/>
              <a:t>He’ll</a:t>
            </a:r>
          </a:p>
          <a:p>
            <a:pPr eaLnBrk="1" hangingPunct="1">
              <a:defRPr/>
            </a:pPr>
            <a:r>
              <a:rPr lang="en-GB" sz="4400" smtClean="0"/>
              <a:t>We’ve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6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2" grpId="0" build="p"/>
      <p:bldP spid="1639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9600" smtClean="0"/>
              <a:t>Possession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 smtClean="0"/>
              <a:t>Apostrophes can also be used to show that something belongs to someone else.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36905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4800" smtClean="0"/>
              <a:t>Miss Barnett’s chair</a:t>
            </a:r>
            <a:r>
              <a:rPr lang="en-GB" sz="18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 build="p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22</TotalTime>
  <Words>127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Verdana</vt:lpstr>
      <vt:lpstr>Arial</vt:lpstr>
      <vt:lpstr>Wingdings</vt:lpstr>
      <vt:lpstr>Calibri</vt:lpstr>
      <vt:lpstr>SassoonPrimaryType</vt:lpstr>
      <vt:lpstr>Times New Roman</vt:lpstr>
      <vt:lpstr>Globe</vt:lpstr>
      <vt:lpstr>The Mighty Apostrophe</vt:lpstr>
      <vt:lpstr>The apostrophe has 2 functions  1. To replace missing letters in contractions.  2. To show that something belongs to someone. (possession) </vt:lpstr>
      <vt:lpstr>Contractions</vt:lpstr>
      <vt:lpstr>I am </vt:lpstr>
      <vt:lpstr>We are</vt:lpstr>
      <vt:lpstr>He is</vt:lpstr>
      <vt:lpstr>Now try contracting these words. </vt:lpstr>
      <vt:lpstr>Possession</vt:lpstr>
      <vt:lpstr>Apostrophes can also be used to show that something belongs to someone else.</vt:lpstr>
      <vt:lpstr>Have a go at putting the apostrophes in the right place.</vt:lpstr>
      <vt:lpstr>Your spelling words this week will be to do with contractions in group 1 and 2. Group 3 you will be given sentences to write with the correct use of an apostrophe.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Mighty apostrophe.</dc:title>
  <dc:creator>Karen Barnett</dc:creator>
  <cp:lastModifiedBy>Teacher E-Solutions</cp:lastModifiedBy>
  <cp:revision>5</cp:revision>
  <dcterms:created xsi:type="dcterms:W3CDTF">2006-12-03T17:13:13Z</dcterms:created>
  <dcterms:modified xsi:type="dcterms:W3CDTF">2019-01-18T16:53:45Z</dcterms:modified>
</cp:coreProperties>
</file>