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7" r:id="rId4"/>
    <p:sldId id="268" r:id="rId5"/>
    <p:sldId id="269" r:id="rId6"/>
    <p:sldId id="270" r:id="rId7"/>
    <p:sldId id="271" r:id="rId8"/>
    <p:sldId id="273" r:id="rId9"/>
    <p:sldId id="274" r:id="rId10"/>
    <p:sldId id="275" r:id="rId11"/>
    <p:sldId id="276" r:id="rId12"/>
    <p:sldId id="279" r:id="rId13"/>
    <p:sldId id="278" r:id="rId14"/>
    <p:sldId id="280" r:id="rId15"/>
    <p:sldId id="281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20th Century Font" pitchFamily="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20th Century Font" pitchFamily="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20th Century Font" pitchFamily="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20th Century Font" pitchFamily="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20th Century Font" pitchFamily="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20th Century Font" pitchFamily="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20th Century Font" pitchFamily="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20th Century Font" pitchFamily="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20th Century Font" pitchFamily="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0000"/>
    <a:srgbClr val="FFFFFF"/>
    <a:srgbClr val="FF3300"/>
    <a:srgbClr val="FF0066"/>
    <a:srgbClr val="CC3300"/>
    <a:srgbClr val="0099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46" autoAdjust="0"/>
    <p:restoredTop sz="93972" autoAdjust="0"/>
  </p:normalViewPr>
  <p:slideViewPr>
    <p:cSldViewPr>
      <p:cViewPr varScale="1">
        <p:scale>
          <a:sx n="42" d="100"/>
          <a:sy n="42" d="100"/>
        </p:scale>
        <p:origin x="-653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2400"/>
            <a:ext cx="9144000" cy="552450"/>
          </a:xfrm>
        </p:spPr>
        <p:txBody>
          <a:bodyPr/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762000"/>
            <a:ext cx="9144000" cy="3810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689725"/>
            <a:ext cx="2133600" cy="168275"/>
          </a:xfrm>
        </p:spPr>
        <p:txBody>
          <a:bodyPr/>
          <a:lstStyle>
            <a:lvl1pPr>
              <a:defRPr b="0" smtClean="0">
                <a:latin typeface="Arial Black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0" smtClean="0">
                <a:latin typeface="Arial Black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689725"/>
            <a:ext cx="2133600" cy="168275"/>
          </a:xfrm>
        </p:spPr>
        <p:txBody>
          <a:bodyPr/>
          <a:lstStyle>
            <a:lvl1pPr>
              <a:defRPr b="0" smtClean="0">
                <a:latin typeface="Arial Black" pitchFamily="34" charset="0"/>
              </a:defRPr>
            </a:lvl1pPr>
          </a:lstStyle>
          <a:p>
            <a:pPr>
              <a:defRPr/>
            </a:pPr>
            <a:fld id="{D3A17222-0E32-483D-A604-E92026BC73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3189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4E36B-A28E-415B-85A6-C581266B5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816100"/>
      </p:ext>
    </p:extLst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FFB1D-4135-4681-9A26-64264D3705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110450"/>
      </p:ext>
    </p:extLst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4D064-19F0-4A18-A0A9-2CC318F38F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959467"/>
      </p:ext>
    </p:extLst>
  </p:cSld>
  <p:clrMapOvr>
    <a:masterClrMapping/>
  </p:clrMapOvr>
  <p:transition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FE95F-6825-48DA-AA5A-73043DC5E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690391"/>
      </p:ext>
    </p:extLst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838200"/>
            <a:ext cx="411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11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AD921-7AB8-484C-ACE7-7768DCCC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671985"/>
      </p:ext>
    </p:extLst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CF98B-E4BD-48D8-AB88-B38C77758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33667"/>
      </p:ext>
    </p:extLst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8910C-09A8-419A-B3EB-D9EE7469BB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091620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80800-B328-41A1-AB83-347F95797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083940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A6D98-3177-4862-BD91-642306F52D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335866"/>
      </p:ext>
    </p:extLst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10CFB-4BBD-4327-ABF6-559ED8D420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18767"/>
      </p:ext>
    </p:extLst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838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838200"/>
            <a:ext cx="8382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61150"/>
            <a:ext cx="213360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89725"/>
            <a:ext cx="28956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89725"/>
            <a:ext cx="21336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08C0C3D5-E439-4596-AF16-9F34027C54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200000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200000"/>
        <a:defRPr sz="20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200000"/>
        <a:defRPr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200000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200000"/>
        <a:defRPr sz="16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200000"/>
        <a:defRPr sz="16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200000"/>
        <a:defRPr sz="16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200000"/>
        <a:defRPr sz="16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200000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1752600"/>
            <a:ext cx="7086600" cy="1143000"/>
          </a:xfrm>
          <a:noFill/>
        </p:spPr>
        <p:txBody>
          <a:bodyPr/>
          <a:lstStyle/>
          <a:p>
            <a:pPr eaLnBrk="1" hangingPunct="1"/>
            <a:r>
              <a:rPr lang="en-GB" sz="6600" b="1" smtClean="0">
                <a:solidFill>
                  <a:srgbClr val="008000"/>
                </a:solidFill>
                <a:latin typeface="Eras Bold ITC" pitchFamily="34" charset="0"/>
              </a:rPr>
              <a:t>The rainforest</a:t>
            </a:r>
            <a:endParaRPr lang="en-US" sz="6600" b="1" smtClean="0">
              <a:solidFill>
                <a:srgbClr val="008000"/>
              </a:solidFill>
              <a:latin typeface="Eras Bold ITC" pitchFamily="34" charset="0"/>
            </a:endParaRPr>
          </a:p>
        </p:txBody>
      </p:sp>
      <p:sp>
        <p:nvSpPr>
          <p:cNvPr id="3075" name="Rectangle 14"/>
          <p:cNvSpPr>
            <a:spLocks noChangeArrowheads="1"/>
          </p:cNvSpPr>
          <p:nvPr/>
        </p:nvSpPr>
        <p:spPr bwMode="auto">
          <a:xfrm>
            <a:off x="2286000" y="2743200"/>
            <a:ext cx="533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GB" sz="2800" b="1">
                <a:solidFill>
                  <a:srgbClr val="FF6600"/>
                </a:solidFill>
                <a:latin typeface="Eras Bold ITC" pitchFamily="34" charset="0"/>
              </a:rPr>
              <a:t>South America</a:t>
            </a:r>
            <a:endParaRPr lang="en-US" sz="2800" b="1">
              <a:solidFill>
                <a:srgbClr val="FF6600"/>
              </a:solidFill>
              <a:latin typeface="Eras Bold ITC" pitchFamily="34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These are local houses in the rainforest. </a:t>
            </a:r>
            <a:endParaRPr lang="en-US" sz="3200" smtClean="0"/>
          </a:p>
        </p:txBody>
      </p:sp>
      <p:pic>
        <p:nvPicPr>
          <p:cNvPr id="12291" name="Picture 4" descr="DSCF348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268413"/>
            <a:ext cx="6280150" cy="471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sz="3200" smtClean="0"/>
              <a:t>Beware snakes!</a:t>
            </a:r>
            <a:endParaRPr lang="en-US" sz="3200" smtClean="0"/>
          </a:p>
        </p:txBody>
      </p:sp>
      <p:pic>
        <p:nvPicPr>
          <p:cNvPr id="13315" name="Picture 5" descr="P10101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196975"/>
            <a:ext cx="5556250" cy="416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sz="3200" smtClean="0"/>
              <a:t>The rainforest is full of life.</a:t>
            </a:r>
            <a:endParaRPr lang="en-US" sz="3200" smtClean="0"/>
          </a:p>
        </p:txBody>
      </p:sp>
      <p:pic>
        <p:nvPicPr>
          <p:cNvPr id="14339" name="Picture 5" descr="DSCF02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341438"/>
            <a:ext cx="5422900" cy="406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P100067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1125538"/>
            <a:ext cx="5556250" cy="416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P101007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692150"/>
            <a:ext cx="6305550" cy="472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P10007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981075"/>
            <a:ext cx="5561012" cy="417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Travellers can stay in lodges in the rainforest.</a:t>
            </a:r>
            <a:endParaRPr lang="en-US" sz="3200" smtClean="0"/>
          </a:p>
        </p:txBody>
      </p:sp>
      <p:pic>
        <p:nvPicPr>
          <p:cNvPr id="4099" name="Picture 8" descr="at ho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125538"/>
            <a:ext cx="6183312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With guides,  visitors can see the wild life. </a:t>
            </a:r>
            <a:endParaRPr lang="en-US" sz="3200" smtClean="0"/>
          </a:p>
        </p:txBody>
      </p:sp>
      <p:pic>
        <p:nvPicPr>
          <p:cNvPr id="5123" name="Picture 4" descr="DSCF34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00900" y="-12268200"/>
            <a:ext cx="942975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5" descr="DSCF22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25200" y="-8343900"/>
            <a:ext cx="6280150" cy="471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6" descr="DSCF22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557338"/>
            <a:ext cx="6280150" cy="471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P10006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1268413"/>
            <a:ext cx="5556250" cy="416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sz="3200" smtClean="0"/>
              <a:t>Flowers are brightly coloured.</a:t>
            </a:r>
            <a:endParaRPr lang="en-US" sz="3200" smtClean="0"/>
          </a:p>
        </p:txBody>
      </p:sp>
      <p:pic>
        <p:nvPicPr>
          <p:cNvPr id="7171" name="Picture 5" descr="DSCF277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1125538"/>
            <a:ext cx="6283325" cy="471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DSCF248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0" y="476250"/>
            <a:ext cx="4710113" cy="636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You need to dress carefully to walk through the dense undergrowth.</a:t>
            </a:r>
            <a:endParaRPr lang="en-US" sz="3200" smtClean="0"/>
          </a:p>
        </p:txBody>
      </p:sp>
      <p:pic>
        <p:nvPicPr>
          <p:cNvPr id="9219" name="Picture 5" descr="DSCF35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341438"/>
            <a:ext cx="6280150" cy="471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sz="3200" smtClean="0"/>
              <a:t>The rainforest has many rivers.</a:t>
            </a:r>
            <a:endParaRPr lang="en-US" sz="3200" smtClean="0"/>
          </a:p>
        </p:txBody>
      </p:sp>
      <p:pic>
        <p:nvPicPr>
          <p:cNvPr id="10243" name="Picture 5" descr="DSCF347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268413"/>
            <a:ext cx="6280150" cy="471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To travel by boat is easier than walking through the forest. </a:t>
            </a:r>
            <a:endParaRPr lang="en-US" sz="3200" smtClean="0"/>
          </a:p>
        </p:txBody>
      </p:sp>
      <p:pic>
        <p:nvPicPr>
          <p:cNvPr id="11267" name="Picture 5" descr="P10006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1268413"/>
            <a:ext cx="5564188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ngle_stripes">
  <a:themeElements>
    <a:clrScheme name="jungle_strip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jungle_stripes">
      <a:majorFont>
        <a:latin typeface="Impact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jungle_strip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ungle_strip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ungle_strip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ungle_strip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ungle_strip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ungle_strip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ngle_strip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ngle_strip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ngle_strip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ngle_strip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ngle_strip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ungle_strip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jungle_stripes</Template>
  <TotalTime>99</TotalTime>
  <Words>76</Words>
  <Application>Microsoft Office PowerPoint</Application>
  <PresentationFormat>On-screen Show (4:3)</PresentationFormat>
  <Paragraphs>11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20th Century Font</vt:lpstr>
      <vt:lpstr>Arial</vt:lpstr>
      <vt:lpstr>Impact</vt:lpstr>
      <vt:lpstr>Tahoma</vt:lpstr>
      <vt:lpstr>Calibri</vt:lpstr>
      <vt:lpstr>Arial Black</vt:lpstr>
      <vt:lpstr>Eras Bold ITC</vt:lpstr>
      <vt:lpstr>jungle_stripes</vt:lpstr>
      <vt:lpstr>The rainforest</vt:lpstr>
      <vt:lpstr>Travellers can stay in lodges in the rainforest.</vt:lpstr>
      <vt:lpstr>With guides,  visitors can see the wild life. </vt:lpstr>
      <vt:lpstr>PowerPoint Presentation</vt:lpstr>
      <vt:lpstr>Flowers are brightly coloured.</vt:lpstr>
      <vt:lpstr>PowerPoint Presentation</vt:lpstr>
      <vt:lpstr>You need to dress carefully to walk through the dense undergrowth.</vt:lpstr>
      <vt:lpstr>The rainforest has many rivers.</vt:lpstr>
      <vt:lpstr>To travel by boat is easier than walking through the forest. </vt:lpstr>
      <vt:lpstr>These are local houses in the rainforest. </vt:lpstr>
      <vt:lpstr>Beware snakes!</vt:lpstr>
      <vt:lpstr>The rainforest is full of life.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rainforest</dc:title>
  <dc:creator>Anita Sedgwick</dc:creator>
  <cp:lastModifiedBy>Teacher E-Solutions</cp:lastModifiedBy>
  <cp:revision>5</cp:revision>
  <dcterms:created xsi:type="dcterms:W3CDTF">2010-01-21T18:10:13Z</dcterms:created>
  <dcterms:modified xsi:type="dcterms:W3CDTF">2019-01-18T17:28:52Z</dcterms:modified>
</cp:coreProperties>
</file>