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99"/>
    <a:srgbClr val="A50021"/>
    <a:srgbClr val="F0EFE0"/>
    <a:srgbClr val="1F40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370" name="Group 2"/>
          <p:cNvGrpSpPr>
            <a:grpSpLocks/>
          </p:cNvGrpSpPr>
          <p:nvPr/>
        </p:nvGrpSpPr>
        <p:grpSpPr bwMode="auto">
          <a:xfrm>
            <a:off x="19050" y="1109663"/>
            <a:ext cx="9156700" cy="757237"/>
            <a:chOff x="0" y="0"/>
            <a:chExt cx="5768" cy="477"/>
          </a:xfrm>
        </p:grpSpPr>
        <p:sp>
          <p:nvSpPr>
            <p:cNvPr id="570371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>
                <a:gd name="T0" fmla="*/ 0 w 5763"/>
                <a:gd name="T1" fmla="*/ 450 h 477"/>
                <a:gd name="T2" fmla="*/ 3 w 5763"/>
                <a:gd name="T3" fmla="*/ 0 h 477"/>
                <a:gd name="T4" fmla="*/ 5763 w 5763"/>
                <a:gd name="T5" fmla="*/ 0 h 477"/>
                <a:gd name="T6" fmla="*/ 5763 w 5763"/>
                <a:gd name="T7" fmla="*/ 465 h 477"/>
                <a:gd name="T8" fmla="*/ 4821 w 5763"/>
                <a:gd name="T9" fmla="*/ 477 h 477"/>
                <a:gd name="T10" fmla="*/ 4326 w 5763"/>
                <a:gd name="T11" fmla="*/ 447 h 477"/>
                <a:gd name="T12" fmla="*/ 3783 w 5763"/>
                <a:gd name="T13" fmla="*/ 465 h 477"/>
                <a:gd name="T14" fmla="*/ 3417 w 5763"/>
                <a:gd name="T15" fmla="*/ 456 h 477"/>
                <a:gd name="T16" fmla="*/ 2973 w 5763"/>
                <a:gd name="T17" fmla="*/ 459 h 477"/>
                <a:gd name="T18" fmla="*/ 2451 w 5763"/>
                <a:gd name="T19" fmla="*/ 453 h 477"/>
                <a:gd name="T20" fmla="*/ 2289 w 5763"/>
                <a:gd name="T21" fmla="*/ 441 h 477"/>
                <a:gd name="T22" fmla="*/ 2010 w 5763"/>
                <a:gd name="T23" fmla="*/ 453 h 477"/>
                <a:gd name="T24" fmla="*/ 1827 w 5763"/>
                <a:gd name="T25" fmla="*/ 450 h 477"/>
                <a:gd name="T26" fmla="*/ 1215 w 5763"/>
                <a:gd name="T27" fmla="*/ 465 h 477"/>
                <a:gd name="T28" fmla="*/ 660 w 5763"/>
                <a:gd name="T29" fmla="*/ 456 h 477"/>
                <a:gd name="T30" fmla="*/ 0 w 5763"/>
                <a:gd name="T31" fmla="*/ 45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2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>
                <a:gd name="T0" fmla="*/ 8 w 256"/>
                <a:gd name="T1" fmla="*/ 190 h 253"/>
                <a:gd name="T2" fmla="*/ 71 w 256"/>
                <a:gd name="T3" fmla="*/ 115 h 253"/>
                <a:gd name="T4" fmla="*/ 203 w 256"/>
                <a:gd name="T5" fmla="*/ 16 h 253"/>
                <a:gd name="T6" fmla="*/ 251 w 256"/>
                <a:gd name="T7" fmla="*/ 19 h 253"/>
                <a:gd name="T8" fmla="*/ 236 w 256"/>
                <a:gd name="T9" fmla="*/ 46 h 253"/>
                <a:gd name="T10" fmla="*/ 176 w 256"/>
                <a:gd name="T11" fmla="*/ 82 h 253"/>
                <a:gd name="T12" fmla="*/ 92 w 256"/>
                <a:gd name="T13" fmla="*/ 154 h 253"/>
                <a:gd name="T14" fmla="*/ 23 w 256"/>
                <a:gd name="T15" fmla="*/ 247 h 253"/>
                <a:gd name="T16" fmla="*/ 8 w 256"/>
                <a:gd name="T17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3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>
                <a:gd name="T0" fmla="*/ 0 w 708"/>
                <a:gd name="T1" fmla="*/ 432 h 459"/>
                <a:gd name="T2" fmla="*/ 0 w 708"/>
                <a:gd name="T3" fmla="*/ 453 h 459"/>
                <a:gd name="T4" fmla="*/ 72 w 708"/>
                <a:gd name="T5" fmla="*/ 324 h 459"/>
                <a:gd name="T6" fmla="*/ 198 w 708"/>
                <a:gd name="T7" fmla="*/ 201 h 459"/>
                <a:gd name="T8" fmla="*/ 366 w 708"/>
                <a:gd name="T9" fmla="*/ 102 h 459"/>
                <a:gd name="T10" fmla="*/ 531 w 708"/>
                <a:gd name="T11" fmla="*/ 36 h 459"/>
                <a:gd name="T12" fmla="*/ 609 w 708"/>
                <a:gd name="T13" fmla="*/ 0 h 459"/>
                <a:gd name="T14" fmla="*/ 708 w 708"/>
                <a:gd name="T15" fmla="*/ 3 h 459"/>
                <a:gd name="T16" fmla="*/ 591 w 708"/>
                <a:gd name="T17" fmla="*/ 66 h 459"/>
                <a:gd name="T18" fmla="*/ 417 w 708"/>
                <a:gd name="T19" fmla="*/ 126 h 459"/>
                <a:gd name="T20" fmla="*/ 237 w 708"/>
                <a:gd name="T21" fmla="*/ 231 h 459"/>
                <a:gd name="T22" fmla="*/ 117 w 708"/>
                <a:gd name="T23" fmla="*/ 345 h 459"/>
                <a:gd name="T24" fmla="*/ 51 w 708"/>
                <a:gd name="T25" fmla="*/ 459 h 459"/>
                <a:gd name="T26" fmla="*/ 0 w 708"/>
                <a:gd name="T27" fmla="*/ 453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4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>
                <a:gd name="T0" fmla="*/ 21 w 251"/>
                <a:gd name="T1" fmla="*/ 163 h 194"/>
                <a:gd name="T2" fmla="*/ 9 w 251"/>
                <a:gd name="T3" fmla="*/ 184 h 194"/>
                <a:gd name="T4" fmla="*/ 75 w 251"/>
                <a:gd name="T5" fmla="*/ 103 h 194"/>
                <a:gd name="T6" fmla="*/ 165 w 251"/>
                <a:gd name="T7" fmla="*/ 28 h 194"/>
                <a:gd name="T8" fmla="*/ 207 w 251"/>
                <a:gd name="T9" fmla="*/ 7 h 194"/>
                <a:gd name="T10" fmla="*/ 246 w 251"/>
                <a:gd name="T11" fmla="*/ 4 h 194"/>
                <a:gd name="T12" fmla="*/ 237 w 251"/>
                <a:gd name="T13" fmla="*/ 34 h 194"/>
                <a:gd name="T14" fmla="*/ 183 w 251"/>
                <a:gd name="T15" fmla="*/ 61 h 194"/>
                <a:gd name="T16" fmla="*/ 108 w 251"/>
                <a:gd name="T17" fmla="*/ 124 h 194"/>
                <a:gd name="T18" fmla="*/ 54 w 251"/>
                <a:gd name="T19" fmla="*/ 190 h 194"/>
                <a:gd name="T20" fmla="*/ 6 w 251"/>
                <a:gd name="T21" fmla="*/ 18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5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>
                <a:gd name="T0" fmla="*/ 99 w 159"/>
                <a:gd name="T1" fmla="*/ 0 h 72"/>
                <a:gd name="T2" fmla="*/ 15 w 159"/>
                <a:gd name="T3" fmla="*/ 36 h 72"/>
                <a:gd name="T4" fmla="*/ 6 w 159"/>
                <a:gd name="T5" fmla="*/ 60 h 72"/>
                <a:gd name="T6" fmla="*/ 36 w 159"/>
                <a:gd name="T7" fmla="*/ 69 h 72"/>
                <a:gd name="T8" fmla="*/ 87 w 159"/>
                <a:gd name="T9" fmla="*/ 42 h 72"/>
                <a:gd name="T10" fmla="*/ 159 w 159"/>
                <a:gd name="T11" fmla="*/ 0 h 72"/>
                <a:gd name="T12" fmla="*/ 99 w 159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6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>
                <a:gd name="T0" fmla="*/ 395 w 455"/>
                <a:gd name="T1" fmla="*/ 0 h 216"/>
                <a:gd name="T2" fmla="*/ 338 w 455"/>
                <a:gd name="T3" fmla="*/ 48 h 216"/>
                <a:gd name="T4" fmla="*/ 242 w 455"/>
                <a:gd name="T5" fmla="*/ 102 h 216"/>
                <a:gd name="T6" fmla="*/ 104 w 455"/>
                <a:gd name="T7" fmla="*/ 147 h 216"/>
                <a:gd name="T8" fmla="*/ 35 w 455"/>
                <a:gd name="T9" fmla="*/ 168 h 216"/>
                <a:gd name="T10" fmla="*/ 8 w 455"/>
                <a:gd name="T11" fmla="*/ 192 h 216"/>
                <a:gd name="T12" fmla="*/ 8 w 455"/>
                <a:gd name="T13" fmla="*/ 213 h 216"/>
                <a:gd name="T14" fmla="*/ 59 w 455"/>
                <a:gd name="T15" fmla="*/ 213 h 216"/>
                <a:gd name="T16" fmla="*/ 86 w 455"/>
                <a:gd name="T17" fmla="*/ 192 h 216"/>
                <a:gd name="T18" fmla="*/ 173 w 455"/>
                <a:gd name="T19" fmla="*/ 159 h 216"/>
                <a:gd name="T20" fmla="*/ 299 w 455"/>
                <a:gd name="T21" fmla="*/ 126 h 216"/>
                <a:gd name="T22" fmla="*/ 392 w 455"/>
                <a:gd name="T23" fmla="*/ 72 h 216"/>
                <a:gd name="T24" fmla="*/ 455 w 455"/>
                <a:gd name="T25" fmla="*/ 0 h 216"/>
                <a:gd name="T26" fmla="*/ 395 w 455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7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>
                <a:gd name="T0" fmla="*/ 0 w 414"/>
                <a:gd name="T1" fmla="*/ 11 h 108"/>
                <a:gd name="T2" fmla="*/ 24 w 414"/>
                <a:gd name="T3" fmla="*/ 11 h 108"/>
                <a:gd name="T4" fmla="*/ 156 w 414"/>
                <a:gd name="T5" fmla="*/ 2 h 108"/>
                <a:gd name="T6" fmla="*/ 288 w 414"/>
                <a:gd name="T7" fmla="*/ 23 h 108"/>
                <a:gd name="T8" fmla="*/ 384 w 414"/>
                <a:gd name="T9" fmla="*/ 53 h 108"/>
                <a:gd name="T10" fmla="*/ 411 w 414"/>
                <a:gd name="T11" fmla="*/ 74 h 108"/>
                <a:gd name="T12" fmla="*/ 405 w 414"/>
                <a:gd name="T13" fmla="*/ 104 h 108"/>
                <a:gd name="T14" fmla="*/ 363 w 414"/>
                <a:gd name="T15" fmla="*/ 101 h 108"/>
                <a:gd name="T16" fmla="*/ 294 w 414"/>
                <a:gd name="T17" fmla="*/ 77 h 108"/>
                <a:gd name="T18" fmla="*/ 174 w 414"/>
                <a:gd name="T19" fmla="*/ 50 h 108"/>
                <a:gd name="T20" fmla="*/ 72 w 414"/>
                <a:gd name="T21" fmla="*/ 62 h 108"/>
                <a:gd name="T22" fmla="*/ 36 w 414"/>
                <a:gd name="T23" fmla="*/ 59 h 108"/>
                <a:gd name="T24" fmla="*/ 0 w 414"/>
                <a:gd name="T25" fmla="*/ 1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8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>
                <a:gd name="T0" fmla="*/ 42 w 520"/>
                <a:gd name="T1" fmla="*/ 0 h 225"/>
                <a:gd name="T2" fmla="*/ 12 w 520"/>
                <a:gd name="T3" fmla="*/ 24 h 225"/>
                <a:gd name="T4" fmla="*/ 114 w 520"/>
                <a:gd name="T5" fmla="*/ 54 h 225"/>
                <a:gd name="T6" fmla="*/ 240 w 520"/>
                <a:gd name="T7" fmla="*/ 117 h 225"/>
                <a:gd name="T8" fmla="*/ 333 w 520"/>
                <a:gd name="T9" fmla="*/ 153 h 225"/>
                <a:gd name="T10" fmla="*/ 438 w 520"/>
                <a:gd name="T11" fmla="*/ 219 h 225"/>
                <a:gd name="T12" fmla="*/ 426 w 520"/>
                <a:gd name="T13" fmla="*/ 192 h 225"/>
                <a:gd name="T14" fmla="*/ 441 w 520"/>
                <a:gd name="T15" fmla="*/ 180 h 225"/>
                <a:gd name="T16" fmla="*/ 519 w 520"/>
                <a:gd name="T17" fmla="*/ 216 h 225"/>
                <a:gd name="T18" fmla="*/ 450 w 520"/>
                <a:gd name="T19" fmla="*/ 162 h 225"/>
                <a:gd name="T20" fmla="*/ 381 w 520"/>
                <a:gd name="T21" fmla="*/ 135 h 225"/>
                <a:gd name="T22" fmla="*/ 285 w 520"/>
                <a:gd name="T23" fmla="*/ 84 h 225"/>
                <a:gd name="T24" fmla="*/ 186 w 520"/>
                <a:gd name="T25" fmla="*/ 18 h 225"/>
                <a:gd name="T26" fmla="*/ 123 w 520"/>
                <a:gd name="T27" fmla="*/ 0 h 225"/>
                <a:gd name="T28" fmla="*/ 42 w 520"/>
                <a:gd name="T29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79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>
                <a:gd name="T0" fmla="*/ 6 w 431"/>
                <a:gd name="T1" fmla="*/ 38 h 233"/>
                <a:gd name="T2" fmla="*/ 9 w 431"/>
                <a:gd name="T3" fmla="*/ 20 h 233"/>
                <a:gd name="T4" fmla="*/ 42 w 431"/>
                <a:gd name="T5" fmla="*/ 2 h 233"/>
                <a:gd name="T6" fmla="*/ 90 w 431"/>
                <a:gd name="T7" fmla="*/ 35 h 233"/>
                <a:gd name="T8" fmla="*/ 189 w 431"/>
                <a:gd name="T9" fmla="*/ 89 h 233"/>
                <a:gd name="T10" fmla="*/ 288 w 431"/>
                <a:gd name="T11" fmla="*/ 140 h 233"/>
                <a:gd name="T12" fmla="*/ 375 w 431"/>
                <a:gd name="T13" fmla="*/ 176 h 233"/>
                <a:gd name="T14" fmla="*/ 396 w 431"/>
                <a:gd name="T15" fmla="*/ 176 h 233"/>
                <a:gd name="T16" fmla="*/ 429 w 431"/>
                <a:gd name="T17" fmla="*/ 212 h 233"/>
                <a:gd name="T18" fmla="*/ 408 w 431"/>
                <a:gd name="T19" fmla="*/ 233 h 233"/>
                <a:gd name="T20" fmla="*/ 333 w 431"/>
                <a:gd name="T21" fmla="*/ 212 h 233"/>
                <a:gd name="T22" fmla="*/ 186 w 431"/>
                <a:gd name="T23" fmla="*/ 143 h 233"/>
                <a:gd name="T24" fmla="*/ 48 w 431"/>
                <a:gd name="T25" fmla="*/ 68 h 233"/>
                <a:gd name="T26" fmla="*/ 6 w 431"/>
                <a:gd name="T27" fmla="*/ 3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0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>
                <a:gd name="T0" fmla="*/ 2 w 396"/>
                <a:gd name="T1" fmla="*/ 9 h 227"/>
                <a:gd name="T2" fmla="*/ 53 w 396"/>
                <a:gd name="T3" fmla="*/ 66 h 227"/>
                <a:gd name="T4" fmla="*/ 176 w 396"/>
                <a:gd name="T5" fmla="*/ 132 h 227"/>
                <a:gd name="T6" fmla="*/ 293 w 396"/>
                <a:gd name="T7" fmla="*/ 189 h 227"/>
                <a:gd name="T8" fmla="*/ 341 w 396"/>
                <a:gd name="T9" fmla="*/ 222 h 227"/>
                <a:gd name="T10" fmla="*/ 377 w 396"/>
                <a:gd name="T11" fmla="*/ 219 h 227"/>
                <a:gd name="T12" fmla="*/ 377 w 396"/>
                <a:gd name="T13" fmla="*/ 180 h 227"/>
                <a:gd name="T14" fmla="*/ 260 w 396"/>
                <a:gd name="T15" fmla="*/ 126 h 227"/>
                <a:gd name="T16" fmla="*/ 113 w 396"/>
                <a:gd name="T17" fmla="*/ 51 h 227"/>
                <a:gd name="T18" fmla="*/ 41 w 396"/>
                <a:gd name="T19" fmla="*/ 9 h 227"/>
                <a:gd name="T20" fmla="*/ 2 w 396"/>
                <a:gd name="T21" fmla="*/ 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1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>
                <a:gd name="T0" fmla="*/ 3 w 516"/>
                <a:gd name="T1" fmla="*/ 10 h 223"/>
                <a:gd name="T2" fmla="*/ 105 w 516"/>
                <a:gd name="T3" fmla="*/ 97 h 223"/>
                <a:gd name="T4" fmla="*/ 243 w 516"/>
                <a:gd name="T5" fmla="*/ 178 h 223"/>
                <a:gd name="T6" fmla="*/ 357 w 516"/>
                <a:gd name="T7" fmla="*/ 217 h 223"/>
                <a:gd name="T8" fmla="*/ 498 w 516"/>
                <a:gd name="T9" fmla="*/ 214 h 223"/>
                <a:gd name="T10" fmla="*/ 468 w 516"/>
                <a:gd name="T11" fmla="*/ 187 h 223"/>
                <a:gd name="T12" fmla="*/ 309 w 516"/>
                <a:gd name="T13" fmla="*/ 136 h 223"/>
                <a:gd name="T14" fmla="*/ 123 w 516"/>
                <a:gd name="T15" fmla="*/ 34 h 223"/>
                <a:gd name="T16" fmla="*/ 3 w 516"/>
                <a:gd name="T17" fmla="*/ 1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2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>
                <a:gd name="T0" fmla="*/ 69 w 414"/>
                <a:gd name="T1" fmla="*/ 60 h 100"/>
                <a:gd name="T2" fmla="*/ 12 w 414"/>
                <a:gd name="T3" fmla="*/ 42 h 100"/>
                <a:gd name="T4" fmla="*/ 3 w 414"/>
                <a:gd name="T5" fmla="*/ 15 h 100"/>
                <a:gd name="T6" fmla="*/ 30 w 414"/>
                <a:gd name="T7" fmla="*/ 0 h 100"/>
                <a:gd name="T8" fmla="*/ 117 w 414"/>
                <a:gd name="T9" fmla="*/ 18 h 100"/>
                <a:gd name="T10" fmla="*/ 243 w 414"/>
                <a:gd name="T11" fmla="*/ 48 h 100"/>
                <a:gd name="T12" fmla="*/ 387 w 414"/>
                <a:gd name="T13" fmla="*/ 48 h 100"/>
                <a:gd name="T14" fmla="*/ 408 w 414"/>
                <a:gd name="T15" fmla="*/ 54 h 100"/>
                <a:gd name="T16" fmla="*/ 381 w 414"/>
                <a:gd name="T17" fmla="*/ 87 h 100"/>
                <a:gd name="T18" fmla="*/ 318 w 414"/>
                <a:gd name="T19" fmla="*/ 99 h 100"/>
                <a:gd name="T20" fmla="*/ 195 w 414"/>
                <a:gd name="T21" fmla="*/ 93 h 100"/>
                <a:gd name="T22" fmla="*/ 69 w 414"/>
                <a:gd name="T23" fmla="*/ 6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3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>
                <a:gd name="T0" fmla="*/ 3 w 150"/>
                <a:gd name="T1" fmla="*/ 67 h 72"/>
                <a:gd name="T2" fmla="*/ 84 w 150"/>
                <a:gd name="T3" fmla="*/ 19 h 72"/>
                <a:gd name="T4" fmla="*/ 123 w 150"/>
                <a:gd name="T5" fmla="*/ 1 h 72"/>
                <a:gd name="T6" fmla="*/ 150 w 150"/>
                <a:gd name="T7" fmla="*/ 22 h 72"/>
                <a:gd name="T8" fmla="*/ 123 w 150"/>
                <a:gd name="T9" fmla="*/ 55 h 72"/>
                <a:gd name="T10" fmla="*/ 90 w 150"/>
                <a:gd name="T11" fmla="*/ 70 h 72"/>
                <a:gd name="T12" fmla="*/ 0 w 150"/>
                <a:gd name="T13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4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>
                <a:gd name="T0" fmla="*/ 1 w 148"/>
                <a:gd name="T1" fmla="*/ 69 h 91"/>
                <a:gd name="T2" fmla="*/ 25 w 148"/>
                <a:gd name="T3" fmla="*/ 51 h 91"/>
                <a:gd name="T4" fmla="*/ 100 w 148"/>
                <a:gd name="T5" fmla="*/ 9 h 91"/>
                <a:gd name="T6" fmla="*/ 133 w 148"/>
                <a:gd name="T7" fmla="*/ 3 h 91"/>
                <a:gd name="T8" fmla="*/ 136 w 148"/>
                <a:gd name="T9" fmla="*/ 27 h 91"/>
                <a:gd name="T10" fmla="*/ 61 w 148"/>
                <a:gd name="T11" fmla="*/ 75 h 91"/>
                <a:gd name="T12" fmla="*/ 19 w 148"/>
                <a:gd name="T13" fmla="*/ 90 h 91"/>
                <a:gd name="T14" fmla="*/ 1 w 148"/>
                <a:gd name="T15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5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>
                <a:gd name="T0" fmla="*/ 172 w 938"/>
                <a:gd name="T1" fmla="*/ 86 h 158"/>
                <a:gd name="T2" fmla="*/ 61 w 938"/>
                <a:gd name="T3" fmla="*/ 137 h 158"/>
                <a:gd name="T4" fmla="*/ 16 w 938"/>
                <a:gd name="T5" fmla="*/ 155 h 158"/>
                <a:gd name="T6" fmla="*/ 7 w 938"/>
                <a:gd name="T7" fmla="*/ 122 h 158"/>
                <a:gd name="T8" fmla="*/ 58 w 938"/>
                <a:gd name="T9" fmla="*/ 80 h 158"/>
                <a:gd name="T10" fmla="*/ 172 w 938"/>
                <a:gd name="T11" fmla="*/ 38 h 158"/>
                <a:gd name="T12" fmla="*/ 304 w 938"/>
                <a:gd name="T13" fmla="*/ 11 h 158"/>
                <a:gd name="T14" fmla="*/ 463 w 938"/>
                <a:gd name="T15" fmla="*/ 2 h 158"/>
                <a:gd name="T16" fmla="*/ 631 w 938"/>
                <a:gd name="T17" fmla="*/ 23 h 158"/>
                <a:gd name="T18" fmla="*/ 796 w 938"/>
                <a:gd name="T19" fmla="*/ 53 h 158"/>
                <a:gd name="T20" fmla="*/ 841 w 938"/>
                <a:gd name="T21" fmla="*/ 47 h 158"/>
                <a:gd name="T22" fmla="*/ 907 w 938"/>
                <a:gd name="T23" fmla="*/ 71 h 158"/>
                <a:gd name="T24" fmla="*/ 919 w 938"/>
                <a:gd name="T25" fmla="*/ 101 h 158"/>
                <a:gd name="T26" fmla="*/ 793 w 938"/>
                <a:gd name="T27" fmla="*/ 98 h 158"/>
                <a:gd name="T28" fmla="*/ 634 w 938"/>
                <a:gd name="T29" fmla="*/ 62 h 158"/>
                <a:gd name="T30" fmla="*/ 439 w 938"/>
                <a:gd name="T31" fmla="*/ 38 h 158"/>
                <a:gd name="T32" fmla="*/ 238 w 938"/>
                <a:gd name="T33" fmla="*/ 59 h 158"/>
                <a:gd name="T34" fmla="*/ 172 w 938"/>
                <a:gd name="T35" fmla="*/ 8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6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>
                <a:gd name="T0" fmla="*/ 18 w 372"/>
                <a:gd name="T1" fmla="*/ 47 h 98"/>
                <a:gd name="T2" fmla="*/ 141 w 372"/>
                <a:gd name="T3" fmla="*/ 17 h 98"/>
                <a:gd name="T4" fmla="*/ 246 w 372"/>
                <a:gd name="T5" fmla="*/ 2 h 98"/>
                <a:gd name="T6" fmla="*/ 351 w 372"/>
                <a:gd name="T7" fmla="*/ 5 h 98"/>
                <a:gd name="T8" fmla="*/ 372 w 372"/>
                <a:gd name="T9" fmla="*/ 23 h 98"/>
                <a:gd name="T10" fmla="*/ 354 w 372"/>
                <a:gd name="T11" fmla="*/ 44 h 98"/>
                <a:gd name="T12" fmla="*/ 264 w 372"/>
                <a:gd name="T13" fmla="*/ 50 h 98"/>
                <a:gd name="T14" fmla="*/ 168 w 372"/>
                <a:gd name="T15" fmla="*/ 53 h 98"/>
                <a:gd name="T16" fmla="*/ 72 w 372"/>
                <a:gd name="T17" fmla="*/ 77 h 98"/>
                <a:gd name="T18" fmla="*/ 15 w 372"/>
                <a:gd name="T19" fmla="*/ 95 h 98"/>
                <a:gd name="T20" fmla="*/ 0 w 372"/>
                <a:gd name="T21" fmla="*/ 5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7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>
                <a:gd name="T0" fmla="*/ 0 w 318"/>
                <a:gd name="T1" fmla="*/ 158 h 158"/>
                <a:gd name="T2" fmla="*/ 12 w 318"/>
                <a:gd name="T3" fmla="*/ 137 h 158"/>
                <a:gd name="T4" fmla="*/ 162 w 318"/>
                <a:gd name="T5" fmla="*/ 71 h 158"/>
                <a:gd name="T6" fmla="*/ 249 w 318"/>
                <a:gd name="T7" fmla="*/ 20 h 158"/>
                <a:gd name="T8" fmla="*/ 285 w 318"/>
                <a:gd name="T9" fmla="*/ 2 h 158"/>
                <a:gd name="T10" fmla="*/ 309 w 318"/>
                <a:gd name="T11" fmla="*/ 11 h 158"/>
                <a:gd name="T12" fmla="*/ 303 w 318"/>
                <a:gd name="T13" fmla="*/ 47 h 158"/>
                <a:gd name="T14" fmla="*/ 219 w 318"/>
                <a:gd name="T15" fmla="*/ 89 h 158"/>
                <a:gd name="T16" fmla="*/ 108 w 318"/>
                <a:gd name="T17" fmla="*/ 140 h 158"/>
                <a:gd name="T18" fmla="*/ 57 w 318"/>
                <a:gd name="T19" fmla="*/ 152 h 158"/>
                <a:gd name="T20" fmla="*/ 0 w 318"/>
                <a:gd name="T2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8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>
                <a:gd name="T0" fmla="*/ 3 w 380"/>
                <a:gd name="T1" fmla="*/ 165 h 174"/>
                <a:gd name="T2" fmla="*/ 129 w 380"/>
                <a:gd name="T3" fmla="*/ 93 h 174"/>
                <a:gd name="T4" fmla="*/ 261 w 380"/>
                <a:gd name="T5" fmla="*/ 30 h 174"/>
                <a:gd name="T6" fmla="*/ 351 w 380"/>
                <a:gd name="T7" fmla="*/ 0 h 174"/>
                <a:gd name="T8" fmla="*/ 378 w 380"/>
                <a:gd name="T9" fmla="*/ 27 h 174"/>
                <a:gd name="T10" fmla="*/ 336 w 380"/>
                <a:gd name="T11" fmla="*/ 51 h 174"/>
                <a:gd name="T12" fmla="*/ 291 w 380"/>
                <a:gd name="T13" fmla="*/ 60 h 174"/>
                <a:gd name="T14" fmla="*/ 240 w 380"/>
                <a:gd name="T15" fmla="*/ 75 h 174"/>
                <a:gd name="T16" fmla="*/ 189 w 380"/>
                <a:gd name="T17" fmla="*/ 120 h 174"/>
                <a:gd name="T18" fmla="*/ 102 w 380"/>
                <a:gd name="T19" fmla="*/ 174 h 174"/>
                <a:gd name="T20" fmla="*/ 0 w 380"/>
                <a:gd name="T21" fmla="*/ 16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89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>
                <a:gd name="T0" fmla="*/ 84 w 523"/>
                <a:gd name="T1" fmla="*/ 11 h 69"/>
                <a:gd name="T2" fmla="*/ 27 w 523"/>
                <a:gd name="T3" fmla="*/ 5 h 69"/>
                <a:gd name="T4" fmla="*/ 9 w 523"/>
                <a:gd name="T5" fmla="*/ 35 h 69"/>
                <a:gd name="T6" fmla="*/ 81 w 523"/>
                <a:gd name="T7" fmla="*/ 56 h 69"/>
                <a:gd name="T8" fmla="*/ 255 w 523"/>
                <a:gd name="T9" fmla="*/ 68 h 69"/>
                <a:gd name="T10" fmla="*/ 432 w 523"/>
                <a:gd name="T11" fmla="*/ 50 h 69"/>
                <a:gd name="T12" fmla="*/ 513 w 523"/>
                <a:gd name="T13" fmla="*/ 5 h 69"/>
                <a:gd name="T14" fmla="*/ 372 w 523"/>
                <a:gd name="T15" fmla="*/ 20 h 69"/>
                <a:gd name="T16" fmla="*/ 141 w 523"/>
                <a:gd name="T17" fmla="*/ 14 h 69"/>
                <a:gd name="T18" fmla="*/ 84 w 523"/>
                <a:gd name="T19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90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>
                <a:gd name="T0" fmla="*/ 23 w 537"/>
                <a:gd name="T1" fmla="*/ 6 h 120"/>
                <a:gd name="T2" fmla="*/ 188 w 537"/>
                <a:gd name="T3" fmla="*/ 3 h 120"/>
                <a:gd name="T4" fmla="*/ 323 w 537"/>
                <a:gd name="T5" fmla="*/ 27 h 120"/>
                <a:gd name="T6" fmla="*/ 464 w 537"/>
                <a:gd name="T7" fmla="*/ 69 h 120"/>
                <a:gd name="T8" fmla="*/ 521 w 537"/>
                <a:gd name="T9" fmla="*/ 90 h 120"/>
                <a:gd name="T10" fmla="*/ 533 w 537"/>
                <a:gd name="T11" fmla="*/ 105 h 120"/>
                <a:gd name="T12" fmla="*/ 497 w 537"/>
                <a:gd name="T13" fmla="*/ 120 h 120"/>
                <a:gd name="T14" fmla="*/ 452 w 537"/>
                <a:gd name="T15" fmla="*/ 108 h 120"/>
                <a:gd name="T16" fmla="*/ 350 w 537"/>
                <a:gd name="T17" fmla="*/ 72 h 120"/>
                <a:gd name="T18" fmla="*/ 158 w 537"/>
                <a:gd name="T19" fmla="*/ 39 h 120"/>
                <a:gd name="T20" fmla="*/ 50 w 537"/>
                <a:gd name="T21" fmla="*/ 39 h 120"/>
                <a:gd name="T22" fmla="*/ 23 w 537"/>
                <a:gd name="T23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91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>
                <a:gd name="T0" fmla="*/ 800 w 800"/>
                <a:gd name="T1" fmla="*/ 24 h 143"/>
                <a:gd name="T2" fmla="*/ 782 w 800"/>
                <a:gd name="T3" fmla="*/ 15 h 143"/>
                <a:gd name="T4" fmla="*/ 659 w 800"/>
                <a:gd name="T5" fmla="*/ 63 h 143"/>
                <a:gd name="T6" fmla="*/ 500 w 800"/>
                <a:gd name="T7" fmla="*/ 84 h 143"/>
                <a:gd name="T8" fmla="*/ 326 w 800"/>
                <a:gd name="T9" fmla="*/ 69 h 143"/>
                <a:gd name="T10" fmla="*/ 98 w 800"/>
                <a:gd name="T11" fmla="*/ 21 h 143"/>
                <a:gd name="T12" fmla="*/ 11 w 800"/>
                <a:gd name="T13" fmla="*/ 6 h 143"/>
                <a:gd name="T14" fmla="*/ 32 w 800"/>
                <a:gd name="T15" fmla="*/ 60 h 143"/>
                <a:gd name="T16" fmla="*/ 155 w 800"/>
                <a:gd name="T17" fmla="*/ 96 h 143"/>
                <a:gd name="T18" fmla="*/ 410 w 800"/>
                <a:gd name="T19" fmla="*/ 138 h 143"/>
                <a:gd name="T20" fmla="*/ 596 w 800"/>
                <a:gd name="T21" fmla="*/ 129 h 143"/>
                <a:gd name="T22" fmla="*/ 737 w 800"/>
                <a:gd name="T23" fmla="*/ 90 h 143"/>
                <a:gd name="T24" fmla="*/ 788 w 800"/>
                <a:gd name="T25" fmla="*/ 69 h 143"/>
                <a:gd name="T26" fmla="*/ 800 w 800"/>
                <a:gd name="T27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92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>
                <a:gd name="T0" fmla="*/ 402 w 402"/>
                <a:gd name="T1" fmla="*/ 0 h 115"/>
                <a:gd name="T2" fmla="*/ 384 w 402"/>
                <a:gd name="T3" fmla="*/ 12 h 115"/>
                <a:gd name="T4" fmla="*/ 276 w 402"/>
                <a:gd name="T5" fmla="*/ 51 h 115"/>
                <a:gd name="T6" fmla="*/ 165 w 402"/>
                <a:gd name="T7" fmla="*/ 66 h 115"/>
                <a:gd name="T8" fmla="*/ 51 w 402"/>
                <a:gd name="T9" fmla="*/ 57 h 115"/>
                <a:gd name="T10" fmla="*/ 15 w 402"/>
                <a:gd name="T11" fmla="*/ 54 h 115"/>
                <a:gd name="T12" fmla="*/ 3 w 402"/>
                <a:gd name="T13" fmla="*/ 69 h 115"/>
                <a:gd name="T14" fmla="*/ 9 w 402"/>
                <a:gd name="T15" fmla="*/ 93 h 115"/>
                <a:gd name="T16" fmla="*/ 54 w 402"/>
                <a:gd name="T17" fmla="*/ 102 h 115"/>
                <a:gd name="T18" fmla="*/ 198 w 402"/>
                <a:gd name="T19" fmla="*/ 111 h 115"/>
                <a:gd name="T20" fmla="*/ 336 w 402"/>
                <a:gd name="T21" fmla="*/ 75 h 115"/>
                <a:gd name="T22" fmla="*/ 375 w 402"/>
                <a:gd name="T23" fmla="*/ 54 h 115"/>
                <a:gd name="T24" fmla="*/ 402 w 40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70393" name="Group 25"/>
          <p:cNvGrpSpPr>
            <a:grpSpLocks/>
          </p:cNvGrpSpPr>
          <p:nvPr/>
        </p:nvGrpSpPr>
        <p:grpSpPr bwMode="auto">
          <a:xfrm>
            <a:off x="20638" y="6161088"/>
            <a:ext cx="9169400" cy="138112"/>
            <a:chOff x="0" y="4032"/>
            <a:chExt cx="5776" cy="87"/>
          </a:xfrm>
        </p:grpSpPr>
        <p:sp>
          <p:nvSpPr>
            <p:cNvPr id="570394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>
                <a:gd name="T0" fmla="*/ 165 w 1735"/>
                <a:gd name="T1" fmla="*/ 6 h 72"/>
                <a:gd name="T2" fmla="*/ 450 w 1735"/>
                <a:gd name="T3" fmla="*/ 3 h 72"/>
                <a:gd name="T4" fmla="*/ 714 w 1735"/>
                <a:gd name="T5" fmla="*/ 12 h 72"/>
                <a:gd name="T6" fmla="*/ 957 w 1735"/>
                <a:gd name="T7" fmla="*/ 24 h 72"/>
                <a:gd name="T8" fmla="*/ 1173 w 1735"/>
                <a:gd name="T9" fmla="*/ 24 h 72"/>
                <a:gd name="T10" fmla="*/ 1473 w 1735"/>
                <a:gd name="T11" fmla="*/ 15 h 72"/>
                <a:gd name="T12" fmla="*/ 1617 w 1735"/>
                <a:gd name="T13" fmla="*/ 0 h 72"/>
                <a:gd name="T14" fmla="*/ 1719 w 1735"/>
                <a:gd name="T15" fmla="*/ 15 h 72"/>
                <a:gd name="T16" fmla="*/ 1716 w 1735"/>
                <a:gd name="T17" fmla="*/ 66 h 72"/>
                <a:gd name="T18" fmla="*/ 1632 w 1735"/>
                <a:gd name="T19" fmla="*/ 51 h 72"/>
                <a:gd name="T20" fmla="*/ 1407 w 1735"/>
                <a:gd name="T21" fmla="*/ 51 h 72"/>
                <a:gd name="T22" fmla="*/ 1191 w 1735"/>
                <a:gd name="T23" fmla="*/ 48 h 72"/>
                <a:gd name="T24" fmla="*/ 870 w 1735"/>
                <a:gd name="T25" fmla="*/ 60 h 72"/>
                <a:gd name="T26" fmla="*/ 492 w 1735"/>
                <a:gd name="T27" fmla="*/ 48 h 72"/>
                <a:gd name="T28" fmla="*/ 291 w 1735"/>
                <a:gd name="T29" fmla="*/ 27 h 72"/>
                <a:gd name="T30" fmla="*/ 21 w 1735"/>
                <a:gd name="T31" fmla="*/ 36 h 72"/>
                <a:gd name="T32" fmla="*/ 165 w 1735"/>
                <a:gd name="T33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95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>
                <a:gd name="T0" fmla="*/ 2641 w 2655"/>
                <a:gd name="T1" fmla="*/ 6 h 60"/>
                <a:gd name="T2" fmla="*/ 2620 w 2655"/>
                <a:gd name="T3" fmla="*/ 30 h 60"/>
                <a:gd name="T4" fmla="*/ 2368 w 2655"/>
                <a:gd name="T5" fmla="*/ 45 h 60"/>
                <a:gd name="T6" fmla="*/ 2023 w 2655"/>
                <a:gd name="T7" fmla="*/ 60 h 60"/>
                <a:gd name="T8" fmla="*/ 1786 w 2655"/>
                <a:gd name="T9" fmla="*/ 48 h 60"/>
                <a:gd name="T10" fmla="*/ 1525 w 2655"/>
                <a:gd name="T11" fmla="*/ 36 h 60"/>
                <a:gd name="T12" fmla="*/ 1195 w 2655"/>
                <a:gd name="T13" fmla="*/ 45 h 60"/>
                <a:gd name="T14" fmla="*/ 817 w 2655"/>
                <a:gd name="T15" fmla="*/ 39 h 60"/>
                <a:gd name="T16" fmla="*/ 499 w 2655"/>
                <a:gd name="T17" fmla="*/ 27 h 60"/>
                <a:gd name="T18" fmla="*/ 136 w 2655"/>
                <a:gd name="T19" fmla="*/ 39 h 60"/>
                <a:gd name="T20" fmla="*/ 10 w 2655"/>
                <a:gd name="T21" fmla="*/ 33 h 60"/>
                <a:gd name="T22" fmla="*/ 76 w 2655"/>
                <a:gd name="T23" fmla="*/ 24 h 60"/>
                <a:gd name="T24" fmla="*/ 310 w 2655"/>
                <a:gd name="T25" fmla="*/ 18 h 60"/>
                <a:gd name="T26" fmla="*/ 544 w 2655"/>
                <a:gd name="T27" fmla="*/ 0 h 60"/>
                <a:gd name="T28" fmla="*/ 853 w 2655"/>
                <a:gd name="T29" fmla="*/ 21 h 60"/>
                <a:gd name="T30" fmla="*/ 1114 w 2655"/>
                <a:gd name="T31" fmla="*/ 21 h 60"/>
                <a:gd name="T32" fmla="*/ 1399 w 2655"/>
                <a:gd name="T33" fmla="*/ 3 h 60"/>
                <a:gd name="T34" fmla="*/ 1588 w 2655"/>
                <a:gd name="T35" fmla="*/ 9 h 60"/>
                <a:gd name="T36" fmla="*/ 1807 w 2655"/>
                <a:gd name="T37" fmla="*/ 21 h 60"/>
                <a:gd name="T38" fmla="*/ 2035 w 2655"/>
                <a:gd name="T39" fmla="*/ 12 h 60"/>
                <a:gd name="T40" fmla="*/ 2290 w 2655"/>
                <a:gd name="T41" fmla="*/ 18 h 60"/>
                <a:gd name="T42" fmla="*/ 2596 w 2655"/>
                <a:gd name="T43" fmla="*/ 3 h 60"/>
                <a:gd name="T44" fmla="*/ 2641 w 2655"/>
                <a:gd name="T4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396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>
                <a:gd name="T0" fmla="*/ 1893 w 2041"/>
                <a:gd name="T1" fmla="*/ 39 h 62"/>
                <a:gd name="T2" fmla="*/ 1578 w 2041"/>
                <a:gd name="T3" fmla="*/ 45 h 62"/>
                <a:gd name="T4" fmla="*/ 1011 w 2041"/>
                <a:gd name="T5" fmla="*/ 60 h 62"/>
                <a:gd name="T6" fmla="*/ 438 w 2041"/>
                <a:gd name="T7" fmla="*/ 57 h 62"/>
                <a:gd name="T8" fmla="*/ 0 w 2041"/>
                <a:gd name="T9" fmla="*/ 36 h 62"/>
                <a:gd name="T10" fmla="*/ 0 w 2041"/>
                <a:gd name="T11" fmla="*/ 3 h 62"/>
                <a:gd name="T12" fmla="*/ 210 w 2041"/>
                <a:gd name="T13" fmla="*/ 18 h 62"/>
                <a:gd name="T14" fmla="*/ 474 w 2041"/>
                <a:gd name="T15" fmla="*/ 21 h 62"/>
                <a:gd name="T16" fmla="*/ 678 w 2041"/>
                <a:gd name="T17" fmla="*/ 9 h 62"/>
                <a:gd name="T18" fmla="*/ 897 w 2041"/>
                <a:gd name="T19" fmla="*/ 9 h 62"/>
                <a:gd name="T20" fmla="*/ 1167 w 2041"/>
                <a:gd name="T21" fmla="*/ 30 h 62"/>
                <a:gd name="T22" fmla="*/ 1500 w 2041"/>
                <a:gd name="T23" fmla="*/ 24 h 62"/>
                <a:gd name="T24" fmla="*/ 1758 w 2041"/>
                <a:gd name="T25" fmla="*/ 3 h 62"/>
                <a:gd name="T26" fmla="*/ 1938 w 2041"/>
                <a:gd name="T27" fmla="*/ 18 h 62"/>
                <a:gd name="T28" fmla="*/ 2034 w 2041"/>
                <a:gd name="T29" fmla="*/ 33 h 62"/>
                <a:gd name="T30" fmla="*/ 1893 w 2041"/>
                <a:gd name="T31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0397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68488"/>
            <a:ext cx="7772400" cy="1600200"/>
          </a:xfrm>
        </p:spPr>
        <p:txBody>
          <a:bodyPr anchorCtr="1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70398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73175" y="3729038"/>
            <a:ext cx="6400800" cy="1371600"/>
          </a:xfrm>
        </p:spPr>
        <p:txBody>
          <a:bodyPr anchorCtr="1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70399" name="Rectangle 31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70400" name="Rectangle 32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484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70401" name="Rectangle 3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1D67022-1035-440E-90C9-19C291E123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78E36-3AEB-4200-9004-CAB4C94247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3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8350"/>
            <a:ext cx="1943100" cy="5327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8350"/>
            <a:ext cx="5676900" cy="5327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FEB11-4890-4D06-A3B2-A32D91994A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4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3BF36-9B8B-4721-BCDC-0B149C9822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2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66EDE-DCFF-4599-BFB8-7BBFA9D36D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8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EFE68-D1C7-4C57-A723-81EE6C8F0C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6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D8F0C-76BB-45F2-8001-EC8A734897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26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8BEC7-9B28-46FB-A9EC-85FF79B023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3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B4433-7581-4F3C-A5F2-FCB3BFD148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62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78F8D-6F97-4DCB-8D13-9EEF7DC7EE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8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F1E69-5798-4E83-9445-2C6E316D27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7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346" name="Group 2"/>
          <p:cNvGrpSpPr>
            <a:grpSpLocks/>
          </p:cNvGrpSpPr>
          <p:nvPr/>
        </p:nvGrpSpPr>
        <p:grpSpPr bwMode="auto">
          <a:xfrm>
            <a:off x="0" y="0"/>
            <a:ext cx="9156700" cy="757238"/>
            <a:chOff x="0" y="0"/>
            <a:chExt cx="5768" cy="477"/>
          </a:xfrm>
        </p:grpSpPr>
        <p:sp>
          <p:nvSpPr>
            <p:cNvPr id="569347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>
                <a:gd name="T0" fmla="*/ 0 w 5763"/>
                <a:gd name="T1" fmla="*/ 450 h 477"/>
                <a:gd name="T2" fmla="*/ 3 w 5763"/>
                <a:gd name="T3" fmla="*/ 0 h 477"/>
                <a:gd name="T4" fmla="*/ 5763 w 5763"/>
                <a:gd name="T5" fmla="*/ 0 h 477"/>
                <a:gd name="T6" fmla="*/ 5763 w 5763"/>
                <a:gd name="T7" fmla="*/ 465 h 477"/>
                <a:gd name="T8" fmla="*/ 4821 w 5763"/>
                <a:gd name="T9" fmla="*/ 477 h 477"/>
                <a:gd name="T10" fmla="*/ 4326 w 5763"/>
                <a:gd name="T11" fmla="*/ 447 h 477"/>
                <a:gd name="T12" fmla="*/ 3783 w 5763"/>
                <a:gd name="T13" fmla="*/ 465 h 477"/>
                <a:gd name="T14" fmla="*/ 3417 w 5763"/>
                <a:gd name="T15" fmla="*/ 456 h 477"/>
                <a:gd name="T16" fmla="*/ 2973 w 5763"/>
                <a:gd name="T17" fmla="*/ 459 h 477"/>
                <a:gd name="T18" fmla="*/ 2451 w 5763"/>
                <a:gd name="T19" fmla="*/ 453 h 477"/>
                <a:gd name="T20" fmla="*/ 2289 w 5763"/>
                <a:gd name="T21" fmla="*/ 441 h 477"/>
                <a:gd name="T22" fmla="*/ 2010 w 5763"/>
                <a:gd name="T23" fmla="*/ 453 h 477"/>
                <a:gd name="T24" fmla="*/ 1827 w 5763"/>
                <a:gd name="T25" fmla="*/ 450 h 477"/>
                <a:gd name="T26" fmla="*/ 1215 w 5763"/>
                <a:gd name="T27" fmla="*/ 465 h 477"/>
                <a:gd name="T28" fmla="*/ 660 w 5763"/>
                <a:gd name="T29" fmla="*/ 456 h 477"/>
                <a:gd name="T30" fmla="*/ 0 w 5763"/>
                <a:gd name="T31" fmla="*/ 45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48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>
                <a:gd name="T0" fmla="*/ 8 w 256"/>
                <a:gd name="T1" fmla="*/ 190 h 253"/>
                <a:gd name="T2" fmla="*/ 71 w 256"/>
                <a:gd name="T3" fmla="*/ 115 h 253"/>
                <a:gd name="T4" fmla="*/ 203 w 256"/>
                <a:gd name="T5" fmla="*/ 16 h 253"/>
                <a:gd name="T6" fmla="*/ 251 w 256"/>
                <a:gd name="T7" fmla="*/ 19 h 253"/>
                <a:gd name="T8" fmla="*/ 236 w 256"/>
                <a:gd name="T9" fmla="*/ 46 h 253"/>
                <a:gd name="T10" fmla="*/ 176 w 256"/>
                <a:gd name="T11" fmla="*/ 82 h 253"/>
                <a:gd name="T12" fmla="*/ 92 w 256"/>
                <a:gd name="T13" fmla="*/ 154 h 253"/>
                <a:gd name="T14" fmla="*/ 23 w 256"/>
                <a:gd name="T15" fmla="*/ 247 h 253"/>
                <a:gd name="T16" fmla="*/ 8 w 256"/>
                <a:gd name="T17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49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>
                <a:gd name="T0" fmla="*/ 0 w 708"/>
                <a:gd name="T1" fmla="*/ 432 h 459"/>
                <a:gd name="T2" fmla="*/ 0 w 708"/>
                <a:gd name="T3" fmla="*/ 453 h 459"/>
                <a:gd name="T4" fmla="*/ 72 w 708"/>
                <a:gd name="T5" fmla="*/ 324 h 459"/>
                <a:gd name="T6" fmla="*/ 198 w 708"/>
                <a:gd name="T7" fmla="*/ 201 h 459"/>
                <a:gd name="T8" fmla="*/ 366 w 708"/>
                <a:gd name="T9" fmla="*/ 102 h 459"/>
                <a:gd name="T10" fmla="*/ 531 w 708"/>
                <a:gd name="T11" fmla="*/ 36 h 459"/>
                <a:gd name="T12" fmla="*/ 609 w 708"/>
                <a:gd name="T13" fmla="*/ 0 h 459"/>
                <a:gd name="T14" fmla="*/ 708 w 708"/>
                <a:gd name="T15" fmla="*/ 3 h 459"/>
                <a:gd name="T16" fmla="*/ 591 w 708"/>
                <a:gd name="T17" fmla="*/ 66 h 459"/>
                <a:gd name="T18" fmla="*/ 417 w 708"/>
                <a:gd name="T19" fmla="*/ 126 h 459"/>
                <a:gd name="T20" fmla="*/ 237 w 708"/>
                <a:gd name="T21" fmla="*/ 231 h 459"/>
                <a:gd name="T22" fmla="*/ 117 w 708"/>
                <a:gd name="T23" fmla="*/ 345 h 459"/>
                <a:gd name="T24" fmla="*/ 51 w 708"/>
                <a:gd name="T25" fmla="*/ 459 h 459"/>
                <a:gd name="T26" fmla="*/ 0 w 708"/>
                <a:gd name="T27" fmla="*/ 453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0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>
                <a:gd name="T0" fmla="*/ 21 w 251"/>
                <a:gd name="T1" fmla="*/ 163 h 194"/>
                <a:gd name="T2" fmla="*/ 9 w 251"/>
                <a:gd name="T3" fmla="*/ 184 h 194"/>
                <a:gd name="T4" fmla="*/ 75 w 251"/>
                <a:gd name="T5" fmla="*/ 103 h 194"/>
                <a:gd name="T6" fmla="*/ 165 w 251"/>
                <a:gd name="T7" fmla="*/ 28 h 194"/>
                <a:gd name="T8" fmla="*/ 207 w 251"/>
                <a:gd name="T9" fmla="*/ 7 h 194"/>
                <a:gd name="T10" fmla="*/ 246 w 251"/>
                <a:gd name="T11" fmla="*/ 4 h 194"/>
                <a:gd name="T12" fmla="*/ 237 w 251"/>
                <a:gd name="T13" fmla="*/ 34 h 194"/>
                <a:gd name="T14" fmla="*/ 183 w 251"/>
                <a:gd name="T15" fmla="*/ 61 h 194"/>
                <a:gd name="T16" fmla="*/ 108 w 251"/>
                <a:gd name="T17" fmla="*/ 124 h 194"/>
                <a:gd name="T18" fmla="*/ 54 w 251"/>
                <a:gd name="T19" fmla="*/ 190 h 194"/>
                <a:gd name="T20" fmla="*/ 6 w 251"/>
                <a:gd name="T21" fmla="*/ 18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1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>
                <a:gd name="T0" fmla="*/ 99 w 159"/>
                <a:gd name="T1" fmla="*/ 0 h 72"/>
                <a:gd name="T2" fmla="*/ 15 w 159"/>
                <a:gd name="T3" fmla="*/ 36 h 72"/>
                <a:gd name="T4" fmla="*/ 6 w 159"/>
                <a:gd name="T5" fmla="*/ 60 h 72"/>
                <a:gd name="T6" fmla="*/ 36 w 159"/>
                <a:gd name="T7" fmla="*/ 69 h 72"/>
                <a:gd name="T8" fmla="*/ 87 w 159"/>
                <a:gd name="T9" fmla="*/ 42 h 72"/>
                <a:gd name="T10" fmla="*/ 159 w 159"/>
                <a:gd name="T11" fmla="*/ 0 h 72"/>
                <a:gd name="T12" fmla="*/ 99 w 159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2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>
                <a:gd name="T0" fmla="*/ 395 w 455"/>
                <a:gd name="T1" fmla="*/ 0 h 216"/>
                <a:gd name="T2" fmla="*/ 338 w 455"/>
                <a:gd name="T3" fmla="*/ 48 h 216"/>
                <a:gd name="T4" fmla="*/ 242 w 455"/>
                <a:gd name="T5" fmla="*/ 102 h 216"/>
                <a:gd name="T6" fmla="*/ 104 w 455"/>
                <a:gd name="T7" fmla="*/ 147 h 216"/>
                <a:gd name="T8" fmla="*/ 35 w 455"/>
                <a:gd name="T9" fmla="*/ 168 h 216"/>
                <a:gd name="T10" fmla="*/ 8 w 455"/>
                <a:gd name="T11" fmla="*/ 192 h 216"/>
                <a:gd name="T12" fmla="*/ 8 w 455"/>
                <a:gd name="T13" fmla="*/ 213 h 216"/>
                <a:gd name="T14" fmla="*/ 59 w 455"/>
                <a:gd name="T15" fmla="*/ 213 h 216"/>
                <a:gd name="T16" fmla="*/ 86 w 455"/>
                <a:gd name="T17" fmla="*/ 192 h 216"/>
                <a:gd name="T18" fmla="*/ 173 w 455"/>
                <a:gd name="T19" fmla="*/ 159 h 216"/>
                <a:gd name="T20" fmla="*/ 299 w 455"/>
                <a:gd name="T21" fmla="*/ 126 h 216"/>
                <a:gd name="T22" fmla="*/ 392 w 455"/>
                <a:gd name="T23" fmla="*/ 72 h 216"/>
                <a:gd name="T24" fmla="*/ 455 w 455"/>
                <a:gd name="T25" fmla="*/ 0 h 216"/>
                <a:gd name="T26" fmla="*/ 395 w 455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3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>
                <a:gd name="T0" fmla="*/ 0 w 414"/>
                <a:gd name="T1" fmla="*/ 11 h 108"/>
                <a:gd name="T2" fmla="*/ 24 w 414"/>
                <a:gd name="T3" fmla="*/ 11 h 108"/>
                <a:gd name="T4" fmla="*/ 156 w 414"/>
                <a:gd name="T5" fmla="*/ 2 h 108"/>
                <a:gd name="T6" fmla="*/ 288 w 414"/>
                <a:gd name="T7" fmla="*/ 23 h 108"/>
                <a:gd name="T8" fmla="*/ 384 w 414"/>
                <a:gd name="T9" fmla="*/ 53 h 108"/>
                <a:gd name="T10" fmla="*/ 411 w 414"/>
                <a:gd name="T11" fmla="*/ 74 h 108"/>
                <a:gd name="T12" fmla="*/ 405 w 414"/>
                <a:gd name="T13" fmla="*/ 104 h 108"/>
                <a:gd name="T14" fmla="*/ 363 w 414"/>
                <a:gd name="T15" fmla="*/ 101 h 108"/>
                <a:gd name="T16" fmla="*/ 294 w 414"/>
                <a:gd name="T17" fmla="*/ 77 h 108"/>
                <a:gd name="T18" fmla="*/ 174 w 414"/>
                <a:gd name="T19" fmla="*/ 50 h 108"/>
                <a:gd name="T20" fmla="*/ 72 w 414"/>
                <a:gd name="T21" fmla="*/ 62 h 108"/>
                <a:gd name="T22" fmla="*/ 36 w 414"/>
                <a:gd name="T23" fmla="*/ 59 h 108"/>
                <a:gd name="T24" fmla="*/ 0 w 414"/>
                <a:gd name="T25" fmla="*/ 1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4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>
                <a:gd name="T0" fmla="*/ 42 w 520"/>
                <a:gd name="T1" fmla="*/ 0 h 225"/>
                <a:gd name="T2" fmla="*/ 12 w 520"/>
                <a:gd name="T3" fmla="*/ 24 h 225"/>
                <a:gd name="T4" fmla="*/ 114 w 520"/>
                <a:gd name="T5" fmla="*/ 54 h 225"/>
                <a:gd name="T6" fmla="*/ 240 w 520"/>
                <a:gd name="T7" fmla="*/ 117 h 225"/>
                <a:gd name="T8" fmla="*/ 333 w 520"/>
                <a:gd name="T9" fmla="*/ 153 h 225"/>
                <a:gd name="T10" fmla="*/ 438 w 520"/>
                <a:gd name="T11" fmla="*/ 219 h 225"/>
                <a:gd name="T12" fmla="*/ 426 w 520"/>
                <a:gd name="T13" fmla="*/ 192 h 225"/>
                <a:gd name="T14" fmla="*/ 441 w 520"/>
                <a:gd name="T15" fmla="*/ 180 h 225"/>
                <a:gd name="T16" fmla="*/ 519 w 520"/>
                <a:gd name="T17" fmla="*/ 216 h 225"/>
                <a:gd name="T18" fmla="*/ 450 w 520"/>
                <a:gd name="T19" fmla="*/ 162 h 225"/>
                <a:gd name="T20" fmla="*/ 381 w 520"/>
                <a:gd name="T21" fmla="*/ 135 h 225"/>
                <a:gd name="T22" fmla="*/ 285 w 520"/>
                <a:gd name="T23" fmla="*/ 84 h 225"/>
                <a:gd name="T24" fmla="*/ 186 w 520"/>
                <a:gd name="T25" fmla="*/ 18 h 225"/>
                <a:gd name="T26" fmla="*/ 123 w 520"/>
                <a:gd name="T27" fmla="*/ 0 h 225"/>
                <a:gd name="T28" fmla="*/ 42 w 520"/>
                <a:gd name="T29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5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>
                <a:gd name="T0" fmla="*/ 6 w 431"/>
                <a:gd name="T1" fmla="*/ 38 h 233"/>
                <a:gd name="T2" fmla="*/ 9 w 431"/>
                <a:gd name="T3" fmla="*/ 20 h 233"/>
                <a:gd name="T4" fmla="*/ 42 w 431"/>
                <a:gd name="T5" fmla="*/ 2 h 233"/>
                <a:gd name="T6" fmla="*/ 90 w 431"/>
                <a:gd name="T7" fmla="*/ 35 h 233"/>
                <a:gd name="T8" fmla="*/ 189 w 431"/>
                <a:gd name="T9" fmla="*/ 89 h 233"/>
                <a:gd name="T10" fmla="*/ 288 w 431"/>
                <a:gd name="T11" fmla="*/ 140 h 233"/>
                <a:gd name="T12" fmla="*/ 375 w 431"/>
                <a:gd name="T13" fmla="*/ 176 h 233"/>
                <a:gd name="T14" fmla="*/ 396 w 431"/>
                <a:gd name="T15" fmla="*/ 176 h 233"/>
                <a:gd name="T16" fmla="*/ 429 w 431"/>
                <a:gd name="T17" fmla="*/ 212 h 233"/>
                <a:gd name="T18" fmla="*/ 408 w 431"/>
                <a:gd name="T19" fmla="*/ 233 h 233"/>
                <a:gd name="T20" fmla="*/ 333 w 431"/>
                <a:gd name="T21" fmla="*/ 212 h 233"/>
                <a:gd name="T22" fmla="*/ 186 w 431"/>
                <a:gd name="T23" fmla="*/ 143 h 233"/>
                <a:gd name="T24" fmla="*/ 48 w 431"/>
                <a:gd name="T25" fmla="*/ 68 h 233"/>
                <a:gd name="T26" fmla="*/ 6 w 431"/>
                <a:gd name="T27" fmla="*/ 3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6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>
                <a:gd name="T0" fmla="*/ 2 w 396"/>
                <a:gd name="T1" fmla="*/ 9 h 227"/>
                <a:gd name="T2" fmla="*/ 53 w 396"/>
                <a:gd name="T3" fmla="*/ 66 h 227"/>
                <a:gd name="T4" fmla="*/ 176 w 396"/>
                <a:gd name="T5" fmla="*/ 132 h 227"/>
                <a:gd name="T6" fmla="*/ 293 w 396"/>
                <a:gd name="T7" fmla="*/ 189 h 227"/>
                <a:gd name="T8" fmla="*/ 341 w 396"/>
                <a:gd name="T9" fmla="*/ 222 h 227"/>
                <a:gd name="T10" fmla="*/ 377 w 396"/>
                <a:gd name="T11" fmla="*/ 219 h 227"/>
                <a:gd name="T12" fmla="*/ 377 w 396"/>
                <a:gd name="T13" fmla="*/ 180 h 227"/>
                <a:gd name="T14" fmla="*/ 260 w 396"/>
                <a:gd name="T15" fmla="*/ 126 h 227"/>
                <a:gd name="T16" fmla="*/ 113 w 396"/>
                <a:gd name="T17" fmla="*/ 51 h 227"/>
                <a:gd name="T18" fmla="*/ 41 w 396"/>
                <a:gd name="T19" fmla="*/ 9 h 227"/>
                <a:gd name="T20" fmla="*/ 2 w 396"/>
                <a:gd name="T21" fmla="*/ 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7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>
                <a:gd name="T0" fmla="*/ 3 w 516"/>
                <a:gd name="T1" fmla="*/ 10 h 223"/>
                <a:gd name="T2" fmla="*/ 105 w 516"/>
                <a:gd name="T3" fmla="*/ 97 h 223"/>
                <a:gd name="T4" fmla="*/ 243 w 516"/>
                <a:gd name="T5" fmla="*/ 178 h 223"/>
                <a:gd name="T6" fmla="*/ 357 w 516"/>
                <a:gd name="T7" fmla="*/ 217 h 223"/>
                <a:gd name="T8" fmla="*/ 498 w 516"/>
                <a:gd name="T9" fmla="*/ 214 h 223"/>
                <a:gd name="T10" fmla="*/ 468 w 516"/>
                <a:gd name="T11" fmla="*/ 187 h 223"/>
                <a:gd name="T12" fmla="*/ 309 w 516"/>
                <a:gd name="T13" fmla="*/ 136 h 223"/>
                <a:gd name="T14" fmla="*/ 123 w 516"/>
                <a:gd name="T15" fmla="*/ 34 h 223"/>
                <a:gd name="T16" fmla="*/ 3 w 516"/>
                <a:gd name="T17" fmla="*/ 1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8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>
                <a:gd name="T0" fmla="*/ 69 w 414"/>
                <a:gd name="T1" fmla="*/ 60 h 100"/>
                <a:gd name="T2" fmla="*/ 12 w 414"/>
                <a:gd name="T3" fmla="*/ 42 h 100"/>
                <a:gd name="T4" fmla="*/ 3 w 414"/>
                <a:gd name="T5" fmla="*/ 15 h 100"/>
                <a:gd name="T6" fmla="*/ 30 w 414"/>
                <a:gd name="T7" fmla="*/ 0 h 100"/>
                <a:gd name="T8" fmla="*/ 117 w 414"/>
                <a:gd name="T9" fmla="*/ 18 h 100"/>
                <a:gd name="T10" fmla="*/ 243 w 414"/>
                <a:gd name="T11" fmla="*/ 48 h 100"/>
                <a:gd name="T12" fmla="*/ 387 w 414"/>
                <a:gd name="T13" fmla="*/ 48 h 100"/>
                <a:gd name="T14" fmla="*/ 408 w 414"/>
                <a:gd name="T15" fmla="*/ 54 h 100"/>
                <a:gd name="T16" fmla="*/ 381 w 414"/>
                <a:gd name="T17" fmla="*/ 87 h 100"/>
                <a:gd name="T18" fmla="*/ 318 w 414"/>
                <a:gd name="T19" fmla="*/ 99 h 100"/>
                <a:gd name="T20" fmla="*/ 195 w 414"/>
                <a:gd name="T21" fmla="*/ 93 h 100"/>
                <a:gd name="T22" fmla="*/ 69 w 414"/>
                <a:gd name="T23" fmla="*/ 6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59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>
                <a:gd name="T0" fmla="*/ 3 w 150"/>
                <a:gd name="T1" fmla="*/ 67 h 72"/>
                <a:gd name="T2" fmla="*/ 84 w 150"/>
                <a:gd name="T3" fmla="*/ 19 h 72"/>
                <a:gd name="T4" fmla="*/ 123 w 150"/>
                <a:gd name="T5" fmla="*/ 1 h 72"/>
                <a:gd name="T6" fmla="*/ 150 w 150"/>
                <a:gd name="T7" fmla="*/ 22 h 72"/>
                <a:gd name="T8" fmla="*/ 123 w 150"/>
                <a:gd name="T9" fmla="*/ 55 h 72"/>
                <a:gd name="T10" fmla="*/ 90 w 150"/>
                <a:gd name="T11" fmla="*/ 70 h 72"/>
                <a:gd name="T12" fmla="*/ 0 w 150"/>
                <a:gd name="T13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0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>
                <a:gd name="T0" fmla="*/ 1 w 148"/>
                <a:gd name="T1" fmla="*/ 69 h 91"/>
                <a:gd name="T2" fmla="*/ 25 w 148"/>
                <a:gd name="T3" fmla="*/ 51 h 91"/>
                <a:gd name="T4" fmla="*/ 100 w 148"/>
                <a:gd name="T5" fmla="*/ 9 h 91"/>
                <a:gd name="T6" fmla="*/ 133 w 148"/>
                <a:gd name="T7" fmla="*/ 3 h 91"/>
                <a:gd name="T8" fmla="*/ 136 w 148"/>
                <a:gd name="T9" fmla="*/ 27 h 91"/>
                <a:gd name="T10" fmla="*/ 61 w 148"/>
                <a:gd name="T11" fmla="*/ 75 h 91"/>
                <a:gd name="T12" fmla="*/ 19 w 148"/>
                <a:gd name="T13" fmla="*/ 90 h 91"/>
                <a:gd name="T14" fmla="*/ 1 w 148"/>
                <a:gd name="T15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1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>
                <a:gd name="T0" fmla="*/ 172 w 938"/>
                <a:gd name="T1" fmla="*/ 86 h 158"/>
                <a:gd name="T2" fmla="*/ 61 w 938"/>
                <a:gd name="T3" fmla="*/ 137 h 158"/>
                <a:gd name="T4" fmla="*/ 16 w 938"/>
                <a:gd name="T5" fmla="*/ 155 h 158"/>
                <a:gd name="T6" fmla="*/ 7 w 938"/>
                <a:gd name="T7" fmla="*/ 122 h 158"/>
                <a:gd name="T8" fmla="*/ 58 w 938"/>
                <a:gd name="T9" fmla="*/ 80 h 158"/>
                <a:gd name="T10" fmla="*/ 172 w 938"/>
                <a:gd name="T11" fmla="*/ 38 h 158"/>
                <a:gd name="T12" fmla="*/ 304 w 938"/>
                <a:gd name="T13" fmla="*/ 11 h 158"/>
                <a:gd name="T14" fmla="*/ 463 w 938"/>
                <a:gd name="T15" fmla="*/ 2 h 158"/>
                <a:gd name="T16" fmla="*/ 631 w 938"/>
                <a:gd name="T17" fmla="*/ 23 h 158"/>
                <a:gd name="T18" fmla="*/ 796 w 938"/>
                <a:gd name="T19" fmla="*/ 53 h 158"/>
                <a:gd name="T20" fmla="*/ 841 w 938"/>
                <a:gd name="T21" fmla="*/ 47 h 158"/>
                <a:gd name="T22" fmla="*/ 907 w 938"/>
                <a:gd name="T23" fmla="*/ 71 h 158"/>
                <a:gd name="T24" fmla="*/ 919 w 938"/>
                <a:gd name="T25" fmla="*/ 101 h 158"/>
                <a:gd name="T26" fmla="*/ 793 w 938"/>
                <a:gd name="T27" fmla="*/ 98 h 158"/>
                <a:gd name="T28" fmla="*/ 634 w 938"/>
                <a:gd name="T29" fmla="*/ 62 h 158"/>
                <a:gd name="T30" fmla="*/ 439 w 938"/>
                <a:gd name="T31" fmla="*/ 38 h 158"/>
                <a:gd name="T32" fmla="*/ 238 w 938"/>
                <a:gd name="T33" fmla="*/ 59 h 158"/>
                <a:gd name="T34" fmla="*/ 172 w 938"/>
                <a:gd name="T35" fmla="*/ 8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2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>
                <a:gd name="T0" fmla="*/ 18 w 372"/>
                <a:gd name="T1" fmla="*/ 47 h 98"/>
                <a:gd name="T2" fmla="*/ 141 w 372"/>
                <a:gd name="T3" fmla="*/ 17 h 98"/>
                <a:gd name="T4" fmla="*/ 246 w 372"/>
                <a:gd name="T5" fmla="*/ 2 h 98"/>
                <a:gd name="T6" fmla="*/ 351 w 372"/>
                <a:gd name="T7" fmla="*/ 5 h 98"/>
                <a:gd name="T8" fmla="*/ 372 w 372"/>
                <a:gd name="T9" fmla="*/ 23 h 98"/>
                <a:gd name="T10" fmla="*/ 354 w 372"/>
                <a:gd name="T11" fmla="*/ 44 h 98"/>
                <a:gd name="T12" fmla="*/ 264 w 372"/>
                <a:gd name="T13" fmla="*/ 50 h 98"/>
                <a:gd name="T14" fmla="*/ 168 w 372"/>
                <a:gd name="T15" fmla="*/ 53 h 98"/>
                <a:gd name="T16" fmla="*/ 72 w 372"/>
                <a:gd name="T17" fmla="*/ 77 h 98"/>
                <a:gd name="T18" fmla="*/ 15 w 372"/>
                <a:gd name="T19" fmla="*/ 95 h 98"/>
                <a:gd name="T20" fmla="*/ 0 w 372"/>
                <a:gd name="T21" fmla="*/ 5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3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>
                <a:gd name="T0" fmla="*/ 0 w 318"/>
                <a:gd name="T1" fmla="*/ 158 h 158"/>
                <a:gd name="T2" fmla="*/ 12 w 318"/>
                <a:gd name="T3" fmla="*/ 137 h 158"/>
                <a:gd name="T4" fmla="*/ 162 w 318"/>
                <a:gd name="T5" fmla="*/ 71 h 158"/>
                <a:gd name="T6" fmla="*/ 249 w 318"/>
                <a:gd name="T7" fmla="*/ 20 h 158"/>
                <a:gd name="T8" fmla="*/ 285 w 318"/>
                <a:gd name="T9" fmla="*/ 2 h 158"/>
                <a:gd name="T10" fmla="*/ 309 w 318"/>
                <a:gd name="T11" fmla="*/ 11 h 158"/>
                <a:gd name="T12" fmla="*/ 303 w 318"/>
                <a:gd name="T13" fmla="*/ 47 h 158"/>
                <a:gd name="T14" fmla="*/ 219 w 318"/>
                <a:gd name="T15" fmla="*/ 89 h 158"/>
                <a:gd name="T16" fmla="*/ 108 w 318"/>
                <a:gd name="T17" fmla="*/ 140 h 158"/>
                <a:gd name="T18" fmla="*/ 57 w 318"/>
                <a:gd name="T19" fmla="*/ 152 h 158"/>
                <a:gd name="T20" fmla="*/ 0 w 318"/>
                <a:gd name="T2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4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>
                <a:gd name="T0" fmla="*/ 3 w 380"/>
                <a:gd name="T1" fmla="*/ 165 h 174"/>
                <a:gd name="T2" fmla="*/ 129 w 380"/>
                <a:gd name="T3" fmla="*/ 93 h 174"/>
                <a:gd name="T4" fmla="*/ 261 w 380"/>
                <a:gd name="T5" fmla="*/ 30 h 174"/>
                <a:gd name="T6" fmla="*/ 351 w 380"/>
                <a:gd name="T7" fmla="*/ 0 h 174"/>
                <a:gd name="T8" fmla="*/ 378 w 380"/>
                <a:gd name="T9" fmla="*/ 27 h 174"/>
                <a:gd name="T10" fmla="*/ 336 w 380"/>
                <a:gd name="T11" fmla="*/ 51 h 174"/>
                <a:gd name="T12" fmla="*/ 291 w 380"/>
                <a:gd name="T13" fmla="*/ 60 h 174"/>
                <a:gd name="T14" fmla="*/ 240 w 380"/>
                <a:gd name="T15" fmla="*/ 75 h 174"/>
                <a:gd name="T16" fmla="*/ 189 w 380"/>
                <a:gd name="T17" fmla="*/ 120 h 174"/>
                <a:gd name="T18" fmla="*/ 102 w 380"/>
                <a:gd name="T19" fmla="*/ 174 h 174"/>
                <a:gd name="T20" fmla="*/ 0 w 380"/>
                <a:gd name="T21" fmla="*/ 16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5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>
                <a:gd name="T0" fmla="*/ 84 w 523"/>
                <a:gd name="T1" fmla="*/ 11 h 69"/>
                <a:gd name="T2" fmla="*/ 27 w 523"/>
                <a:gd name="T3" fmla="*/ 5 h 69"/>
                <a:gd name="T4" fmla="*/ 9 w 523"/>
                <a:gd name="T5" fmla="*/ 35 h 69"/>
                <a:gd name="T6" fmla="*/ 81 w 523"/>
                <a:gd name="T7" fmla="*/ 56 h 69"/>
                <a:gd name="T8" fmla="*/ 255 w 523"/>
                <a:gd name="T9" fmla="*/ 68 h 69"/>
                <a:gd name="T10" fmla="*/ 432 w 523"/>
                <a:gd name="T11" fmla="*/ 50 h 69"/>
                <a:gd name="T12" fmla="*/ 513 w 523"/>
                <a:gd name="T13" fmla="*/ 5 h 69"/>
                <a:gd name="T14" fmla="*/ 372 w 523"/>
                <a:gd name="T15" fmla="*/ 20 h 69"/>
                <a:gd name="T16" fmla="*/ 141 w 523"/>
                <a:gd name="T17" fmla="*/ 14 h 69"/>
                <a:gd name="T18" fmla="*/ 84 w 523"/>
                <a:gd name="T19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6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>
                <a:gd name="T0" fmla="*/ 23 w 537"/>
                <a:gd name="T1" fmla="*/ 6 h 120"/>
                <a:gd name="T2" fmla="*/ 188 w 537"/>
                <a:gd name="T3" fmla="*/ 3 h 120"/>
                <a:gd name="T4" fmla="*/ 323 w 537"/>
                <a:gd name="T5" fmla="*/ 27 h 120"/>
                <a:gd name="T6" fmla="*/ 464 w 537"/>
                <a:gd name="T7" fmla="*/ 69 h 120"/>
                <a:gd name="T8" fmla="*/ 521 w 537"/>
                <a:gd name="T9" fmla="*/ 90 h 120"/>
                <a:gd name="T10" fmla="*/ 533 w 537"/>
                <a:gd name="T11" fmla="*/ 105 h 120"/>
                <a:gd name="T12" fmla="*/ 497 w 537"/>
                <a:gd name="T13" fmla="*/ 120 h 120"/>
                <a:gd name="T14" fmla="*/ 452 w 537"/>
                <a:gd name="T15" fmla="*/ 108 h 120"/>
                <a:gd name="T16" fmla="*/ 350 w 537"/>
                <a:gd name="T17" fmla="*/ 72 h 120"/>
                <a:gd name="T18" fmla="*/ 158 w 537"/>
                <a:gd name="T19" fmla="*/ 39 h 120"/>
                <a:gd name="T20" fmla="*/ 50 w 537"/>
                <a:gd name="T21" fmla="*/ 39 h 120"/>
                <a:gd name="T22" fmla="*/ 23 w 537"/>
                <a:gd name="T23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7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>
                <a:gd name="T0" fmla="*/ 800 w 800"/>
                <a:gd name="T1" fmla="*/ 24 h 143"/>
                <a:gd name="T2" fmla="*/ 782 w 800"/>
                <a:gd name="T3" fmla="*/ 15 h 143"/>
                <a:gd name="T4" fmla="*/ 659 w 800"/>
                <a:gd name="T5" fmla="*/ 63 h 143"/>
                <a:gd name="T6" fmla="*/ 500 w 800"/>
                <a:gd name="T7" fmla="*/ 84 h 143"/>
                <a:gd name="T8" fmla="*/ 326 w 800"/>
                <a:gd name="T9" fmla="*/ 69 h 143"/>
                <a:gd name="T10" fmla="*/ 98 w 800"/>
                <a:gd name="T11" fmla="*/ 21 h 143"/>
                <a:gd name="T12" fmla="*/ 11 w 800"/>
                <a:gd name="T13" fmla="*/ 6 h 143"/>
                <a:gd name="T14" fmla="*/ 32 w 800"/>
                <a:gd name="T15" fmla="*/ 60 h 143"/>
                <a:gd name="T16" fmla="*/ 155 w 800"/>
                <a:gd name="T17" fmla="*/ 96 h 143"/>
                <a:gd name="T18" fmla="*/ 410 w 800"/>
                <a:gd name="T19" fmla="*/ 138 h 143"/>
                <a:gd name="T20" fmla="*/ 596 w 800"/>
                <a:gd name="T21" fmla="*/ 129 h 143"/>
                <a:gd name="T22" fmla="*/ 737 w 800"/>
                <a:gd name="T23" fmla="*/ 90 h 143"/>
                <a:gd name="T24" fmla="*/ 788 w 800"/>
                <a:gd name="T25" fmla="*/ 69 h 143"/>
                <a:gd name="T26" fmla="*/ 800 w 800"/>
                <a:gd name="T27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68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>
                <a:gd name="T0" fmla="*/ 402 w 402"/>
                <a:gd name="T1" fmla="*/ 0 h 115"/>
                <a:gd name="T2" fmla="*/ 384 w 402"/>
                <a:gd name="T3" fmla="*/ 12 h 115"/>
                <a:gd name="T4" fmla="*/ 276 w 402"/>
                <a:gd name="T5" fmla="*/ 51 h 115"/>
                <a:gd name="T6" fmla="*/ 165 w 402"/>
                <a:gd name="T7" fmla="*/ 66 h 115"/>
                <a:gd name="T8" fmla="*/ 51 w 402"/>
                <a:gd name="T9" fmla="*/ 57 h 115"/>
                <a:gd name="T10" fmla="*/ 15 w 402"/>
                <a:gd name="T11" fmla="*/ 54 h 115"/>
                <a:gd name="T12" fmla="*/ 3 w 402"/>
                <a:gd name="T13" fmla="*/ 69 h 115"/>
                <a:gd name="T14" fmla="*/ 9 w 402"/>
                <a:gd name="T15" fmla="*/ 93 h 115"/>
                <a:gd name="T16" fmla="*/ 54 w 402"/>
                <a:gd name="T17" fmla="*/ 102 h 115"/>
                <a:gd name="T18" fmla="*/ 198 w 402"/>
                <a:gd name="T19" fmla="*/ 111 h 115"/>
                <a:gd name="T20" fmla="*/ 336 w 402"/>
                <a:gd name="T21" fmla="*/ 75 h 115"/>
                <a:gd name="T22" fmla="*/ 375 w 402"/>
                <a:gd name="T23" fmla="*/ 54 h 115"/>
                <a:gd name="T24" fmla="*/ 402 w 40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69369" name="Group 25"/>
          <p:cNvGrpSpPr>
            <a:grpSpLocks/>
          </p:cNvGrpSpPr>
          <p:nvPr/>
        </p:nvGrpSpPr>
        <p:grpSpPr bwMode="auto">
          <a:xfrm>
            <a:off x="0" y="6180138"/>
            <a:ext cx="9169400" cy="138112"/>
            <a:chOff x="0" y="4032"/>
            <a:chExt cx="5776" cy="87"/>
          </a:xfrm>
        </p:grpSpPr>
        <p:sp>
          <p:nvSpPr>
            <p:cNvPr id="569370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>
                <a:gd name="T0" fmla="*/ 165 w 1735"/>
                <a:gd name="T1" fmla="*/ 6 h 72"/>
                <a:gd name="T2" fmla="*/ 450 w 1735"/>
                <a:gd name="T3" fmla="*/ 3 h 72"/>
                <a:gd name="T4" fmla="*/ 714 w 1735"/>
                <a:gd name="T5" fmla="*/ 12 h 72"/>
                <a:gd name="T6" fmla="*/ 957 w 1735"/>
                <a:gd name="T7" fmla="*/ 24 h 72"/>
                <a:gd name="T8" fmla="*/ 1173 w 1735"/>
                <a:gd name="T9" fmla="*/ 24 h 72"/>
                <a:gd name="T10" fmla="*/ 1473 w 1735"/>
                <a:gd name="T11" fmla="*/ 15 h 72"/>
                <a:gd name="T12" fmla="*/ 1617 w 1735"/>
                <a:gd name="T13" fmla="*/ 0 h 72"/>
                <a:gd name="T14" fmla="*/ 1719 w 1735"/>
                <a:gd name="T15" fmla="*/ 15 h 72"/>
                <a:gd name="T16" fmla="*/ 1716 w 1735"/>
                <a:gd name="T17" fmla="*/ 66 h 72"/>
                <a:gd name="T18" fmla="*/ 1632 w 1735"/>
                <a:gd name="T19" fmla="*/ 51 h 72"/>
                <a:gd name="T20" fmla="*/ 1407 w 1735"/>
                <a:gd name="T21" fmla="*/ 51 h 72"/>
                <a:gd name="T22" fmla="*/ 1191 w 1735"/>
                <a:gd name="T23" fmla="*/ 48 h 72"/>
                <a:gd name="T24" fmla="*/ 870 w 1735"/>
                <a:gd name="T25" fmla="*/ 60 h 72"/>
                <a:gd name="T26" fmla="*/ 492 w 1735"/>
                <a:gd name="T27" fmla="*/ 48 h 72"/>
                <a:gd name="T28" fmla="*/ 291 w 1735"/>
                <a:gd name="T29" fmla="*/ 27 h 72"/>
                <a:gd name="T30" fmla="*/ 21 w 1735"/>
                <a:gd name="T31" fmla="*/ 36 h 72"/>
                <a:gd name="T32" fmla="*/ 165 w 1735"/>
                <a:gd name="T33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71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>
                <a:gd name="T0" fmla="*/ 2641 w 2655"/>
                <a:gd name="T1" fmla="*/ 6 h 60"/>
                <a:gd name="T2" fmla="*/ 2620 w 2655"/>
                <a:gd name="T3" fmla="*/ 30 h 60"/>
                <a:gd name="T4" fmla="*/ 2368 w 2655"/>
                <a:gd name="T5" fmla="*/ 45 h 60"/>
                <a:gd name="T6" fmla="*/ 2023 w 2655"/>
                <a:gd name="T7" fmla="*/ 60 h 60"/>
                <a:gd name="T8" fmla="*/ 1786 w 2655"/>
                <a:gd name="T9" fmla="*/ 48 h 60"/>
                <a:gd name="T10" fmla="*/ 1525 w 2655"/>
                <a:gd name="T11" fmla="*/ 36 h 60"/>
                <a:gd name="T12" fmla="*/ 1195 w 2655"/>
                <a:gd name="T13" fmla="*/ 45 h 60"/>
                <a:gd name="T14" fmla="*/ 817 w 2655"/>
                <a:gd name="T15" fmla="*/ 39 h 60"/>
                <a:gd name="T16" fmla="*/ 499 w 2655"/>
                <a:gd name="T17" fmla="*/ 27 h 60"/>
                <a:gd name="T18" fmla="*/ 136 w 2655"/>
                <a:gd name="T19" fmla="*/ 39 h 60"/>
                <a:gd name="T20" fmla="*/ 10 w 2655"/>
                <a:gd name="T21" fmla="*/ 33 h 60"/>
                <a:gd name="T22" fmla="*/ 76 w 2655"/>
                <a:gd name="T23" fmla="*/ 24 h 60"/>
                <a:gd name="T24" fmla="*/ 310 w 2655"/>
                <a:gd name="T25" fmla="*/ 18 h 60"/>
                <a:gd name="T26" fmla="*/ 544 w 2655"/>
                <a:gd name="T27" fmla="*/ 0 h 60"/>
                <a:gd name="T28" fmla="*/ 853 w 2655"/>
                <a:gd name="T29" fmla="*/ 21 h 60"/>
                <a:gd name="T30" fmla="*/ 1114 w 2655"/>
                <a:gd name="T31" fmla="*/ 21 h 60"/>
                <a:gd name="T32" fmla="*/ 1399 w 2655"/>
                <a:gd name="T33" fmla="*/ 3 h 60"/>
                <a:gd name="T34" fmla="*/ 1588 w 2655"/>
                <a:gd name="T35" fmla="*/ 9 h 60"/>
                <a:gd name="T36" fmla="*/ 1807 w 2655"/>
                <a:gd name="T37" fmla="*/ 21 h 60"/>
                <a:gd name="T38" fmla="*/ 2035 w 2655"/>
                <a:gd name="T39" fmla="*/ 12 h 60"/>
                <a:gd name="T40" fmla="*/ 2290 w 2655"/>
                <a:gd name="T41" fmla="*/ 18 h 60"/>
                <a:gd name="T42" fmla="*/ 2596 w 2655"/>
                <a:gd name="T43" fmla="*/ 3 h 60"/>
                <a:gd name="T44" fmla="*/ 2641 w 2655"/>
                <a:gd name="T4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372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>
                <a:gd name="T0" fmla="*/ 1893 w 2041"/>
                <a:gd name="T1" fmla="*/ 39 h 62"/>
                <a:gd name="T2" fmla="*/ 1578 w 2041"/>
                <a:gd name="T3" fmla="*/ 45 h 62"/>
                <a:gd name="T4" fmla="*/ 1011 w 2041"/>
                <a:gd name="T5" fmla="*/ 60 h 62"/>
                <a:gd name="T6" fmla="*/ 438 w 2041"/>
                <a:gd name="T7" fmla="*/ 57 h 62"/>
                <a:gd name="T8" fmla="*/ 0 w 2041"/>
                <a:gd name="T9" fmla="*/ 36 h 62"/>
                <a:gd name="T10" fmla="*/ 0 w 2041"/>
                <a:gd name="T11" fmla="*/ 3 h 62"/>
                <a:gd name="T12" fmla="*/ 210 w 2041"/>
                <a:gd name="T13" fmla="*/ 18 h 62"/>
                <a:gd name="T14" fmla="*/ 474 w 2041"/>
                <a:gd name="T15" fmla="*/ 21 h 62"/>
                <a:gd name="T16" fmla="*/ 678 w 2041"/>
                <a:gd name="T17" fmla="*/ 9 h 62"/>
                <a:gd name="T18" fmla="*/ 897 w 2041"/>
                <a:gd name="T19" fmla="*/ 9 h 62"/>
                <a:gd name="T20" fmla="*/ 1167 w 2041"/>
                <a:gd name="T21" fmla="*/ 30 h 62"/>
                <a:gd name="T22" fmla="*/ 1500 w 2041"/>
                <a:gd name="T23" fmla="*/ 24 h 62"/>
                <a:gd name="T24" fmla="*/ 1758 w 2041"/>
                <a:gd name="T25" fmla="*/ 3 h 62"/>
                <a:gd name="T26" fmla="*/ 1938 w 2041"/>
                <a:gd name="T27" fmla="*/ 18 h 62"/>
                <a:gd name="T28" fmla="*/ 2034 w 2041"/>
                <a:gd name="T29" fmla="*/ 33 h 62"/>
                <a:gd name="T30" fmla="*/ 1893 w 2041"/>
                <a:gd name="T31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9373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83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9374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9375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163" y="63674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/>
          </a:p>
        </p:txBody>
      </p:sp>
      <p:sp>
        <p:nvSpPr>
          <p:cNvPr id="569376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en-US"/>
          </a:p>
        </p:txBody>
      </p:sp>
      <p:sp>
        <p:nvSpPr>
          <p:cNvPr id="569377" name="Rectangle 3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4F87C371-355B-44A3-ABCB-461566D5C17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 too  or two ?</a:t>
            </a:r>
          </a:p>
        </p:txBody>
      </p:sp>
      <p:sp>
        <p:nvSpPr>
          <p:cNvPr id="568323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A5002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>
                <a:solidFill>
                  <a:srgbClr val="A50021"/>
                </a:solidFill>
              </a:rPr>
              <a:t>To</a:t>
            </a:r>
          </a:p>
          <a:p>
            <a:r>
              <a:rPr lang="en-GB"/>
              <a:t>I am going </a:t>
            </a:r>
            <a:r>
              <a:rPr lang="en-GB">
                <a:solidFill>
                  <a:srgbClr val="A50021"/>
                </a:solidFill>
              </a:rPr>
              <a:t>to</a:t>
            </a:r>
            <a:r>
              <a:rPr lang="en-GB"/>
              <a:t> the shops.</a:t>
            </a:r>
          </a:p>
          <a:p>
            <a:pPr>
              <a:buFontTx/>
              <a:buNone/>
            </a:pPr>
            <a:endParaRPr lang="en-GB"/>
          </a:p>
        </p:txBody>
      </p:sp>
      <p:pic>
        <p:nvPicPr>
          <p:cNvPr id="568324" name="Picture 4" descr="pe07279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589338" cy="346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8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8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8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8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32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Too (meaning number 1)</a:t>
            </a:r>
          </a:p>
        </p:txBody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A50021"/>
                </a:solidFill>
              </a:rPr>
              <a:t>Too</a:t>
            </a:r>
          </a:p>
          <a:p>
            <a:r>
              <a:rPr lang="en-GB"/>
              <a:t>The cat ate </a:t>
            </a:r>
            <a:r>
              <a:rPr lang="en-GB">
                <a:solidFill>
                  <a:srgbClr val="A50021"/>
                </a:solidFill>
              </a:rPr>
              <a:t>too</a:t>
            </a:r>
            <a:r>
              <a:rPr lang="en-GB"/>
              <a:t> much.</a:t>
            </a:r>
          </a:p>
          <a:p>
            <a:pPr>
              <a:buFontTx/>
              <a:buNone/>
            </a:pPr>
            <a:endParaRPr lang="en-GB"/>
          </a:p>
        </p:txBody>
      </p:sp>
      <p:pic>
        <p:nvPicPr>
          <p:cNvPr id="571396" name="Picture 4" descr="bs0127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48000"/>
            <a:ext cx="3352800" cy="27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1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71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71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39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Too (meaning number 2)</a:t>
            </a:r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A50021"/>
                </a:solidFill>
              </a:rPr>
              <a:t>Too</a:t>
            </a:r>
          </a:p>
          <a:p>
            <a:r>
              <a:rPr lang="en-GB"/>
              <a:t>Can I come </a:t>
            </a:r>
            <a:r>
              <a:rPr lang="en-GB">
                <a:solidFill>
                  <a:srgbClr val="A50021"/>
                </a:solidFill>
              </a:rPr>
              <a:t>too</a:t>
            </a:r>
            <a:r>
              <a:rPr lang="en-GB"/>
              <a:t>?</a:t>
            </a:r>
          </a:p>
        </p:txBody>
      </p:sp>
      <p:pic>
        <p:nvPicPr>
          <p:cNvPr id="572420" name="Picture 4" descr="bd0546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62200"/>
            <a:ext cx="4224338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2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2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</a:t>
            </a:r>
          </a:p>
        </p:txBody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A50021"/>
                </a:solidFill>
              </a:rPr>
              <a:t>Two</a:t>
            </a:r>
          </a:p>
          <a:p>
            <a:r>
              <a:rPr lang="en-GB"/>
              <a:t>There were </a:t>
            </a:r>
            <a:r>
              <a:rPr lang="en-GB">
                <a:solidFill>
                  <a:srgbClr val="A50021"/>
                </a:solidFill>
              </a:rPr>
              <a:t>two</a:t>
            </a:r>
            <a:r>
              <a:rPr lang="en-GB"/>
              <a:t> fish.</a:t>
            </a:r>
          </a:p>
        </p:txBody>
      </p:sp>
      <p:pic>
        <p:nvPicPr>
          <p:cNvPr id="573444" name="Picture 4" descr="bd0790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67000"/>
            <a:ext cx="3352800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573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43" grpId="0" build="p" autoUpdateAnimBg="0" rev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Complete the sentence.</a:t>
            </a:r>
          </a:p>
        </p:txBody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There were ____ many flies.</a:t>
            </a:r>
          </a:p>
          <a:p>
            <a:r>
              <a:rPr lang="en-GB"/>
              <a:t>Let</a:t>
            </a:r>
            <a:r>
              <a:rPr lang="en-GB">
                <a:latin typeface="Times New Roman"/>
              </a:rPr>
              <a:t>’</a:t>
            </a:r>
            <a:r>
              <a:rPr lang="en-GB"/>
              <a:t>s go ___ the swimming baths.</a:t>
            </a:r>
          </a:p>
          <a:p>
            <a:r>
              <a:rPr lang="en-GB"/>
              <a:t>I ate ____ bars of chocolate.</a:t>
            </a:r>
          </a:p>
          <a:p>
            <a:r>
              <a:rPr lang="en-GB"/>
              <a:t>Tom walks ___ school.</a:t>
            </a:r>
          </a:p>
          <a:p>
            <a:r>
              <a:rPr lang="en-GB"/>
              <a:t>I want some trifle ____ please.</a:t>
            </a:r>
          </a:p>
        </p:txBody>
      </p:sp>
      <p:pic>
        <p:nvPicPr>
          <p:cNvPr id="574469" name="Picture 5" descr="ph01446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029200"/>
            <a:ext cx="2209800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7" grpId="0" build="p" autoUpdateAnimBg="0"/>
    </p:bldLst>
  </p:timing>
</p:sld>
</file>

<file path=ppt/theme/theme1.xml><?xml version="1.0" encoding="utf-8"?>
<a:theme xmlns:a="http://schemas.openxmlformats.org/drawingml/2006/main" name="Sumi Painting">
  <a:themeElements>
    <a:clrScheme name="Sumi Painting 1">
      <a:dk1>
        <a:srgbClr val="545472"/>
      </a:dk1>
      <a:lt1>
        <a:srgbClr val="FFFFFF"/>
      </a:lt1>
      <a:dk2>
        <a:srgbClr val="660066"/>
      </a:dk2>
      <a:lt2>
        <a:srgbClr val="9797B7"/>
      </a:lt2>
      <a:accent1>
        <a:srgbClr val="A7CCD9"/>
      </a:accent1>
      <a:accent2>
        <a:srgbClr val="C7C7DF"/>
      </a:accent2>
      <a:accent3>
        <a:srgbClr val="FFFFFF"/>
      </a:accent3>
      <a:accent4>
        <a:srgbClr val="464660"/>
      </a:accent4>
      <a:accent5>
        <a:srgbClr val="D0E2E9"/>
      </a:accent5>
      <a:accent6>
        <a:srgbClr val="B4B4CA"/>
      </a:accent6>
      <a:hlink>
        <a:srgbClr val="9595FF"/>
      </a:hlink>
      <a:folHlink>
        <a:srgbClr val="8888AE"/>
      </a:folHlink>
    </a:clrScheme>
    <a:fontScheme name="Sumi Painting">
      <a:majorFont>
        <a:latin typeface="Tahoma"/>
        <a:ea typeface=""/>
        <a:cs typeface="Times New Roman"/>
      </a:majorFont>
      <a:minorFont>
        <a:latin typeface="Tahoma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33</TotalTime>
  <Words>81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Tahoma</vt:lpstr>
      <vt:lpstr>Arial Narrow</vt:lpstr>
      <vt:lpstr>Sumi Painting</vt:lpstr>
      <vt:lpstr>To  too  or two ?</vt:lpstr>
      <vt:lpstr>Too (meaning number 1)</vt:lpstr>
      <vt:lpstr>Too (meaning number 2)</vt:lpstr>
      <vt:lpstr>Two</vt:lpstr>
      <vt:lpstr>Complete the sentence.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 too  or two ?</dc:title>
  <dc:creator>Lindsay</dc:creator>
  <cp:lastModifiedBy>Teacher E-Solutions</cp:lastModifiedBy>
  <cp:revision>2</cp:revision>
  <cp:lastPrinted>1601-01-01T00:00:00Z</cp:lastPrinted>
  <dcterms:created xsi:type="dcterms:W3CDTF">2004-09-26T07:38:27Z</dcterms:created>
  <dcterms:modified xsi:type="dcterms:W3CDTF">2019-01-18T16:53:46Z</dcterms:modified>
</cp:coreProperties>
</file>