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99"/>
    <a:srgbClr val="A50021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0370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70371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2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3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4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5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6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7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8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79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0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1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2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3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4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5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6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7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8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9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90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91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92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0393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570394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95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96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039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70398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70399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70400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70401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1D67022-1035-440E-90C9-19C291E12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78E36-3AEB-4200-9004-CAB4C94247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3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FEB11-4890-4D06-A3B2-A32D91994A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4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3BF36-9B8B-4721-BCDC-0B149C9822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2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66EDE-DCFF-4599-BFB8-7BBFA9D36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8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EFE68-D1C7-4C57-A723-81EE6C8F0C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6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D8F0C-76BB-45F2-8001-EC8A734897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2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38BEC7-9B28-46FB-A9EC-85FF79B023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3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B4433-7581-4F3C-A5F2-FCB3BFD148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6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78F8D-6F97-4DCB-8D13-9EEF7DC7EE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8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F1E69-5798-4E83-9445-2C6E316D27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7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9346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569347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48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49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0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1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2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3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4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5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6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7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8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9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0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1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2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3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4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5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6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7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8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9369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569370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71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72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9373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69374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9375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/>
          </a:p>
        </p:txBody>
      </p:sp>
      <p:sp>
        <p:nvSpPr>
          <p:cNvPr id="569376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/>
          </a:p>
        </p:txBody>
      </p:sp>
      <p:sp>
        <p:nvSpPr>
          <p:cNvPr id="569377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4F87C371-355B-44A3-ABCB-461566D5C1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  too  or two ?</a:t>
            </a:r>
          </a:p>
        </p:txBody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>
                <a:solidFill>
                  <a:srgbClr val="A50021"/>
                </a:solidFill>
              </a:rPr>
              <a:t>To</a:t>
            </a:r>
          </a:p>
          <a:p>
            <a:r>
              <a:rPr lang="en-GB"/>
              <a:t>I am going </a:t>
            </a:r>
            <a:r>
              <a:rPr lang="en-GB">
                <a:solidFill>
                  <a:srgbClr val="A50021"/>
                </a:solidFill>
              </a:rPr>
              <a:t>to</a:t>
            </a:r>
            <a:r>
              <a:rPr lang="en-GB"/>
              <a:t> the shops.</a:t>
            </a:r>
          </a:p>
          <a:p>
            <a:pPr>
              <a:buFontTx/>
              <a:buNone/>
            </a:pPr>
            <a:endParaRPr lang="en-GB"/>
          </a:p>
        </p:txBody>
      </p:sp>
      <p:pic>
        <p:nvPicPr>
          <p:cNvPr id="568324" name="Picture 4" descr="pe07279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3589338" cy="346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Too (meaning number 1)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A50021"/>
                </a:solidFill>
              </a:rPr>
              <a:t>Too</a:t>
            </a:r>
          </a:p>
          <a:p>
            <a:r>
              <a:rPr lang="en-GB"/>
              <a:t>The cat ate </a:t>
            </a:r>
            <a:r>
              <a:rPr lang="en-GB">
                <a:solidFill>
                  <a:srgbClr val="A50021"/>
                </a:solidFill>
              </a:rPr>
              <a:t>too</a:t>
            </a:r>
            <a:r>
              <a:rPr lang="en-GB"/>
              <a:t> much.</a:t>
            </a:r>
          </a:p>
          <a:p>
            <a:pPr>
              <a:buFontTx/>
              <a:buNone/>
            </a:pPr>
            <a:endParaRPr lang="en-GB"/>
          </a:p>
        </p:txBody>
      </p:sp>
      <p:pic>
        <p:nvPicPr>
          <p:cNvPr id="571396" name="Picture 4" descr="bs0127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048000"/>
            <a:ext cx="3352800" cy="278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71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71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Too (meaning number 2)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A50021"/>
                </a:solidFill>
              </a:rPr>
              <a:t>Too</a:t>
            </a:r>
          </a:p>
          <a:p>
            <a:r>
              <a:rPr lang="en-GB"/>
              <a:t>Can I come </a:t>
            </a:r>
            <a:r>
              <a:rPr lang="en-GB">
                <a:solidFill>
                  <a:srgbClr val="A50021"/>
                </a:solidFill>
              </a:rPr>
              <a:t>too</a:t>
            </a:r>
            <a:r>
              <a:rPr lang="en-GB"/>
              <a:t>?</a:t>
            </a:r>
          </a:p>
        </p:txBody>
      </p:sp>
      <p:pic>
        <p:nvPicPr>
          <p:cNvPr id="572420" name="Picture 4" descr="bd05466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62200"/>
            <a:ext cx="4224338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A50021"/>
                </a:solidFill>
              </a:rPr>
              <a:t>Two</a:t>
            </a:r>
          </a:p>
          <a:p>
            <a:r>
              <a:rPr lang="en-GB"/>
              <a:t>There were </a:t>
            </a:r>
            <a:r>
              <a:rPr lang="en-GB">
                <a:solidFill>
                  <a:srgbClr val="A50021"/>
                </a:solidFill>
              </a:rPr>
              <a:t>two</a:t>
            </a:r>
            <a:r>
              <a:rPr lang="en-GB"/>
              <a:t> fish.</a:t>
            </a:r>
          </a:p>
        </p:txBody>
      </p:sp>
      <p:pic>
        <p:nvPicPr>
          <p:cNvPr id="573444" name="Picture 4" descr="bd07907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667000"/>
            <a:ext cx="3352800" cy="295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57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3" grpId="0" build="p" autoUpdateAnimBg="0" rev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Complete the sentence.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There were ____ many flies.</a:t>
            </a:r>
          </a:p>
          <a:p>
            <a:r>
              <a:rPr lang="en-GB"/>
              <a:t>Let</a:t>
            </a:r>
            <a:r>
              <a:rPr lang="en-GB">
                <a:latin typeface="Times New Roman"/>
              </a:rPr>
              <a:t>’</a:t>
            </a:r>
            <a:r>
              <a:rPr lang="en-GB"/>
              <a:t>s go ___ the swimming baths.</a:t>
            </a:r>
          </a:p>
          <a:p>
            <a:r>
              <a:rPr lang="en-GB"/>
              <a:t>I ate ____ bars of chocolate.</a:t>
            </a:r>
          </a:p>
          <a:p>
            <a:r>
              <a:rPr lang="en-GB"/>
              <a:t>Tom walks ___ school.</a:t>
            </a:r>
          </a:p>
          <a:p>
            <a:r>
              <a:rPr lang="en-GB"/>
              <a:t>I want some trifle ____ please.</a:t>
            </a:r>
          </a:p>
        </p:txBody>
      </p:sp>
      <p:pic>
        <p:nvPicPr>
          <p:cNvPr id="574469" name="Picture 5" descr="ph01446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029200"/>
            <a:ext cx="2209800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 autoUpdateAnimBg="0"/>
    </p:bld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33</TotalTime>
  <Words>81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Times New Roman</vt:lpstr>
      <vt:lpstr>Tahoma</vt:lpstr>
      <vt:lpstr>Arial Narrow</vt:lpstr>
      <vt:lpstr>Sumi Painting</vt:lpstr>
      <vt:lpstr>To  too  or two ?</vt:lpstr>
      <vt:lpstr>Too (meaning number 1)</vt:lpstr>
      <vt:lpstr>Too (meaning number 2)</vt:lpstr>
      <vt:lpstr>Two</vt:lpstr>
      <vt:lpstr>Complete the sentence.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 too  or two ?</dc:title>
  <dc:creator>Lindsay</dc:creator>
  <cp:lastModifiedBy>Teacher E-Solutions</cp:lastModifiedBy>
  <cp:revision>2</cp:revision>
  <cp:lastPrinted>1601-01-01T00:00:00Z</cp:lastPrinted>
  <dcterms:created xsi:type="dcterms:W3CDTF">2004-09-26T07:38:27Z</dcterms:created>
  <dcterms:modified xsi:type="dcterms:W3CDTF">2019-01-18T16:53:46Z</dcterms:modified>
</cp:coreProperties>
</file>