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1126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A4B78A3-796A-4CC0-B11D-746A88CDE55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67558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4C78603-40A0-4CE7-9D33-E5E5B949C170}" type="slidenum">
              <a:rPr lang="en-GB"/>
              <a:pPr/>
              <a:t>1</a:t>
            </a:fld>
            <a:endParaRPr lang="en-GB"/>
          </a:p>
        </p:txBody>
      </p:sp>
      <p:sp>
        <p:nvSpPr>
          <p:cNvPr id="1229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02E512D-7EC0-4171-B96E-50257F9587BF}" type="slidenum">
              <a:rPr lang="en-GB"/>
              <a:pPr/>
              <a:t>2</a:t>
            </a:fld>
            <a:endParaRPr lang="en-GB"/>
          </a:p>
        </p:txBody>
      </p:sp>
      <p:sp>
        <p:nvSpPr>
          <p:cNvPr id="1331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FA8ADC-48EE-456B-8A3D-C4A5135EB6CA}" type="slidenum">
              <a:rPr lang="en-GB"/>
              <a:pPr/>
              <a:t>3</a:t>
            </a:fld>
            <a:endParaRPr lang="en-GB"/>
          </a:p>
        </p:txBody>
      </p:sp>
      <p:sp>
        <p:nvSpPr>
          <p:cNvPr id="1433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7D8C597-EA20-41AF-B767-36086EE1D519}" type="slidenum">
              <a:rPr lang="en-GB"/>
              <a:pPr/>
              <a:t>4</a:t>
            </a:fld>
            <a:endParaRPr lang="en-GB"/>
          </a:p>
        </p:txBody>
      </p:sp>
      <p:sp>
        <p:nvSpPr>
          <p:cNvPr id="1536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306E44-F1F1-416A-B12F-94B05F06C124}" type="slidenum">
              <a:rPr lang="en-GB"/>
              <a:pPr/>
              <a:t>5</a:t>
            </a:fld>
            <a:endParaRPr lang="en-GB"/>
          </a:p>
        </p:txBody>
      </p:sp>
      <p:sp>
        <p:nvSpPr>
          <p:cNvPr id="1638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C5AFF77-CA61-4746-A4E2-50774F38A19E}" type="slidenum">
              <a:rPr lang="en-GB"/>
              <a:pPr/>
              <a:t>6</a:t>
            </a:fld>
            <a:endParaRPr lang="en-GB"/>
          </a:p>
        </p:txBody>
      </p:sp>
      <p:sp>
        <p:nvSpPr>
          <p:cNvPr id="1741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34D2244-359A-424C-8519-C9162232745F}" type="slidenum">
              <a:rPr lang="en-GB"/>
              <a:pPr/>
              <a:t>7</a:t>
            </a:fld>
            <a:endParaRPr lang="en-GB"/>
          </a:p>
        </p:txBody>
      </p:sp>
      <p:sp>
        <p:nvSpPr>
          <p:cNvPr id="1843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31FFD0B-A6E5-453B-ADC7-05D0795C26BB}" type="slidenum">
              <a:rPr lang="en-GB"/>
              <a:pPr/>
              <a:t>8</a:t>
            </a:fld>
            <a:endParaRPr lang="en-GB"/>
          </a:p>
        </p:txBody>
      </p:sp>
      <p:sp>
        <p:nvSpPr>
          <p:cNvPr id="1945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2761745-5556-442F-A754-78BF0E770248}" type="slidenum">
              <a:rPr lang="en-GB"/>
              <a:pPr/>
              <a:t>9</a:t>
            </a:fld>
            <a:endParaRPr lang="en-GB"/>
          </a:p>
        </p:txBody>
      </p:sp>
      <p:sp>
        <p:nvSpPr>
          <p:cNvPr id="2048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E50195-93DF-43B4-BDD3-9548EE6825F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5206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7CB8D5-3E53-4339-829D-DD5F427912A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6184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68C943-C54D-4C78-8FDE-D058C13F9ED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4318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1DCBA0-1B97-4768-9BF6-C8F5D31762E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2881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039F25-7295-4CDA-AAB1-10DEAB83170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7097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100ADF-1987-44D6-85DA-4D4D777BE03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1335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9A4915-BE57-4EAA-AB62-FA626B572F8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3979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D3857E-7BE0-4431-9961-7F3AD167127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278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13FB9C-9EFD-486B-A948-0D2457B20A6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3049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0EFE9D-B415-4FA4-A358-F154A22B59A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5700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F679FF-9736-4553-B092-AB7E6CA8EEA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7664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4E96572-4B6C-4732-AF78-E9D468C42605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Traffic in Cambridge</a:t>
            </a:r>
          </a:p>
        </p:txBody>
      </p:sp>
      <p:pic>
        <p:nvPicPr>
          <p:cNvPr id="2053" name="Picture 5" descr="MCj039714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765175"/>
            <a:ext cx="1833562" cy="157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MPj04096140000[1]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4005263"/>
            <a:ext cx="4476750" cy="2309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/>
              <a:t>What do I think about traffic in Cambridge ?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771775" y="1600200"/>
            <a:ext cx="5915025" cy="4525963"/>
          </a:xfrm>
        </p:spPr>
        <p:txBody>
          <a:bodyPr/>
          <a:lstStyle/>
          <a:p>
            <a:r>
              <a:rPr lang="en-GB"/>
              <a:t>I am a businessman working in the centre of Cambridge.</a:t>
            </a:r>
          </a:p>
          <a:p>
            <a:r>
              <a:rPr lang="en-GB"/>
              <a:t>I drive into the city from Monday to Friday.</a:t>
            </a:r>
          </a:p>
          <a:p>
            <a:r>
              <a:rPr lang="en-GB"/>
              <a:t>I start work at 9a.m. and finish work at 5p.m.</a:t>
            </a:r>
          </a:p>
          <a:p>
            <a:r>
              <a:rPr lang="en-GB"/>
              <a:t>I park in a car park in the city centre.</a:t>
            </a:r>
          </a:p>
        </p:txBody>
      </p:sp>
      <p:pic>
        <p:nvPicPr>
          <p:cNvPr id="3076" name="Picture 4" descr="j02920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628775"/>
            <a:ext cx="1868487" cy="1773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/>
              <a:t>What do I think about traffic in Cambridge ?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19475" y="1600200"/>
            <a:ext cx="5267325" cy="4525963"/>
          </a:xfrm>
        </p:spPr>
        <p:txBody>
          <a:bodyPr/>
          <a:lstStyle/>
          <a:p>
            <a:r>
              <a:rPr lang="en-GB"/>
              <a:t>I drop my pre-school children at the child minder’s house.</a:t>
            </a:r>
          </a:p>
          <a:p>
            <a:r>
              <a:rPr lang="en-GB"/>
              <a:t>Then I take my older children to school.</a:t>
            </a:r>
          </a:p>
          <a:p>
            <a:r>
              <a:rPr lang="en-GB"/>
              <a:t>Lastly I go to work at Addenbrooke’s Hospital.</a:t>
            </a:r>
          </a:p>
        </p:txBody>
      </p:sp>
      <p:pic>
        <p:nvPicPr>
          <p:cNvPr id="4100" name="Picture 4" descr="j02407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628775"/>
            <a:ext cx="2951162" cy="4464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/>
              <a:t>What do I think about traffic in Cambridge ?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619625" cy="4525963"/>
          </a:xfrm>
        </p:spPr>
        <p:txBody>
          <a:bodyPr/>
          <a:lstStyle/>
          <a:p>
            <a:r>
              <a:rPr lang="en-GB"/>
              <a:t>I say goodbye to my family every morning and then cycle to work in the city from Histon.</a:t>
            </a:r>
          </a:p>
          <a:p>
            <a:pPr>
              <a:buFontTx/>
              <a:buNone/>
            </a:pPr>
            <a:endParaRPr lang="en-GB"/>
          </a:p>
          <a:p>
            <a:r>
              <a:rPr lang="en-GB"/>
              <a:t>I like to keep fit and healthy.</a:t>
            </a:r>
          </a:p>
        </p:txBody>
      </p:sp>
      <p:pic>
        <p:nvPicPr>
          <p:cNvPr id="5124" name="Picture 4" descr="MPj0407141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1557338"/>
            <a:ext cx="3470275" cy="274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/>
              <a:t>What do I think about traffic in Cambridge ?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08400" y="1600200"/>
            <a:ext cx="4978400" cy="4525963"/>
          </a:xfrm>
        </p:spPr>
        <p:txBody>
          <a:bodyPr/>
          <a:lstStyle/>
          <a:p>
            <a:r>
              <a:rPr lang="en-GB"/>
              <a:t>We park our car in the Park and Ride car park and then catch the bus into the city.</a:t>
            </a:r>
          </a:p>
        </p:txBody>
      </p:sp>
      <p:pic>
        <p:nvPicPr>
          <p:cNvPr id="6148" name="Picture 4" descr="MPj0402643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557338"/>
            <a:ext cx="2736850" cy="4408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/>
              <a:t>What do I think about traffic in Cambridge ?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5051425" cy="4525963"/>
          </a:xfrm>
        </p:spPr>
        <p:txBody>
          <a:bodyPr/>
          <a:lstStyle/>
          <a:p>
            <a:endParaRPr lang="en-GB"/>
          </a:p>
          <a:p>
            <a:endParaRPr lang="en-GB"/>
          </a:p>
          <a:p>
            <a:r>
              <a:rPr lang="en-GB"/>
              <a:t>I drive to Cambridge every morning along the A14 from Huntingdon.</a:t>
            </a:r>
          </a:p>
        </p:txBody>
      </p:sp>
      <p:pic>
        <p:nvPicPr>
          <p:cNvPr id="7172" name="Picture 4" descr="MPj0407206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1628775"/>
            <a:ext cx="3000375" cy="453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/>
              <a:t>What do I think about traffic in Cambridge ?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330700" cy="4525963"/>
          </a:xfrm>
        </p:spPr>
        <p:txBody>
          <a:bodyPr/>
          <a:lstStyle/>
          <a:p>
            <a:endParaRPr lang="en-GB"/>
          </a:p>
          <a:p>
            <a:endParaRPr lang="en-GB"/>
          </a:p>
          <a:p>
            <a:r>
              <a:rPr lang="en-GB"/>
              <a:t>I enjoy cycling near my home.</a:t>
            </a:r>
          </a:p>
        </p:txBody>
      </p:sp>
      <p:pic>
        <p:nvPicPr>
          <p:cNvPr id="8196" name="Picture 4" descr="MPj0407555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2205038"/>
            <a:ext cx="3902075" cy="3392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/>
              <a:t>In groups of two or three, list some traffic problems in Cambridge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  <a:p>
            <a:endParaRPr lang="en-GB"/>
          </a:p>
          <a:p>
            <a:r>
              <a:rPr lang="en-GB"/>
              <a:t>Now can you think of some possible solutions for each problem.</a:t>
            </a:r>
          </a:p>
          <a:p>
            <a:endParaRPr lang="en-GB"/>
          </a:p>
          <a:p>
            <a:r>
              <a:rPr lang="en-GB"/>
              <a:t>Would your solutions suit everyone 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Homework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Ask your parents what they think of traffic in Cambridge or on the A14 / M11.</a:t>
            </a:r>
          </a:p>
          <a:p>
            <a:endParaRPr lang="en-GB"/>
          </a:p>
          <a:p>
            <a:r>
              <a:rPr lang="en-GB"/>
              <a:t>Can any of your family think of any possible solutions to any problems 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268</Words>
  <Application>Microsoft Office PowerPoint</Application>
  <PresentationFormat>On-screen Show (4:3)</PresentationFormat>
  <Paragraphs>43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Arial</vt:lpstr>
      <vt:lpstr>Default Design</vt:lpstr>
      <vt:lpstr>Traffic in Cambridge</vt:lpstr>
      <vt:lpstr>What do I think about traffic in Cambridge ?</vt:lpstr>
      <vt:lpstr>What do I think about traffic in Cambridge ?</vt:lpstr>
      <vt:lpstr>What do I think about traffic in Cambridge ?</vt:lpstr>
      <vt:lpstr>What do I think about traffic in Cambridge ?</vt:lpstr>
      <vt:lpstr>What do I think about traffic in Cambridge ?</vt:lpstr>
      <vt:lpstr>What do I think about traffic in Cambridge ?</vt:lpstr>
      <vt:lpstr>In groups of two or three, list some traffic problems in Cambridge</vt:lpstr>
      <vt:lpstr>Homework</vt:lpstr>
    </vt:vector>
  </TitlesOfParts>
  <Company>CRC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Traffic in Cambridge</dc:title>
  <dc:creator>CYN</dc:creator>
  <cp:lastModifiedBy>Teacher E-Solutions</cp:lastModifiedBy>
  <cp:revision>2</cp:revision>
  <dcterms:created xsi:type="dcterms:W3CDTF">2006-09-24T20:34:12Z</dcterms:created>
  <dcterms:modified xsi:type="dcterms:W3CDTF">2019-01-18T17:28:54Z</dcterms:modified>
</cp:coreProperties>
</file>