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4B78A3-796A-4CC0-B11D-746A88CDE5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755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78603-40A0-4CE7-9D33-E5E5B949C170}" type="slidenum">
              <a:rPr lang="en-GB"/>
              <a:pPr/>
              <a:t>1</a:t>
            </a:fld>
            <a:endParaRPr lang="en-GB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E512D-7EC0-4171-B96E-50257F9587BF}" type="slidenum">
              <a:rPr lang="en-GB"/>
              <a:pPr/>
              <a:t>2</a:t>
            </a:fld>
            <a:endParaRPr lang="en-GB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A8ADC-48EE-456B-8A3D-C4A5135EB6CA}" type="slidenum">
              <a:rPr lang="en-GB"/>
              <a:pPr/>
              <a:t>3</a:t>
            </a:fld>
            <a:endParaRPr lang="en-GB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8C597-EA20-41AF-B767-36086EE1D519}" type="slidenum">
              <a:rPr lang="en-GB"/>
              <a:pPr/>
              <a:t>4</a:t>
            </a:fld>
            <a:endParaRPr lang="en-GB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06E44-F1F1-416A-B12F-94B05F06C124}" type="slidenum">
              <a:rPr lang="en-GB"/>
              <a:pPr/>
              <a:t>5</a:t>
            </a:fld>
            <a:endParaRPr lang="en-GB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AFF77-CA61-4746-A4E2-50774F38A19E}" type="slidenum">
              <a:rPr lang="en-GB"/>
              <a:pPr/>
              <a:t>6</a:t>
            </a:fld>
            <a:endParaRPr lang="en-GB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D2244-359A-424C-8519-C9162232745F}" type="slidenum">
              <a:rPr lang="en-GB"/>
              <a:pPr/>
              <a:t>7</a:t>
            </a:fld>
            <a:endParaRPr lang="en-GB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FFD0B-A6E5-453B-ADC7-05D0795C26BB}" type="slidenum">
              <a:rPr lang="en-GB"/>
              <a:pPr/>
              <a:t>8</a:t>
            </a:fld>
            <a:endParaRPr lang="en-GB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61745-5556-442F-A754-78BF0E770248}" type="slidenum">
              <a:rPr lang="en-GB"/>
              <a:pPr/>
              <a:t>9</a:t>
            </a:fld>
            <a:endParaRPr lang="en-GB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50195-93DF-43B4-BDD3-9548EE682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20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CB8D5-3E53-4339-829D-DD5F427912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18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8C943-C54D-4C78-8FDE-D058C13F9E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31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DCBA0-1B97-4768-9BF6-C8F5D31762E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88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39F25-7295-4CDA-AAB1-10DEAB83170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09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00ADF-1987-44D6-85DA-4D4D777BE0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33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A4915-BE57-4EAA-AB62-FA626B572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97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3857E-7BE0-4431-9961-7F3AD16712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7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3FB9C-9EFD-486B-A948-0D2457B20A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4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EFE9D-B415-4FA4-A358-F154A22B59A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70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679FF-9736-4553-B092-AB7E6CA8EE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66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E96572-4B6C-4732-AF78-E9D468C4260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Traffic in Cambridge</a:t>
            </a:r>
          </a:p>
        </p:txBody>
      </p:sp>
      <p:pic>
        <p:nvPicPr>
          <p:cNvPr id="2053" name="Picture 5" descr="MCj03971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183356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Pj040961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05263"/>
            <a:ext cx="4476750" cy="2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What do I think about traffic in Cambridge 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775" y="1600200"/>
            <a:ext cx="5915025" cy="4525963"/>
          </a:xfrm>
        </p:spPr>
        <p:txBody>
          <a:bodyPr/>
          <a:lstStyle/>
          <a:p>
            <a:r>
              <a:rPr lang="en-GB"/>
              <a:t>I am a businessman working in the centre of Cambridge.</a:t>
            </a:r>
          </a:p>
          <a:p>
            <a:r>
              <a:rPr lang="en-GB"/>
              <a:t>I drive into the city from Monday to Friday.</a:t>
            </a:r>
          </a:p>
          <a:p>
            <a:r>
              <a:rPr lang="en-GB"/>
              <a:t>I start work at 9a.m. and finish work at 5p.m.</a:t>
            </a:r>
          </a:p>
          <a:p>
            <a:r>
              <a:rPr lang="en-GB"/>
              <a:t>I park in a car park in the city centre.</a:t>
            </a:r>
          </a:p>
        </p:txBody>
      </p:sp>
      <p:pic>
        <p:nvPicPr>
          <p:cNvPr id="3076" name="Picture 4" descr="j029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1868487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What do I think about traffic in Cambridge 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600200"/>
            <a:ext cx="5267325" cy="4525963"/>
          </a:xfrm>
        </p:spPr>
        <p:txBody>
          <a:bodyPr/>
          <a:lstStyle/>
          <a:p>
            <a:r>
              <a:rPr lang="en-GB"/>
              <a:t>I drop my pre-school children at the child minder’s house.</a:t>
            </a:r>
          </a:p>
          <a:p>
            <a:r>
              <a:rPr lang="en-GB"/>
              <a:t>Then I take my older children to school.</a:t>
            </a:r>
          </a:p>
          <a:p>
            <a:r>
              <a:rPr lang="en-GB"/>
              <a:t>Lastly I go to work at Addenbrooke’s Hospital.</a:t>
            </a:r>
          </a:p>
        </p:txBody>
      </p:sp>
      <p:pic>
        <p:nvPicPr>
          <p:cNvPr id="4100" name="Picture 4" descr="j02407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2951162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What do I think about traffic in Cambridge 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19625" cy="4525963"/>
          </a:xfrm>
        </p:spPr>
        <p:txBody>
          <a:bodyPr/>
          <a:lstStyle/>
          <a:p>
            <a:r>
              <a:rPr lang="en-GB"/>
              <a:t>I say goodbye to my family every morning and then cycle to work in the city from Histon.</a:t>
            </a:r>
          </a:p>
          <a:p>
            <a:pPr>
              <a:buFontTx/>
              <a:buNone/>
            </a:pPr>
            <a:endParaRPr lang="en-GB"/>
          </a:p>
          <a:p>
            <a:r>
              <a:rPr lang="en-GB"/>
              <a:t>I like to keep fit and healthy.</a:t>
            </a:r>
          </a:p>
        </p:txBody>
      </p:sp>
      <p:pic>
        <p:nvPicPr>
          <p:cNvPr id="5124" name="Picture 4" descr="MPj040714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57338"/>
            <a:ext cx="3470275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What do I think about traffic in Cambridge 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1600200"/>
            <a:ext cx="4978400" cy="4525963"/>
          </a:xfrm>
        </p:spPr>
        <p:txBody>
          <a:bodyPr/>
          <a:lstStyle/>
          <a:p>
            <a:r>
              <a:rPr lang="en-GB"/>
              <a:t>We park our car in the Park and Ride car park and then catch the bus into the city.</a:t>
            </a:r>
          </a:p>
        </p:txBody>
      </p:sp>
      <p:pic>
        <p:nvPicPr>
          <p:cNvPr id="6148" name="Picture 4" descr="MPj040264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2736850" cy="44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What do I think about traffic in Cambridge 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51425" cy="4525963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I drive to Cambridge every morning along the A14 from Huntingdon.</a:t>
            </a:r>
          </a:p>
        </p:txBody>
      </p:sp>
      <p:pic>
        <p:nvPicPr>
          <p:cNvPr id="7172" name="Picture 4" descr="MPj040720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28775"/>
            <a:ext cx="3000375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What do I think about traffic in Cambridge 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30700" cy="4525963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I enjoy cycling near my home.</a:t>
            </a:r>
          </a:p>
        </p:txBody>
      </p:sp>
      <p:pic>
        <p:nvPicPr>
          <p:cNvPr id="8196" name="Picture 4" descr="MPj040755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05038"/>
            <a:ext cx="3902075" cy="3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In groups of two or three, list some traffic problems in Cambridge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Now can you think of some possible solutions for each problem.</a:t>
            </a:r>
          </a:p>
          <a:p>
            <a:endParaRPr lang="en-GB"/>
          </a:p>
          <a:p>
            <a:r>
              <a:rPr lang="en-GB"/>
              <a:t>Would your solutions suit everyone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Homework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Ask your parents what they think of traffic in Cambridge or on the A14 / M11.</a:t>
            </a:r>
          </a:p>
          <a:p>
            <a:endParaRPr lang="en-GB"/>
          </a:p>
          <a:p>
            <a:r>
              <a:rPr lang="en-GB"/>
              <a:t>Can any of your family think of any possible solutions to any problems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268</Words>
  <Application>Microsoft Office PowerPoint</Application>
  <PresentationFormat>On-screen Show (4:3)</PresentationFormat>
  <Paragraphs>43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Default Design</vt:lpstr>
      <vt:lpstr>Traffic in Cambridge</vt:lpstr>
      <vt:lpstr>What do I think about traffic in Cambridge ?</vt:lpstr>
      <vt:lpstr>What do I think about traffic in Cambridge ?</vt:lpstr>
      <vt:lpstr>What do I think about traffic in Cambridge ?</vt:lpstr>
      <vt:lpstr>What do I think about traffic in Cambridge ?</vt:lpstr>
      <vt:lpstr>What do I think about traffic in Cambridge ?</vt:lpstr>
      <vt:lpstr>What do I think about traffic in Cambridge ?</vt:lpstr>
      <vt:lpstr>In groups of two or three, list some traffic problems in Cambridge</vt:lpstr>
      <vt:lpstr>Homework</vt:lpstr>
    </vt:vector>
  </TitlesOfParts>
  <Company>CRC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in Cambridge</dc:title>
  <dc:creator>CYN</dc:creator>
  <cp:lastModifiedBy>Teacher E-Solutions</cp:lastModifiedBy>
  <cp:revision>2</cp:revision>
  <dcterms:created xsi:type="dcterms:W3CDTF">2006-09-24T20:34:12Z</dcterms:created>
  <dcterms:modified xsi:type="dcterms:W3CDTF">2019-01-18T17:28:54Z</dcterms:modified>
</cp:coreProperties>
</file>