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38F3-8A34-46F1-B0F3-343846F31A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4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82861-3E47-4B28-9DAC-59017CB092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0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E7A35-6C3C-4F37-9817-9EEA05A9A9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5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FB5EA-07DF-477C-93F1-8AD8391485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1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44886-5C34-46B4-A526-3F15E232FB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0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A11C0-DF9F-4176-BA5F-4E668DFC80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9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20365-5D25-45B9-8332-EE39C0DD87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4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E41E4-113D-4A5D-BB59-FB1E059B19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0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0E11D-526F-4B4D-B8EB-E234AD1DD3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53607-E0C9-4233-81BF-2140B167C5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2C3A8-C52A-404E-BF98-4E245FC9A8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9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875411-1E72-46B5-91B9-926256E28A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84213" y="549275"/>
            <a:ext cx="7991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 Black" pitchFamily="34" charset="0"/>
              </a:rPr>
              <a:t>Transparent objects allow you to see clearly through them. Some examples are:</a:t>
            </a:r>
            <a:endParaRPr lang="en-US" sz="2400">
              <a:latin typeface="Arial Black" pitchFamily="34" charset="0"/>
            </a:endParaRPr>
          </a:p>
        </p:txBody>
      </p:sp>
      <p:pic>
        <p:nvPicPr>
          <p:cNvPr id="2053" name="Picture 5" descr="j028345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557338"/>
            <a:ext cx="2397125" cy="239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j02376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00213"/>
            <a:ext cx="2386012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j02810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500438"/>
            <a:ext cx="2078038" cy="198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j029584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429000"/>
            <a:ext cx="1817687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j031209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412875"/>
            <a:ext cx="1046162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39750" y="5734050"/>
            <a:ext cx="828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 Black" pitchFamily="34" charset="0"/>
              </a:rPr>
              <a:t>Why is it important for these objects to be transparent?</a:t>
            </a:r>
            <a:endParaRPr lang="en-US" sz="24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4248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 Black" pitchFamily="34" charset="0"/>
              </a:rPr>
              <a:t>Translucent objects only let some light through them. You cannot see clearly through a translucent object. Some examples are:</a:t>
            </a:r>
            <a:endParaRPr lang="en-US" sz="2400">
              <a:latin typeface="Arial Black" pitchFamily="34" charset="0"/>
            </a:endParaRPr>
          </a:p>
        </p:txBody>
      </p:sp>
      <p:pic>
        <p:nvPicPr>
          <p:cNvPr id="3077" name="Picture 5" descr="j02995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916113"/>
            <a:ext cx="1941512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MCBD09146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844675"/>
            <a:ext cx="1712913" cy="251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MCj0325318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924175"/>
            <a:ext cx="1803400" cy="179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23850" y="5661025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 Black" pitchFamily="34" charset="0"/>
              </a:rPr>
              <a:t>Why don’t we have to see through these objects?</a:t>
            </a:r>
            <a:endParaRPr lang="en-US" sz="24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 Black" pitchFamily="34" charset="0"/>
              </a:rPr>
              <a:t>Opaque objects do not let any light through them. You cannot see through them. Some examples of opaque objects are:</a:t>
            </a:r>
            <a:endParaRPr lang="en-US" sz="2400">
              <a:latin typeface="Arial Black" pitchFamily="34" charset="0"/>
            </a:endParaRPr>
          </a:p>
        </p:txBody>
      </p:sp>
      <p:pic>
        <p:nvPicPr>
          <p:cNvPr id="4101" name="Picture 5" descr="j0233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700213"/>
            <a:ext cx="2100263" cy="17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j03465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916113"/>
            <a:ext cx="1547812" cy="180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MPj038486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844675"/>
            <a:ext cx="1882775" cy="26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j023213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500438"/>
            <a:ext cx="1411287" cy="185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j029043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213100"/>
            <a:ext cx="175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79388" y="5661025"/>
            <a:ext cx="8748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 Black" pitchFamily="34" charset="0"/>
              </a:rPr>
              <a:t>Why is it important that these objects are opaque?</a:t>
            </a:r>
            <a:endParaRPr lang="en-US" sz="24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50825" y="836613"/>
            <a:ext cx="87137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 Black" pitchFamily="34" charset="0"/>
              </a:rPr>
              <a:t>In groups can you sort the objects on your table into transparent, translucent and opaque? Make a poster to show what you have found out.</a:t>
            </a:r>
            <a:endParaRPr lang="en-US" sz="2400">
              <a:latin typeface="Arial Black" pitchFamily="34" charset="0"/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268538" y="2924175"/>
          <a:ext cx="4724400" cy="326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PBrush" r:id="rId3" imgW="4723810" imgH="3266667" progId="">
                  <p:embed/>
                </p:oleObj>
              </mc:Choice>
              <mc:Fallback>
                <p:oleObj name="PBrush" r:id="rId3" imgW="4723810" imgH="326666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924175"/>
                        <a:ext cx="4724400" cy="326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Default Design</vt:lpstr>
      <vt:lpstr>PBrush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Teacher E-Solutions</cp:lastModifiedBy>
  <cp:revision>2</cp:revision>
  <dcterms:created xsi:type="dcterms:W3CDTF">2006-02-18T13:23:37Z</dcterms:created>
  <dcterms:modified xsi:type="dcterms:W3CDTF">2019-01-18T17:27:09Z</dcterms:modified>
</cp:coreProperties>
</file>