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5" r:id="rId21"/>
    <p:sldId id="276" r:id="rId22"/>
    <p:sldId id="277" r:id="rId23"/>
  </p:sldIdLst>
  <p:sldSz cx="9144000" cy="6858000" type="screen4x3"/>
  <p:notesSz cx="6985000" cy="9271000"/>
  <p:embeddedFontLst>
    <p:embeddedFont>
      <p:font typeface="Tahoma" pitchFamily="34" charset="0"/>
      <p:regular r:id="rId26"/>
      <p:bold r:id="rId27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FF99"/>
    <a:srgbClr val="899FFF"/>
    <a:srgbClr val="00B7A5"/>
    <a:srgbClr val="E54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16"/>
    </p:cViewPr>
  </p:sorterViewPr>
  <p:notesViewPr>
    <p:cSldViewPr>
      <p:cViewPr>
        <p:scale>
          <a:sx n="75" d="100"/>
          <a:sy n="75" d="100"/>
        </p:scale>
        <p:origin x="-802" y="-5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4539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4275" y="701675"/>
            <a:ext cx="4618038" cy="3463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18" tIns="45152" rIns="91918" bIns="45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9440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18" tIns="45152" rIns="91918" bIns="45152" anchor="b"/>
          <a:lstStyle/>
          <a:p>
            <a:pPr algn="r" defTabSz="928688"/>
            <a:r>
              <a:rPr lang="en-US" sz="1200"/>
              <a:t>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Vehicle “Upgrade”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New Developments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Between AD 800 and 1100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modern horse harness and traces along with nailed iron horseshoes are developed during this period.</a:t>
            </a:r>
          </a:p>
        </p:txBody>
      </p:sp>
      <p:sp>
        <p:nvSpPr>
          <p:cNvPr id="3481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Finding the Way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1200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magnetic compass is invented, probably in China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Adopted by European mariners for navigation</a:t>
            </a:r>
          </a:p>
        </p:txBody>
      </p:sp>
      <p:sp>
        <p:nvSpPr>
          <p:cNvPr id="3584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009650" y="4481513"/>
            <a:ext cx="512127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18" tIns="45152" rIns="91918" bIns="45152"/>
          <a:lstStyle/>
          <a:p>
            <a:pPr defTabSz="928688">
              <a:spcBef>
                <a:spcPct val="30000"/>
              </a:spcBef>
            </a:pPr>
            <a:r>
              <a:rPr lang="en-US" sz="1400" b="1" u="sng">
                <a:latin typeface="Arial" pitchFamily="34" charset="0"/>
              </a:rPr>
              <a:t>Notable Voyages</a:t>
            </a:r>
          </a:p>
          <a:p>
            <a:pPr defTabSz="928688">
              <a:spcBef>
                <a:spcPct val="30000"/>
              </a:spcBef>
            </a:pPr>
            <a:endParaRPr lang="en-US" sz="1400">
              <a:latin typeface="Arial" pitchFamily="34" charset="0"/>
            </a:endParaRPr>
          </a:p>
          <a:p>
            <a:pPr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1492 - Christopher Columbus</a:t>
            </a:r>
          </a:p>
          <a:p>
            <a:pPr marL="465138" lvl="1"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 discovers the Americas</a:t>
            </a:r>
          </a:p>
          <a:p>
            <a:pPr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1497-1498 - Vasco de Gama</a:t>
            </a:r>
          </a:p>
          <a:p>
            <a:pPr marL="465138" lvl="1"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sails around Africa</a:t>
            </a:r>
          </a:p>
          <a:p>
            <a:pPr marL="465138" lvl="1"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established trade route to the Orient</a:t>
            </a:r>
          </a:p>
          <a:p>
            <a:pPr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1519-1522 - Ferdinand Magellan</a:t>
            </a:r>
          </a:p>
          <a:p>
            <a:pPr marL="465138" lvl="1" defTabSz="928688">
              <a:spcBef>
                <a:spcPct val="3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first voyage around the world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Getting Steamed!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1769:  First steam road vehicle demonstrated by Nicolas Cugnot in Paris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1786:  First successful steamboat demonstrated by John Fitch on Delaware River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1804:  First successful railroad steam locomotive demonstrated by Richard Trevithick in Wales</a:t>
            </a:r>
          </a:p>
        </p:txBody>
      </p:sp>
      <p:sp>
        <p:nvSpPr>
          <p:cNvPr id="37891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Paving the Way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John Loudon MacAdam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1815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Builds macadam hard-surfaced roads in England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beginning of the modern pavement era </a:t>
            </a:r>
          </a:p>
        </p:txBody>
      </p:sp>
      <p:sp>
        <p:nvSpPr>
          <p:cNvPr id="3891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Riding the Rails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Railroad Era:  1820-1920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1825:  Stockton and Darlington Railway in England becomes the first common carrier to use locomotive power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1863:  First subway line opens in London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1869:  Transcontinental railroad completed in the United States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1882-1883:  First electrified railroads open in England and Ireland</a:t>
            </a:r>
          </a:p>
        </p:txBody>
      </p:sp>
      <p:sp>
        <p:nvSpPr>
          <p:cNvPr id="3993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Sailing the Seas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1825:  Erie Canal opens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1850’s:  Age of clipper ships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1869:  Suez Canal opens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1914: Panama Canal opens</a:t>
            </a:r>
          </a:p>
        </p:txBody>
      </p:sp>
      <p:sp>
        <p:nvSpPr>
          <p:cNvPr id="4096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The Auto Debuts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1880’s:  Daimler and Benz in Germany build the first successful automobiles with gasoline engines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1916:  Congress passes the Federal Aid Road Act which allocates funding for roadway construction</a:t>
            </a:r>
          </a:p>
        </p:txBody>
      </p:sp>
      <p:sp>
        <p:nvSpPr>
          <p:cNvPr id="41987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The Modern Highway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1940:  Pennsylvania Turnpike Opens - one of the first expressways in the United States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1956:  Interstate Highway Act passed by Congress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Largest public works project in history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40,000 miles of interstate highways</a:t>
            </a:r>
          </a:p>
        </p:txBody>
      </p:sp>
      <p:sp>
        <p:nvSpPr>
          <p:cNvPr id="43011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Taking Flight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1903:  The Wright Brothers make first airplane flight at Kitty Hawk, North Carolina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1952:  First commercial jet service, using British DeHavilland Comet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1970:  First jumbo jet (Boeing 747) air service</a:t>
            </a:r>
          </a:p>
        </p:txBody>
      </p:sp>
      <p:sp>
        <p:nvSpPr>
          <p:cNvPr id="4403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400" b="1" u="sng" smtClean="0">
                <a:latin typeface="Arial" pitchFamily="34" charset="0"/>
              </a:rPr>
              <a:t>Early Man</a:t>
            </a:r>
          </a:p>
          <a:p>
            <a:pPr>
              <a:spcBef>
                <a:spcPct val="20000"/>
              </a:spcBef>
            </a:pPr>
            <a:endParaRPr lang="en-US" sz="1400" b="1" smtClean="0">
              <a:latin typeface="Arial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400" smtClean="0">
                <a:latin typeface="Arial" pitchFamily="34" charset="0"/>
              </a:rPr>
              <a:t>Walked to transport himself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400" smtClean="0">
                <a:latin typeface="Arial" pitchFamily="34" charset="0"/>
              </a:rPr>
              <a:t>Dragged, rolled, or pushed what he or she needed to transport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400" smtClean="0">
                <a:latin typeface="Arial" pitchFamily="34" charset="0"/>
              </a:rPr>
              <a:t>If things needed to be hauled (including himself), it could be done by others under his direction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400" smtClean="0">
                <a:latin typeface="Arial" pitchFamily="34" charset="0"/>
              </a:rPr>
              <a:t>Early “roads” were worn paths</a:t>
            </a:r>
          </a:p>
        </p:txBody>
      </p:sp>
      <p:sp>
        <p:nvSpPr>
          <p:cNvPr id="26627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Key Events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1970’s &amp; 1980’s:  Fuel Crises / Lines at gas pumps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1990:  ISTEA - Intermodal Surface Transportation Efficiency Act - end of construction era of the Interstate system and a shift toward maintenance and efficiency - ITS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1998:  TEA-21:  Transportation Equity Act for the 21st century </a:t>
            </a:r>
          </a:p>
        </p:txBody>
      </p:sp>
      <p:sp>
        <p:nvSpPr>
          <p:cNvPr id="4505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Beyond the Earth</a:t>
            </a:r>
          </a:p>
          <a:p>
            <a:endParaRPr lang="en-US" sz="1400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1969:  Man Lands on the Moon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1981:  Space Shuttle - reusable vehicle for space exploration </a:t>
            </a:r>
          </a:p>
        </p:txBody>
      </p:sp>
      <p:sp>
        <p:nvSpPr>
          <p:cNvPr id="4608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What Next?</a:t>
            </a:r>
          </a:p>
          <a:p>
            <a:endParaRPr lang="en-US" sz="1400" smtClean="0">
              <a:latin typeface="Arial" pitchFamily="34" charset="0"/>
            </a:endParaRPr>
          </a:p>
        </p:txBody>
      </p:sp>
      <p:sp>
        <p:nvSpPr>
          <p:cNvPr id="47107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85850" y="4557713"/>
            <a:ext cx="5122863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18" tIns="45152" rIns="91918" bIns="45152"/>
          <a:lstStyle/>
          <a:p>
            <a:pPr defTabSz="928688">
              <a:spcBef>
                <a:spcPct val="20000"/>
              </a:spcBef>
            </a:pPr>
            <a:r>
              <a:rPr lang="en-US" sz="1400" b="1" u="sng">
                <a:latin typeface="Arial" pitchFamily="34" charset="0"/>
              </a:rPr>
              <a:t>First Vehicle</a:t>
            </a:r>
          </a:p>
          <a:p>
            <a:pPr defTabSz="928688">
              <a:spcBef>
                <a:spcPct val="20000"/>
              </a:spcBef>
            </a:pPr>
            <a:endParaRPr lang="en-US" sz="1400" b="1">
              <a:latin typeface="Arial" pitchFamily="34" charset="0"/>
            </a:endParaRPr>
          </a:p>
          <a:p>
            <a:pPr defTabSz="928688">
              <a:spcBef>
                <a:spcPct val="2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The first vehicle was most likely the sled or sledge used for hauling</a:t>
            </a:r>
          </a:p>
          <a:p>
            <a:pPr defTabSz="928688">
              <a:spcBef>
                <a:spcPct val="20000"/>
              </a:spcBef>
              <a:buFontTx/>
              <a:buChar char="•"/>
            </a:pPr>
            <a:r>
              <a:rPr lang="en-US" sz="1400">
                <a:latin typeface="Arial" pitchFamily="34" charset="0"/>
              </a:rPr>
              <a:t>Probably invented around 7000 BC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Man Becomes Mobile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development of the wheel led to the development of wheeled vehicles</a:t>
            </a:r>
          </a:p>
        </p:txBody>
      </p:sp>
      <p:sp>
        <p:nvSpPr>
          <p:cNvPr id="2867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First Roads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Mesopotamia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3500 BC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First hard surfaces for travel purposes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Most likely packed material, soil, etc.</a:t>
            </a:r>
          </a:p>
        </p:txBody>
      </p:sp>
      <p:sp>
        <p:nvSpPr>
          <p:cNvPr id="2969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Early Transport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By 3000 BC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Domesticated animals - made beasts of burden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Sails &amp; wheeled vehicles developed</a:t>
            </a:r>
          </a:p>
        </p:txBody>
      </p:sp>
      <p:sp>
        <p:nvSpPr>
          <p:cNvPr id="3072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Road “Upgrade”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Crete - Mediterranean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1500 BC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First stone surfaced roads constructed</a:t>
            </a:r>
          </a:p>
        </p:txBody>
      </p:sp>
      <p:sp>
        <p:nvSpPr>
          <p:cNvPr id="31747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 . . . and in the West . . .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The Mayans, Aztecs, and Incas are building roads away from the coast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Why?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To move their armies to either conquer others or to defend themselves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To move food and trade goods</a:t>
            </a:r>
          </a:p>
        </p:txBody>
      </p:sp>
      <p:sp>
        <p:nvSpPr>
          <p:cNvPr id="32771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b="1" u="sng" smtClean="0">
                <a:latin typeface="Arial" pitchFamily="34" charset="0"/>
              </a:rPr>
              <a:t>Early Pavement Technology</a:t>
            </a:r>
          </a:p>
          <a:p>
            <a:endParaRPr lang="en-US" sz="1400" b="1" u="sng" smtClean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Roman Empire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300 BC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Using broken stones in mortar for roadway surfaces</a:t>
            </a:r>
          </a:p>
          <a:p>
            <a:pPr>
              <a:buFontTx/>
              <a:buChar char="•"/>
            </a:pPr>
            <a:r>
              <a:rPr lang="en-US" sz="1400" smtClean="0">
                <a:latin typeface="Arial" pitchFamily="34" charset="0"/>
              </a:rPr>
              <a:t>An early advancement in pavement technology</a:t>
            </a:r>
          </a:p>
        </p:txBody>
      </p:sp>
      <p:sp>
        <p:nvSpPr>
          <p:cNvPr id="3379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5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2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1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65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2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4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03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32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76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6000">
              <a:srgbClr val="7005D4"/>
            </a:gs>
            <a:gs pos="14999">
              <a:srgbClr val="181CC7"/>
            </a:gs>
            <a:gs pos="30000">
              <a:srgbClr val="0A128C"/>
            </a:gs>
            <a:gs pos="50000">
              <a:srgbClr val="000000"/>
            </a:gs>
            <a:gs pos="70000">
              <a:srgbClr val="0A128C"/>
            </a:gs>
            <a:gs pos="85001">
              <a:srgbClr val="181CC7"/>
            </a:gs>
            <a:gs pos="94000">
              <a:srgbClr val="7005D4"/>
            </a:gs>
            <a:gs pos="100000">
              <a:srgbClr val="8C3D9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88" y="0"/>
            <a:ext cx="530225" cy="6858000"/>
          </a:xfrm>
          <a:prstGeom prst="rect">
            <a:avLst/>
          </a:prstGeom>
          <a:solidFill>
            <a:srgbClr val="8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533400" y="0"/>
            <a:ext cx="0" cy="6858000"/>
          </a:xfrm>
          <a:prstGeom prst="line">
            <a:avLst/>
          </a:prstGeom>
          <a:noFill/>
          <a:ln w="508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0"/>
            <a:ext cx="0" cy="6858000"/>
          </a:xfrm>
          <a:prstGeom prst="line">
            <a:avLst/>
          </a:prstGeom>
          <a:noFill/>
          <a:ln w="508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60350" y="0"/>
            <a:ext cx="0" cy="6832600"/>
          </a:xfrm>
          <a:prstGeom prst="line">
            <a:avLst/>
          </a:prstGeom>
          <a:noFill/>
          <a:ln w="50800">
            <a:solidFill>
              <a:srgbClr val="FFFF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0488" name="Group 65"/>
          <p:cNvGrpSpPr>
            <a:grpSpLocks/>
          </p:cNvGrpSpPr>
          <p:nvPr userDrawn="1"/>
        </p:nvGrpSpPr>
        <p:grpSpPr bwMode="auto">
          <a:xfrm>
            <a:off x="547688" y="1531938"/>
            <a:ext cx="8583612" cy="290512"/>
            <a:chOff x="345" y="965"/>
            <a:chExt cx="5407" cy="183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345" y="1008"/>
              <a:ext cx="5407" cy="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345" y="1104"/>
              <a:ext cx="5407" cy="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43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52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62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72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81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91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00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10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120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129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139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148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158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168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177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187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196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206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216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225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235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244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254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Line 33"/>
            <p:cNvSpPr>
              <a:spLocks noChangeShapeType="1"/>
            </p:cNvSpPr>
            <p:nvPr/>
          </p:nvSpPr>
          <p:spPr bwMode="auto">
            <a:xfrm>
              <a:off x="264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Line 34"/>
            <p:cNvSpPr>
              <a:spLocks noChangeShapeType="1"/>
            </p:cNvSpPr>
            <p:nvPr/>
          </p:nvSpPr>
          <p:spPr bwMode="auto">
            <a:xfrm>
              <a:off x="273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>
              <a:off x="283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Line 36"/>
            <p:cNvSpPr>
              <a:spLocks noChangeShapeType="1"/>
            </p:cNvSpPr>
            <p:nvPr/>
          </p:nvSpPr>
          <p:spPr bwMode="auto">
            <a:xfrm>
              <a:off x="292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Line 37"/>
            <p:cNvSpPr>
              <a:spLocks noChangeShapeType="1"/>
            </p:cNvSpPr>
            <p:nvPr/>
          </p:nvSpPr>
          <p:spPr bwMode="auto">
            <a:xfrm>
              <a:off x="302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>
              <a:off x="312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321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4" name="Line 40"/>
            <p:cNvSpPr>
              <a:spLocks noChangeShapeType="1"/>
            </p:cNvSpPr>
            <p:nvPr/>
          </p:nvSpPr>
          <p:spPr bwMode="auto">
            <a:xfrm>
              <a:off x="331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>
              <a:off x="340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6" name="Line 42"/>
            <p:cNvSpPr>
              <a:spLocks noChangeShapeType="1"/>
            </p:cNvSpPr>
            <p:nvPr/>
          </p:nvSpPr>
          <p:spPr bwMode="auto">
            <a:xfrm>
              <a:off x="350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7" name="Line 43"/>
            <p:cNvSpPr>
              <a:spLocks noChangeShapeType="1"/>
            </p:cNvSpPr>
            <p:nvPr/>
          </p:nvSpPr>
          <p:spPr bwMode="auto">
            <a:xfrm>
              <a:off x="360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>
              <a:off x="369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>
              <a:off x="379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0" name="Line 46"/>
            <p:cNvSpPr>
              <a:spLocks noChangeShapeType="1"/>
            </p:cNvSpPr>
            <p:nvPr/>
          </p:nvSpPr>
          <p:spPr bwMode="auto">
            <a:xfrm>
              <a:off x="388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1" name="Line 47"/>
            <p:cNvSpPr>
              <a:spLocks noChangeShapeType="1"/>
            </p:cNvSpPr>
            <p:nvPr/>
          </p:nvSpPr>
          <p:spPr bwMode="auto">
            <a:xfrm>
              <a:off x="398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2" name="Line 48"/>
            <p:cNvSpPr>
              <a:spLocks noChangeShapeType="1"/>
            </p:cNvSpPr>
            <p:nvPr/>
          </p:nvSpPr>
          <p:spPr bwMode="auto">
            <a:xfrm>
              <a:off x="408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3" name="Line 49"/>
            <p:cNvSpPr>
              <a:spLocks noChangeShapeType="1"/>
            </p:cNvSpPr>
            <p:nvPr/>
          </p:nvSpPr>
          <p:spPr bwMode="auto">
            <a:xfrm>
              <a:off x="417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4" name="Line 50"/>
            <p:cNvSpPr>
              <a:spLocks noChangeShapeType="1"/>
            </p:cNvSpPr>
            <p:nvPr/>
          </p:nvSpPr>
          <p:spPr bwMode="auto">
            <a:xfrm>
              <a:off x="427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5" name="Line 51"/>
            <p:cNvSpPr>
              <a:spLocks noChangeShapeType="1"/>
            </p:cNvSpPr>
            <p:nvPr/>
          </p:nvSpPr>
          <p:spPr bwMode="auto">
            <a:xfrm>
              <a:off x="436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6" name="Line 52"/>
            <p:cNvSpPr>
              <a:spLocks noChangeShapeType="1"/>
            </p:cNvSpPr>
            <p:nvPr/>
          </p:nvSpPr>
          <p:spPr bwMode="auto">
            <a:xfrm>
              <a:off x="446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7" name="Line 53"/>
            <p:cNvSpPr>
              <a:spLocks noChangeShapeType="1"/>
            </p:cNvSpPr>
            <p:nvPr/>
          </p:nvSpPr>
          <p:spPr bwMode="auto">
            <a:xfrm>
              <a:off x="456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8" name="Line 54"/>
            <p:cNvSpPr>
              <a:spLocks noChangeShapeType="1"/>
            </p:cNvSpPr>
            <p:nvPr/>
          </p:nvSpPr>
          <p:spPr bwMode="auto">
            <a:xfrm>
              <a:off x="465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9" name="Line 55"/>
            <p:cNvSpPr>
              <a:spLocks noChangeShapeType="1"/>
            </p:cNvSpPr>
            <p:nvPr/>
          </p:nvSpPr>
          <p:spPr bwMode="auto">
            <a:xfrm>
              <a:off x="475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>
              <a:off x="484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>
              <a:off x="494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auto">
            <a:xfrm>
              <a:off x="504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3" name="Line 59"/>
            <p:cNvSpPr>
              <a:spLocks noChangeShapeType="1"/>
            </p:cNvSpPr>
            <p:nvPr/>
          </p:nvSpPr>
          <p:spPr bwMode="auto">
            <a:xfrm>
              <a:off x="513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4" name="Line 60"/>
            <p:cNvSpPr>
              <a:spLocks noChangeShapeType="1"/>
            </p:cNvSpPr>
            <p:nvPr/>
          </p:nvSpPr>
          <p:spPr bwMode="auto">
            <a:xfrm>
              <a:off x="5232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5" name="Line 61"/>
            <p:cNvSpPr>
              <a:spLocks noChangeShapeType="1"/>
            </p:cNvSpPr>
            <p:nvPr/>
          </p:nvSpPr>
          <p:spPr bwMode="auto">
            <a:xfrm>
              <a:off x="5328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>
              <a:off x="5424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5520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8" name="Line 64"/>
            <p:cNvSpPr>
              <a:spLocks noChangeShapeType="1"/>
            </p:cNvSpPr>
            <p:nvPr/>
          </p:nvSpPr>
          <p:spPr bwMode="auto">
            <a:xfrm>
              <a:off x="5616" y="965"/>
              <a:ext cx="0" cy="18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99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FFFF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FFFF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FFFF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FFFF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FFFF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FFFF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FFFF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FFFF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FFFF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smtClean="0"/>
              <a:t>The History of Transportation</a:t>
            </a:r>
          </a:p>
        </p:txBody>
      </p:sp>
      <p:graphicFrame>
        <p:nvGraphicFramePr>
          <p:cNvPr id="102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47800" y="3962400"/>
          <a:ext cx="18415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4" imgW="1839600" imgH="1428480" progId="MS_ClipArt_Gallery.2">
                  <p:embed/>
                </p:oleObj>
              </mc:Choice>
              <mc:Fallback>
                <p:oleObj name="Clip" r:id="rId4" imgW="1839600" imgH="1428480" progId="MS_ClipArt_Gallery.2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18415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29000" y="2057400"/>
          <a:ext cx="269240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6" imgW="2690640" imgH="1525320" progId="MS_ClipArt_Gallery.2">
                  <p:embed/>
                </p:oleObj>
              </mc:Choice>
              <mc:Fallback>
                <p:oleObj name="Clip" r:id="rId6" imgW="2690640" imgH="1525320" progId="MS_ClipArt_Gallery.2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692400" cy="152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324600" y="3886200"/>
          <a:ext cx="19177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8" imgW="1915920" imgH="1484280" progId="MS_ClipArt_Gallery.2">
                  <p:embed/>
                </p:oleObj>
              </mc:Choice>
              <mc:Fallback>
                <p:oleObj name="Clip" r:id="rId8" imgW="1915920" imgH="148428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86200"/>
                        <a:ext cx="1917700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3886200" y="6172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/>
            <a:r>
              <a:rPr lang="en-US" sz="1200">
                <a:solidFill>
                  <a:srgbClr val="FFFF99"/>
                </a:solidFill>
                <a:latin typeface="Tahoma" pitchFamily="34" charset="0"/>
              </a:rPr>
              <a:t>Center for Professional Development</a:t>
            </a:r>
          </a:p>
        </p:txBody>
      </p:sp>
      <p:pic>
        <p:nvPicPr>
          <p:cNvPr id="1033" name="Picture 11" descr="TTI_COLO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829300"/>
            <a:ext cx="1524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Vehicle “Upgrade”</a:t>
            </a:r>
          </a:p>
        </p:txBody>
      </p:sp>
      <p:sp>
        <p:nvSpPr>
          <p:cNvPr id="7175" name="Rectangle 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New Developments</a:t>
            </a:r>
          </a:p>
        </p:txBody>
      </p:sp>
      <p:grpSp>
        <p:nvGrpSpPr>
          <p:cNvPr id="7176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7188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9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1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2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3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6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7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7177" name="Rectangle 21"/>
          <p:cNvSpPr>
            <a:spLocks noChangeArrowheads="1"/>
          </p:cNvSpPr>
          <p:nvPr/>
        </p:nvSpPr>
        <p:spPr bwMode="auto">
          <a:xfrm>
            <a:off x="6837363" y="5556250"/>
            <a:ext cx="11525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800 - 1100</a:t>
            </a:r>
          </a:p>
        </p:txBody>
      </p:sp>
      <p:sp>
        <p:nvSpPr>
          <p:cNvPr id="7178" name="AutoShape 22"/>
          <p:cNvSpPr>
            <a:spLocks noChangeArrowheads="1"/>
          </p:cNvSpPr>
          <p:nvPr/>
        </p:nvSpPr>
        <p:spPr bwMode="auto">
          <a:xfrm rot="10800000">
            <a:off x="70929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23"/>
          <p:cNvSpPr>
            <a:spLocks noChangeArrowheads="1"/>
          </p:cNvSpPr>
          <p:nvPr/>
        </p:nvSpPr>
        <p:spPr bwMode="auto">
          <a:xfrm rot="10800000">
            <a:off x="73977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24"/>
          <p:cNvSpPr>
            <a:spLocks noChangeArrowheads="1"/>
          </p:cNvSpPr>
          <p:nvPr/>
        </p:nvSpPr>
        <p:spPr bwMode="auto">
          <a:xfrm>
            <a:off x="609600" y="35052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 u="sng">
                <a:solidFill>
                  <a:srgbClr val="FFFF99"/>
                </a:solidFill>
                <a:latin typeface="Tahoma" pitchFamily="34" charset="0"/>
              </a:rPr>
              <a:t>Harness &amp; Traces</a:t>
            </a:r>
          </a:p>
        </p:txBody>
      </p:sp>
      <p:sp>
        <p:nvSpPr>
          <p:cNvPr id="7181" name="Rectangle 25"/>
          <p:cNvSpPr>
            <a:spLocks noChangeArrowheads="1"/>
          </p:cNvSpPr>
          <p:nvPr/>
        </p:nvSpPr>
        <p:spPr bwMode="auto">
          <a:xfrm>
            <a:off x="4800600" y="35052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 u="sng">
                <a:solidFill>
                  <a:srgbClr val="FFFF99"/>
                </a:solidFill>
                <a:latin typeface="Tahoma" pitchFamily="34" charset="0"/>
              </a:rPr>
              <a:t>Iron Horseshoes</a:t>
            </a:r>
          </a:p>
        </p:txBody>
      </p:sp>
      <p:graphicFrame>
        <p:nvGraphicFramePr>
          <p:cNvPr id="7170" name="Object 10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53050" y="4108450"/>
          <a:ext cx="10477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Microsoft ClipArt Gallery" r:id="rId4" imgW="6072120" imgH="2985840" progId="MS_ClipArt_Gallery">
                  <p:embed/>
                </p:oleObj>
              </mc:Choice>
              <mc:Fallback>
                <p:oleObj name="Microsoft ClipArt Gallery" r:id="rId4" imgW="6072120" imgH="2985840" progId="MS_ClipArt_Gallery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0000" b="45320"/>
                      <a:stretch>
                        <a:fillRect/>
                      </a:stretch>
                    </p:blipFill>
                    <p:spPr bwMode="auto">
                      <a:xfrm>
                        <a:off x="5353050" y="4108450"/>
                        <a:ext cx="10477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1600200" y="4114800"/>
          <a:ext cx="1827213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Clip" r:id="rId6" imgW="1827360" imgH="1756440" progId="MS_ClipArt_Gallery.2">
                  <p:embed/>
                </p:oleObj>
              </mc:Choice>
              <mc:Fallback>
                <p:oleObj name="Clip" r:id="rId6" imgW="1827360" imgH="1756440" progId="MS_ClipArt_Gallery.2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14800"/>
                        <a:ext cx="1827213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02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15000" y="4419600"/>
          <a:ext cx="10477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Microsoft ClipArt Gallery" r:id="rId8" imgW="6072120" imgH="2985840" progId="MS_ClipArt_Gallery">
                  <p:embed/>
                </p:oleObj>
              </mc:Choice>
              <mc:Fallback>
                <p:oleObj name="Microsoft ClipArt Gallery" r:id="rId8" imgW="6072120" imgH="2985840" progId="MS_ClipArt_Gallery">
                  <p:embed/>
                  <p:pic>
                    <p:nvPicPr>
                      <p:cNvPr id="0" name="Object 102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0000" b="45320"/>
                      <a:stretch>
                        <a:fillRect/>
                      </a:stretch>
                    </p:blipFill>
                    <p:spPr bwMode="auto">
                      <a:xfrm>
                        <a:off x="5715000" y="4419600"/>
                        <a:ext cx="10477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2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629400" y="4168775"/>
          <a:ext cx="10477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Microsoft ClipArt Gallery" r:id="rId10" imgW="6072120" imgH="2985840" progId="MS_ClipArt_Gallery">
                  <p:embed/>
                </p:oleObj>
              </mc:Choice>
              <mc:Fallback>
                <p:oleObj name="Microsoft ClipArt Gallery" r:id="rId10" imgW="6072120" imgH="2985840" progId="MS_ClipArt_Gallery">
                  <p:embed/>
                  <p:pic>
                    <p:nvPicPr>
                      <p:cNvPr id="0" name="Object 1027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0000" b="45320"/>
                      <a:stretch>
                        <a:fillRect/>
                      </a:stretch>
                    </p:blipFill>
                    <p:spPr bwMode="auto">
                      <a:xfrm>
                        <a:off x="6629400" y="4168775"/>
                        <a:ext cx="10477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Finding The Way</a:t>
            </a:r>
          </a:p>
        </p:txBody>
      </p:sp>
      <p:sp>
        <p:nvSpPr>
          <p:cNvPr id="8197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 smtClean="0"/>
              <a:t>Magnetic compass probably invented in china</a:t>
            </a:r>
          </a:p>
          <a:p>
            <a:r>
              <a:rPr lang="en-US" smtClean="0"/>
              <a:t>Adopted by European mariners</a:t>
            </a:r>
          </a:p>
        </p:txBody>
      </p:sp>
      <p:grpSp>
        <p:nvGrpSpPr>
          <p:cNvPr id="8198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8201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8207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2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8204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8205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8206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8199" name="Rectangle 21"/>
          <p:cNvSpPr>
            <a:spLocks noChangeArrowheads="1"/>
          </p:cNvSpPr>
          <p:nvPr/>
        </p:nvSpPr>
        <p:spPr bwMode="auto">
          <a:xfrm>
            <a:off x="7294563" y="5556250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1200</a:t>
            </a:r>
          </a:p>
        </p:txBody>
      </p:sp>
      <p:sp>
        <p:nvSpPr>
          <p:cNvPr id="8200" name="AutoShape 22"/>
          <p:cNvSpPr>
            <a:spLocks noChangeArrowheads="1"/>
          </p:cNvSpPr>
          <p:nvPr/>
        </p:nvSpPr>
        <p:spPr bwMode="auto">
          <a:xfrm rot="10800000">
            <a:off x="74739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4" name="Object 2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10400" y="2133600"/>
          <a:ext cx="1755775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Microsoft ClipArt Gallery" r:id="rId4" imgW="1468080" imgH="1558800" progId="MS_ClipArt_Gallery">
                  <p:embed/>
                </p:oleObj>
              </mc:Choice>
              <mc:Fallback>
                <p:oleObj name="Microsoft ClipArt Gallery" r:id="rId4" imgW="1468080" imgH="1558800" progId="MS_ClipArt_Gallery">
                  <p:embed/>
                  <p:pic>
                    <p:nvPicPr>
                      <p:cNvPr id="0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133600"/>
                        <a:ext cx="1755775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24"/>
          <p:cNvGraphicFramePr>
            <a:graphicFrameLocks noChangeAspect="1"/>
          </p:cNvGraphicFramePr>
          <p:nvPr/>
        </p:nvGraphicFramePr>
        <p:xfrm>
          <a:off x="5486400" y="3810000"/>
          <a:ext cx="16700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Clip" r:id="rId6" imgW="418320" imgH="419400" progId="MS_ClipArt_Gallery.2">
                  <p:embed/>
                </p:oleObj>
              </mc:Choice>
              <mc:Fallback>
                <p:oleObj name="Clip" r:id="rId6" imgW="418320" imgH="41940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810000"/>
                        <a:ext cx="16700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Notable Voyages</a:t>
            </a:r>
          </a:p>
        </p:txBody>
      </p:sp>
      <p:sp>
        <p:nvSpPr>
          <p:cNvPr id="9220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1492:  Christopher Columbus</a:t>
            </a:r>
          </a:p>
          <a:p>
            <a:pPr lvl="1"/>
            <a:r>
              <a:rPr lang="en-US" smtClean="0"/>
              <a:t>discovers the Americas</a:t>
            </a:r>
          </a:p>
          <a:p>
            <a:r>
              <a:rPr lang="en-US" smtClean="0"/>
              <a:t>1497-8:  Vasco de Gama</a:t>
            </a:r>
          </a:p>
          <a:p>
            <a:pPr lvl="1"/>
            <a:r>
              <a:rPr lang="en-US" smtClean="0"/>
              <a:t>sails around Africa</a:t>
            </a:r>
          </a:p>
          <a:p>
            <a:r>
              <a:rPr lang="en-US" smtClean="0"/>
              <a:t>1519-22:  Ferdinand Magellan</a:t>
            </a:r>
          </a:p>
          <a:p>
            <a:pPr lvl="1"/>
            <a:r>
              <a:rPr lang="en-US" smtClean="0"/>
              <a:t>first voyage around the world</a:t>
            </a:r>
          </a:p>
          <a:p>
            <a:endParaRPr lang="en-US" smtClean="0"/>
          </a:p>
        </p:txBody>
      </p:sp>
      <p:grpSp>
        <p:nvGrpSpPr>
          <p:cNvPr id="9221" name="Group 19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9224" name="Group 13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9230" name="Rectangle 3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1" name="Line 4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2" name="Line 5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3" name="Line 6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Line 7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Line 8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Line 9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Line 10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1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2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5" name="Rectangle 14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9226" name="Rectangle 15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9227" name="Rectangle 16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9228" name="Rectangle 17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9229" name="Rectangle 18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graphicFrame>
        <p:nvGraphicFramePr>
          <p:cNvPr id="9218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6181725" y="2286000"/>
          <a:ext cx="2473325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Microsoft ClipArt Gallery" r:id="rId4" imgW="3471840" imgH="3519360" progId="MS_ClipArt_Gallery">
                  <p:embed/>
                </p:oleObj>
              </mc:Choice>
              <mc:Fallback>
                <p:oleObj name="Microsoft ClipArt Gallery" r:id="rId4" imgW="3471840" imgH="3519360" progId="MS_ClipArt_Gallery">
                  <p:embed/>
                  <p:pic>
                    <p:nvPicPr>
                      <p:cNvPr id="0" name="Object 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2286000"/>
                        <a:ext cx="2473325" cy="250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AutoShape 22"/>
          <p:cNvSpPr>
            <a:spLocks noChangeArrowheads="1"/>
          </p:cNvSpPr>
          <p:nvPr/>
        </p:nvSpPr>
        <p:spPr bwMode="auto">
          <a:xfrm rot="10800000">
            <a:off x="77025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23"/>
          <p:cNvSpPr>
            <a:spLocks noChangeArrowheads="1"/>
          </p:cNvSpPr>
          <p:nvPr/>
        </p:nvSpPr>
        <p:spPr bwMode="auto">
          <a:xfrm>
            <a:off x="7218363" y="5556250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1492 - 1522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Getting Steamed!</a:t>
            </a:r>
          </a:p>
        </p:txBody>
      </p:sp>
      <p:sp>
        <p:nvSpPr>
          <p:cNvPr id="1024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r>
              <a:rPr lang="en-US" smtClean="0"/>
              <a:t>1769:  First steam road vehicle</a:t>
            </a:r>
          </a:p>
          <a:p>
            <a:r>
              <a:rPr lang="en-US" smtClean="0"/>
              <a:t>1786:  First successful steamboat demo</a:t>
            </a:r>
          </a:p>
          <a:p>
            <a:r>
              <a:rPr lang="en-US" smtClean="0"/>
              <a:t>1804:  First successful railroad steam locomotive demo</a:t>
            </a:r>
          </a:p>
        </p:txBody>
      </p:sp>
      <p:grpSp>
        <p:nvGrpSpPr>
          <p:cNvPr id="10245" name="Group 19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0248" name="Group 13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0254" name="Rectangle 3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5" name="Line 4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Line 5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Line 6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Line 7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8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Line 9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Line 10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Line 11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Line 12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9" name="Rectangle 14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0250" name="Rectangle 15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0251" name="Rectangle 16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0252" name="Rectangle 17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0253" name="Rectangle 18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0246" name="Rectangle 20"/>
          <p:cNvSpPr>
            <a:spLocks noChangeArrowheads="1"/>
          </p:cNvSpPr>
          <p:nvPr/>
        </p:nvSpPr>
        <p:spPr bwMode="auto">
          <a:xfrm>
            <a:off x="7370763" y="5556250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1769 - 1804</a:t>
            </a:r>
          </a:p>
        </p:txBody>
      </p:sp>
      <p:sp>
        <p:nvSpPr>
          <p:cNvPr id="10247" name="AutoShape 21"/>
          <p:cNvSpPr>
            <a:spLocks noChangeArrowheads="1"/>
          </p:cNvSpPr>
          <p:nvPr/>
        </p:nvSpPr>
        <p:spPr bwMode="auto">
          <a:xfrm rot="10800000">
            <a:off x="79311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2" name="Object 24"/>
          <p:cNvGraphicFramePr>
            <a:graphicFrameLocks noChangeAspect="1"/>
          </p:cNvGraphicFramePr>
          <p:nvPr/>
        </p:nvGraphicFramePr>
        <p:xfrm>
          <a:off x="5867400" y="2819400"/>
          <a:ext cx="28940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Clip" r:id="rId4" imgW="1750680" imgH="1298160" progId="MS_ClipArt_Gallery.2">
                  <p:embed/>
                </p:oleObj>
              </mc:Choice>
              <mc:Fallback>
                <p:oleObj name="Clip" r:id="rId4" imgW="1750680" imgH="129816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819400"/>
                        <a:ext cx="28940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Paving the Way</a:t>
            </a:r>
          </a:p>
        </p:txBody>
      </p:sp>
      <p:sp>
        <p:nvSpPr>
          <p:cNvPr id="11268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John Loudon MacAdam</a:t>
            </a:r>
          </a:p>
          <a:p>
            <a:r>
              <a:rPr lang="en-US" smtClean="0"/>
              <a:t>Builds macadam hard-surfaced roads in England</a:t>
            </a:r>
          </a:p>
        </p:txBody>
      </p:sp>
      <p:grpSp>
        <p:nvGrpSpPr>
          <p:cNvPr id="11269" name="Group 19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1272" name="Group 13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1278" name="Rectangle 3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Line 4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Line 5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Line 6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Line 7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Line 8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Line 9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Line 10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Line 11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Line 12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3" name="Rectangle 14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1274" name="Rectangle 15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1275" name="Rectangle 16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1276" name="Rectangle 17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1277" name="Rectangle 18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1270" name="Rectangle 20"/>
          <p:cNvSpPr>
            <a:spLocks noChangeArrowheads="1"/>
          </p:cNvSpPr>
          <p:nvPr/>
        </p:nvSpPr>
        <p:spPr bwMode="auto">
          <a:xfrm>
            <a:off x="7827963" y="5556250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1815</a:t>
            </a:r>
          </a:p>
        </p:txBody>
      </p:sp>
      <p:sp>
        <p:nvSpPr>
          <p:cNvPr id="11271" name="AutoShape 21"/>
          <p:cNvSpPr>
            <a:spLocks noChangeArrowheads="1"/>
          </p:cNvSpPr>
          <p:nvPr/>
        </p:nvSpPr>
        <p:spPr bwMode="auto">
          <a:xfrm rot="10800000">
            <a:off x="80073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2362200" y="3581400"/>
          <a:ext cx="4953000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Clip" r:id="rId4" imgW="2141280" imgH="910440" progId="MS_ClipArt_Gallery.2">
                  <p:embed/>
                </p:oleObj>
              </mc:Choice>
              <mc:Fallback>
                <p:oleObj name="Clip" r:id="rId4" imgW="2141280" imgH="91044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581400"/>
                        <a:ext cx="4953000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Riding the Rails</a:t>
            </a:r>
          </a:p>
        </p:txBody>
      </p:sp>
      <p:sp>
        <p:nvSpPr>
          <p:cNvPr id="12292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3733800" y="1981200"/>
            <a:ext cx="5181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1825:  Locomotive power in England</a:t>
            </a:r>
          </a:p>
          <a:p>
            <a:pPr>
              <a:lnSpc>
                <a:spcPct val="90000"/>
              </a:lnSpc>
            </a:pPr>
            <a:r>
              <a:rPr lang="en-US" smtClean="0"/>
              <a:t>1863:  First subway line in London</a:t>
            </a:r>
          </a:p>
          <a:p>
            <a:pPr>
              <a:lnSpc>
                <a:spcPct val="90000"/>
              </a:lnSpc>
            </a:pPr>
            <a:r>
              <a:rPr lang="en-US" smtClean="0"/>
              <a:t>1869:  Transcontinental Railroad in U.S.</a:t>
            </a:r>
          </a:p>
          <a:p>
            <a:pPr>
              <a:lnSpc>
                <a:spcPct val="90000"/>
              </a:lnSpc>
            </a:pPr>
            <a:r>
              <a:rPr lang="en-US" smtClean="0"/>
              <a:t>1882:  First electrified railroads</a:t>
            </a:r>
          </a:p>
        </p:txBody>
      </p:sp>
      <p:grpSp>
        <p:nvGrpSpPr>
          <p:cNvPr id="12293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2296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2302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3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0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1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7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2298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2299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2300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2301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2294" name="Rectangle 21"/>
          <p:cNvSpPr>
            <a:spLocks noChangeArrowheads="1"/>
          </p:cNvSpPr>
          <p:nvPr/>
        </p:nvSpPr>
        <p:spPr bwMode="auto">
          <a:xfrm>
            <a:off x="7446963" y="5556250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1820 - 1920</a:t>
            </a:r>
          </a:p>
        </p:txBody>
      </p:sp>
      <p:sp>
        <p:nvSpPr>
          <p:cNvPr id="12295" name="AutoShape 22"/>
          <p:cNvSpPr>
            <a:spLocks noChangeArrowheads="1"/>
          </p:cNvSpPr>
          <p:nvPr/>
        </p:nvSpPr>
        <p:spPr bwMode="auto">
          <a:xfrm rot="10800000">
            <a:off x="8007350" y="58737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0" name="Object 2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20725" y="2362200"/>
          <a:ext cx="255587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Microsoft ClipArt Gallery" r:id="rId4" imgW="3587400" imgH="3755880" progId="MS_ClipArt_Gallery">
                  <p:embed/>
                </p:oleObj>
              </mc:Choice>
              <mc:Fallback>
                <p:oleObj name="Microsoft ClipArt Gallery" r:id="rId4" imgW="3587400" imgH="3755880" progId="MS_ClipArt_Gallery">
                  <p:embed/>
                  <p:pic>
                    <p:nvPicPr>
                      <p:cNvPr id="0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2362200"/>
                        <a:ext cx="2555875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Sailing the Seas</a:t>
            </a:r>
          </a:p>
        </p:txBody>
      </p:sp>
      <p:sp>
        <p:nvSpPr>
          <p:cNvPr id="13316" name="Rectangle 147"/>
          <p:cNvSpPr>
            <a:spLocks noGrp="1" noChangeArrowheads="1"/>
          </p:cNvSpPr>
          <p:nvPr>
            <p:ph type="body" idx="1"/>
          </p:nvPr>
        </p:nvSpPr>
        <p:spPr>
          <a:xfrm>
            <a:off x="4419600" y="1981200"/>
            <a:ext cx="4572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1825:  Erie Canal opens</a:t>
            </a:r>
          </a:p>
          <a:p>
            <a:pPr>
              <a:lnSpc>
                <a:spcPct val="90000"/>
              </a:lnSpc>
            </a:pPr>
            <a:r>
              <a:rPr lang="en-US" smtClean="0"/>
              <a:t>1850’s:  Age of clipper ships</a:t>
            </a:r>
          </a:p>
          <a:p>
            <a:pPr>
              <a:lnSpc>
                <a:spcPct val="90000"/>
              </a:lnSpc>
            </a:pPr>
            <a:r>
              <a:rPr lang="en-US" smtClean="0"/>
              <a:t>1869:  Suez Canal opens</a:t>
            </a:r>
          </a:p>
          <a:p>
            <a:pPr>
              <a:lnSpc>
                <a:spcPct val="90000"/>
              </a:lnSpc>
            </a:pPr>
            <a:r>
              <a:rPr lang="en-US" smtClean="0"/>
              <a:t>1914:  Panama Canal opens</a:t>
            </a:r>
          </a:p>
        </p:txBody>
      </p:sp>
      <p:grpSp>
        <p:nvGrpSpPr>
          <p:cNvPr id="13317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3320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3326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7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8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9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0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1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2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3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4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5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21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3322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3323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3324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3325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3318" name="AutoShape 21"/>
          <p:cNvSpPr>
            <a:spLocks noChangeArrowheads="1"/>
          </p:cNvSpPr>
          <p:nvPr/>
        </p:nvSpPr>
        <p:spPr bwMode="auto">
          <a:xfrm rot="10800000">
            <a:off x="80010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4" name="Object 0"/>
          <p:cNvGraphicFramePr>
            <a:graphicFrameLocks noChangeAspect="1"/>
          </p:cNvGraphicFramePr>
          <p:nvPr/>
        </p:nvGraphicFramePr>
        <p:xfrm>
          <a:off x="762000" y="2895600"/>
          <a:ext cx="3505200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Clip" r:id="rId4" imgW="1823040" imgH="1115640" progId="MS_ClipArt_Gallery.2">
                  <p:embed/>
                </p:oleObj>
              </mc:Choice>
              <mc:Fallback>
                <p:oleObj name="Clip" r:id="rId4" imgW="1823040" imgH="111564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3505200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145"/>
          <p:cNvSpPr>
            <a:spLocks noChangeArrowheads="1"/>
          </p:cNvSpPr>
          <p:nvPr/>
        </p:nvSpPr>
        <p:spPr bwMode="auto">
          <a:xfrm>
            <a:off x="7620000" y="5562600"/>
            <a:ext cx="1150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1825-1914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Auto Debuts</a:t>
            </a:r>
          </a:p>
        </p:txBody>
      </p:sp>
      <p:sp>
        <p:nvSpPr>
          <p:cNvPr id="14340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4191000" y="1981200"/>
            <a:ext cx="4724400" cy="4114800"/>
          </a:xfrm>
        </p:spPr>
        <p:txBody>
          <a:bodyPr/>
          <a:lstStyle/>
          <a:p>
            <a:r>
              <a:rPr lang="en-US" smtClean="0"/>
              <a:t>1880’s</a:t>
            </a:r>
          </a:p>
          <a:p>
            <a:pPr lvl="1"/>
            <a:r>
              <a:rPr lang="en-US" smtClean="0"/>
              <a:t>Daimler &amp; Benz build first successful autos with gasoline engines</a:t>
            </a:r>
          </a:p>
          <a:p>
            <a:r>
              <a:rPr lang="en-US" smtClean="0"/>
              <a:t>1916</a:t>
            </a:r>
          </a:p>
          <a:p>
            <a:pPr lvl="1"/>
            <a:r>
              <a:rPr lang="en-US" smtClean="0"/>
              <a:t>Federal Aid Road Act</a:t>
            </a:r>
          </a:p>
        </p:txBody>
      </p:sp>
      <p:grpSp>
        <p:nvGrpSpPr>
          <p:cNvPr id="14341" name="Group 3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4344" name="Group 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4350" name="Rectangle 5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1" name="Line 6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2" name="Line 7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" name="Line 8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" name="Line 9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5" name="Line 10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6" name="Line 11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" name="Line 12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8" name="Line 13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9" name="Line 14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5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4346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4347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4349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4342" name="Rectangle 20"/>
          <p:cNvSpPr>
            <a:spLocks noChangeArrowheads="1"/>
          </p:cNvSpPr>
          <p:nvPr/>
        </p:nvSpPr>
        <p:spPr bwMode="auto">
          <a:xfrm>
            <a:off x="7620000" y="5562600"/>
            <a:ext cx="1150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1880-1916</a:t>
            </a:r>
          </a:p>
        </p:txBody>
      </p:sp>
      <p:sp>
        <p:nvSpPr>
          <p:cNvPr id="14343" name="AutoShape 21"/>
          <p:cNvSpPr>
            <a:spLocks noChangeArrowheads="1"/>
          </p:cNvSpPr>
          <p:nvPr/>
        </p:nvSpPr>
        <p:spPr bwMode="auto">
          <a:xfrm rot="10800000">
            <a:off x="80772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38" name="Object 24"/>
          <p:cNvGraphicFramePr>
            <a:graphicFrameLocks noChangeAspect="1"/>
          </p:cNvGraphicFramePr>
          <p:nvPr/>
        </p:nvGraphicFramePr>
        <p:xfrm>
          <a:off x="990600" y="2590800"/>
          <a:ext cx="28956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Clip" r:id="rId4" imgW="1815480" imgH="1609200" progId="MS_ClipArt_Gallery.2">
                  <p:embed/>
                </p:oleObj>
              </mc:Choice>
              <mc:Fallback>
                <p:oleObj name="Clip" r:id="rId4" imgW="1815480" imgH="160920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90800"/>
                        <a:ext cx="28956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Modern Highway</a:t>
            </a:r>
          </a:p>
        </p:txBody>
      </p:sp>
      <p:sp>
        <p:nvSpPr>
          <p:cNvPr id="15364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 smtClean="0"/>
              <a:t>1940:  Pennsylvania turnpike opens</a:t>
            </a:r>
          </a:p>
          <a:p>
            <a:r>
              <a:rPr lang="en-US" smtClean="0"/>
              <a:t>1956:  Interstate Highway Act</a:t>
            </a:r>
          </a:p>
        </p:txBody>
      </p:sp>
      <p:grpSp>
        <p:nvGrpSpPr>
          <p:cNvPr id="15365" name="Group 3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5368" name="Group 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5374" name="Rectangle 5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Line 6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6" name="Line 7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7" name="Line 8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Line 9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Line 10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0" name="Line 11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Line 12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2" name="Line 13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Line 14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9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5370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5371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5372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5373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5366" name="Rectangle 20"/>
          <p:cNvSpPr>
            <a:spLocks noChangeArrowheads="1"/>
          </p:cNvSpPr>
          <p:nvPr/>
        </p:nvSpPr>
        <p:spPr bwMode="auto">
          <a:xfrm>
            <a:off x="7848600" y="5638800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1956</a:t>
            </a:r>
          </a:p>
        </p:txBody>
      </p:sp>
      <p:sp>
        <p:nvSpPr>
          <p:cNvPr id="15367" name="AutoShape 21"/>
          <p:cNvSpPr>
            <a:spLocks noChangeArrowheads="1"/>
          </p:cNvSpPr>
          <p:nvPr/>
        </p:nvSpPr>
        <p:spPr bwMode="auto">
          <a:xfrm rot="10800000">
            <a:off x="80772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2" name="Object 0"/>
          <p:cNvGraphicFramePr>
            <a:graphicFrameLocks noChangeAspect="1"/>
          </p:cNvGraphicFramePr>
          <p:nvPr/>
        </p:nvGraphicFramePr>
        <p:xfrm>
          <a:off x="5181600" y="2286000"/>
          <a:ext cx="3424238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Clip" r:id="rId4" imgW="1972080" imgH="1591560" progId="MS_ClipArt_Gallery.2">
                  <p:embed/>
                </p:oleObj>
              </mc:Choice>
              <mc:Fallback>
                <p:oleObj name="Clip" r:id="rId4" imgW="1972080" imgH="159156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286000"/>
                        <a:ext cx="3424238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Taking Flight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2667000" cy="1524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smtClean="0"/>
              <a:t>Wright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smtClean="0"/>
              <a:t>Brothers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smtClean="0"/>
              <a:t>1903</a:t>
            </a:r>
          </a:p>
        </p:txBody>
      </p:sp>
      <p:grpSp>
        <p:nvGrpSpPr>
          <p:cNvPr id="16391" name="Group 4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6399" name="Group 5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6405" name="Rectangle 6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Line 7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Line 8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Line 9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Line 10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Line 11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Line 12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Line 13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3" name="Line 14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Line 15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6403" name="Rectangle 19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6392" name="Rectangle 21"/>
          <p:cNvSpPr>
            <a:spLocks noChangeArrowheads="1"/>
          </p:cNvSpPr>
          <p:nvPr/>
        </p:nvSpPr>
        <p:spPr bwMode="auto">
          <a:xfrm>
            <a:off x="7696200" y="5486400"/>
            <a:ext cx="1150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1903-1970</a:t>
            </a:r>
          </a:p>
        </p:txBody>
      </p:sp>
      <p:sp>
        <p:nvSpPr>
          <p:cNvPr id="16393" name="AutoShape 22"/>
          <p:cNvSpPr>
            <a:spLocks noChangeArrowheads="1"/>
          </p:cNvSpPr>
          <p:nvPr/>
        </p:nvSpPr>
        <p:spPr bwMode="auto">
          <a:xfrm rot="10800000">
            <a:off x="80772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23"/>
          <p:cNvSpPr>
            <a:spLocks noChangeArrowheads="1"/>
          </p:cNvSpPr>
          <p:nvPr/>
        </p:nvSpPr>
        <p:spPr bwMode="auto">
          <a:xfrm>
            <a:off x="3581400" y="4419600"/>
            <a:ext cx="228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Commercial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Service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1952</a:t>
            </a:r>
          </a:p>
        </p:txBody>
      </p:sp>
      <p:sp>
        <p:nvSpPr>
          <p:cNvPr id="16395" name="Rectangle 28"/>
          <p:cNvSpPr>
            <a:spLocks noChangeArrowheads="1"/>
          </p:cNvSpPr>
          <p:nvPr/>
        </p:nvSpPr>
        <p:spPr bwMode="auto">
          <a:xfrm>
            <a:off x="6477000" y="2133600"/>
            <a:ext cx="2057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Jumbo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Jets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1970</a:t>
            </a:r>
          </a:p>
          <a:p>
            <a:pPr marL="342900" indent="-342900" algn="ctr">
              <a:spcBef>
                <a:spcPct val="20000"/>
              </a:spcBef>
            </a:pPr>
            <a:endParaRPr lang="en-US" sz="2800">
              <a:solidFill>
                <a:srgbClr val="FFFF99"/>
              </a:solidFill>
              <a:latin typeface="Tahoma" pitchFamily="34" charset="0"/>
            </a:endParaRPr>
          </a:p>
        </p:txBody>
      </p:sp>
      <p:graphicFrame>
        <p:nvGraphicFramePr>
          <p:cNvPr id="16386" name="Object 29"/>
          <p:cNvGraphicFramePr>
            <a:graphicFrameLocks noChangeAspect="1"/>
          </p:cNvGraphicFramePr>
          <p:nvPr/>
        </p:nvGraphicFramePr>
        <p:xfrm>
          <a:off x="685800" y="3733800"/>
          <a:ext cx="2700338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Clip" r:id="rId4" imgW="1862280" imgH="1253160" progId="MS_ClipArt_Gallery.2">
                  <p:embed/>
                </p:oleObj>
              </mc:Choice>
              <mc:Fallback>
                <p:oleObj name="Clip" r:id="rId4" imgW="1862280" imgH="1253160" progId="MS_ClipArt_Gallery.2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2700338" cy="181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Line 30"/>
          <p:cNvSpPr>
            <a:spLocks noChangeShapeType="1"/>
          </p:cNvSpPr>
          <p:nvPr/>
        </p:nvSpPr>
        <p:spPr bwMode="auto">
          <a:xfrm>
            <a:off x="1295400" y="2971800"/>
            <a:ext cx="1676400" cy="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3886200" y="5410200"/>
            <a:ext cx="1676400" cy="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7" name="Object 32"/>
          <p:cNvGraphicFramePr>
            <a:graphicFrameLocks noChangeAspect="1"/>
          </p:cNvGraphicFramePr>
          <p:nvPr/>
        </p:nvGraphicFramePr>
        <p:xfrm>
          <a:off x="3581400" y="2895600"/>
          <a:ext cx="2187575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Clip" r:id="rId6" imgW="1785600" imgH="771480" progId="MS_ClipArt_Gallery.2">
                  <p:embed/>
                </p:oleObj>
              </mc:Choice>
              <mc:Fallback>
                <p:oleObj name="Clip" r:id="rId6" imgW="1785600" imgH="771480" progId="MS_ClipArt_Gallery.2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95600"/>
                        <a:ext cx="2187575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33"/>
          <p:cNvGraphicFramePr>
            <a:graphicFrameLocks noChangeAspect="1"/>
          </p:cNvGraphicFramePr>
          <p:nvPr/>
        </p:nvGraphicFramePr>
        <p:xfrm>
          <a:off x="5943600" y="3962400"/>
          <a:ext cx="2960688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Clip" r:id="rId8" imgW="1817280" imgH="926640" progId="MS_ClipArt_Gallery.2">
                  <p:embed/>
                </p:oleObj>
              </mc:Choice>
              <mc:Fallback>
                <p:oleObj name="Clip" r:id="rId8" imgW="1817280" imgH="926640" progId="MS_ClipArt_Gallery.2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962400"/>
                        <a:ext cx="2960688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Line 34"/>
          <p:cNvSpPr>
            <a:spLocks noChangeShapeType="1"/>
          </p:cNvSpPr>
          <p:nvPr/>
        </p:nvSpPr>
        <p:spPr bwMode="auto">
          <a:xfrm>
            <a:off x="6705600" y="3124200"/>
            <a:ext cx="1676400" cy="0"/>
          </a:xfrm>
          <a:prstGeom prst="line">
            <a:avLst/>
          </a:prstGeom>
          <a:noFill/>
          <a:ln w="1270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Man</a:t>
            </a:r>
          </a:p>
        </p:txBody>
      </p:sp>
      <p:sp>
        <p:nvSpPr>
          <p:cNvPr id="21507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 smtClean="0"/>
              <a:t>Walked</a:t>
            </a:r>
          </a:p>
          <a:p>
            <a:r>
              <a:rPr lang="en-US" smtClean="0"/>
              <a:t>Dragged, rolled, or pushed what he or she needed to transport</a:t>
            </a:r>
          </a:p>
          <a:p>
            <a:r>
              <a:rPr lang="en-US" smtClean="0"/>
              <a:t>Alone or as a group</a:t>
            </a:r>
          </a:p>
          <a:p>
            <a:r>
              <a:rPr lang="en-US" smtClean="0"/>
              <a:t>Early “roads” were worn paths</a:t>
            </a:r>
          </a:p>
        </p:txBody>
      </p:sp>
      <p:grpSp>
        <p:nvGrpSpPr>
          <p:cNvPr id="21508" name="Group 20"/>
          <p:cNvGrpSpPr>
            <a:grpSpLocks/>
          </p:cNvGrpSpPr>
          <p:nvPr/>
        </p:nvGrpSpPr>
        <p:grpSpPr bwMode="auto">
          <a:xfrm>
            <a:off x="6629400" y="2743200"/>
            <a:ext cx="2147888" cy="3335338"/>
            <a:chOff x="4176" y="1728"/>
            <a:chExt cx="1353" cy="2101"/>
          </a:xfrm>
        </p:grpSpPr>
        <p:grpSp>
          <p:nvGrpSpPr>
            <p:cNvPr id="21509" name="Group 18"/>
            <p:cNvGrpSpPr>
              <a:grpSpLocks/>
            </p:cNvGrpSpPr>
            <p:nvPr/>
          </p:nvGrpSpPr>
          <p:grpSpPr bwMode="auto">
            <a:xfrm>
              <a:off x="4176" y="1728"/>
              <a:ext cx="583" cy="1333"/>
              <a:chOff x="3942" y="1968"/>
              <a:chExt cx="583" cy="1333"/>
            </a:xfrm>
          </p:grpSpPr>
          <p:sp>
            <p:nvSpPr>
              <p:cNvPr id="21517" name="Freeform 5"/>
              <p:cNvSpPr>
                <a:spLocks/>
              </p:cNvSpPr>
              <p:nvPr/>
            </p:nvSpPr>
            <p:spPr bwMode="auto">
              <a:xfrm>
                <a:off x="3954" y="2186"/>
                <a:ext cx="522" cy="1115"/>
              </a:xfrm>
              <a:custGeom>
                <a:avLst/>
                <a:gdLst>
                  <a:gd name="T0" fmla="*/ 308 w 522"/>
                  <a:gd name="T1" fmla="*/ 462 h 1115"/>
                  <a:gd name="T2" fmla="*/ 362 w 522"/>
                  <a:gd name="T3" fmla="*/ 419 h 1115"/>
                  <a:gd name="T4" fmla="*/ 417 w 522"/>
                  <a:gd name="T5" fmla="*/ 387 h 1115"/>
                  <a:gd name="T6" fmla="*/ 468 w 522"/>
                  <a:gd name="T7" fmla="*/ 350 h 1115"/>
                  <a:gd name="T8" fmla="*/ 514 w 522"/>
                  <a:gd name="T9" fmla="*/ 276 h 1115"/>
                  <a:gd name="T10" fmla="*/ 520 w 522"/>
                  <a:gd name="T11" fmla="*/ 187 h 1115"/>
                  <a:gd name="T12" fmla="*/ 500 w 522"/>
                  <a:gd name="T13" fmla="*/ 120 h 1115"/>
                  <a:gd name="T14" fmla="*/ 474 w 522"/>
                  <a:gd name="T15" fmla="*/ 81 h 1115"/>
                  <a:gd name="T16" fmla="*/ 441 w 522"/>
                  <a:gd name="T17" fmla="*/ 51 h 1115"/>
                  <a:gd name="T18" fmla="*/ 403 w 522"/>
                  <a:gd name="T19" fmla="*/ 27 h 1115"/>
                  <a:gd name="T20" fmla="*/ 358 w 522"/>
                  <a:gd name="T21" fmla="*/ 11 h 1115"/>
                  <a:gd name="T22" fmla="*/ 310 w 522"/>
                  <a:gd name="T23" fmla="*/ 3 h 1115"/>
                  <a:gd name="T24" fmla="*/ 257 w 522"/>
                  <a:gd name="T25" fmla="*/ 3 h 1115"/>
                  <a:gd name="T26" fmla="*/ 207 w 522"/>
                  <a:gd name="T27" fmla="*/ 13 h 1115"/>
                  <a:gd name="T28" fmla="*/ 154 w 522"/>
                  <a:gd name="T29" fmla="*/ 31 h 1115"/>
                  <a:gd name="T30" fmla="*/ 107 w 522"/>
                  <a:gd name="T31" fmla="*/ 59 h 1115"/>
                  <a:gd name="T32" fmla="*/ 69 w 522"/>
                  <a:gd name="T33" fmla="*/ 94 h 1115"/>
                  <a:gd name="T34" fmla="*/ 41 w 522"/>
                  <a:gd name="T35" fmla="*/ 134 h 1115"/>
                  <a:gd name="T36" fmla="*/ 12 w 522"/>
                  <a:gd name="T37" fmla="*/ 199 h 1115"/>
                  <a:gd name="T38" fmla="*/ 0 w 522"/>
                  <a:gd name="T39" fmla="*/ 298 h 1115"/>
                  <a:gd name="T40" fmla="*/ 4 w 522"/>
                  <a:gd name="T41" fmla="*/ 421 h 1115"/>
                  <a:gd name="T42" fmla="*/ 27 w 522"/>
                  <a:gd name="T43" fmla="*/ 565 h 1115"/>
                  <a:gd name="T44" fmla="*/ 47 w 522"/>
                  <a:gd name="T45" fmla="*/ 737 h 1115"/>
                  <a:gd name="T46" fmla="*/ 37 w 522"/>
                  <a:gd name="T47" fmla="*/ 852 h 1115"/>
                  <a:gd name="T48" fmla="*/ 47 w 522"/>
                  <a:gd name="T49" fmla="*/ 957 h 1115"/>
                  <a:gd name="T50" fmla="*/ 57 w 522"/>
                  <a:gd name="T51" fmla="*/ 998 h 1115"/>
                  <a:gd name="T52" fmla="*/ 75 w 522"/>
                  <a:gd name="T53" fmla="*/ 1034 h 1115"/>
                  <a:gd name="T54" fmla="*/ 97 w 522"/>
                  <a:gd name="T55" fmla="*/ 1061 h 1115"/>
                  <a:gd name="T56" fmla="*/ 126 w 522"/>
                  <a:gd name="T57" fmla="*/ 1085 h 1115"/>
                  <a:gd name="T58" fmla="*/ 162 w 522"/>
                  <a:gd name="T59" fmla="*/ 1103 h 1115"/>
                  <a:gd name="T60" fmla="*/ 201 w 522"/>
                  <a:gd name="T61" fmla="*/ 1113 h 1115"/>
                  <a:gd name="T62" fmla="*/ 239 w 522"/>
                  <a:gd name="T63" fmla="*/ 1115 h 1115"/>
                  <a:gd name="T64" fmla="*/ 277 w 522"/>
                  <a:gd name="T65" fmla="*/ 1109 h 1115"/>
                  <a:gd name="T66" fmla="*/ 312 w 522"/>
                  <a:gd name="T67" fmla="*/ 1089 h 1115"/>
                  <a:gd name="T68" fmla="*/ 340 w 522"/>
                  <a:gd name="T69" fmla="*/ 1059 h 1115"/>
                  <a:gd name="T70" fmla="*/ 362 w 522"/>
                  <a:gd name="T71" fmla="*/ 1018 h 1115"/>
                  <a:gd name="T72" fmla="*/ 379 w 522"/>
                  <a:gd name="T73" fmla="*/ 966 h 1115"/>
                  <a:gd name="T74" fmla="*/ 383 w 522"/>
                  <a:gd name="T75" fmla="*/ 905 h 1115"/>
                  <a:gd name="T76" fmla="*/ 373 w 522"/>
                  <a:gd name="T77" fmla="*/ 846 h 1115"/>
                  <a:gd name="T78" fmla="*/ 354 w 522"/>
                  <a:gd name="T79" fmla="*/ 800 h 1115"/>
                  <a:gd name="T80" fmla="*/ 316 w 522"/>
                  <a:gd name="T81" fmla="*/ 719 h 1115"/>
                  <a:gd name="T82" fmla="*/ 273 w 522"/>
                  <a:gd name="T83" fmla="*/ 632 h 1115"/>
                  <a:gd name="T84" fmla="*/ 255 w 522"/>
                  <a:gd name="T85" fmla="*/ 571 h 1115"/>
                  <a:gd name="T86" fmla="*/ 267 w 522"/>
                  <a:gd name="T87" fmla="*/ 518 h 1115"/>
                  <a:gd name="T88" fmla="*/ 284 w 522"/>
                  <a:gd name="T89" fmla="*/ 490 h 111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522"/>
                  <a:gd name="T136" fmla="*/ 0 h 1115"/>
                  <a:gd name="T137" fmla="*/ 522 w 522"/>
                  <a:gd name="T138" fmla="*/ 1115 h 111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522" h="1115">
                    <a:moveTo>
                      <a:pt x="284" y="490"/>
                    </a:moveTo>
                    <a:lnTo>
                      <a:pt x="308" y="462"/>
                    </a:lnTo>
                    <a:lnTo>
                      <a:pt x="334" y="440"/>
                    </a:lnTo>
                    <a:lnTo>
                      <a:pt x="362" y="419"/>
                    </a:lnTo>
                    <a:lnTo>
                      <a:pt x="391" y="403"/>
                    </a:lnTo>
                    <a:lnTo>
                      <a:pt x="417" y="387"/>
                    </a:lnTo>
                    <a:lnTo>
                      <a:pt x="443" y="371"/>
                    </a:lnTo>
                    <a:lnTo>
                      <a:pt x="468" y="350"/>
                    </a:lnTo>
                    <a:lnTo>
                      <a:pt x="488" y="326"/>
                    </a:lnTo>
                    <a:lnTo>
                      <a:pt x="514" y="276"/>
                    </a:lnTo>
                    <a:lnTo>
                      <a:pt x="522" y="229"/>
                    </a:lnTo>
                    <a:lnTo>
                      <a:pt x="520" y="187"/>
                    </a:lnTo>
                    <a:lnTo>
                      <a:pt x="508" y="142"/>
                    </a:lnTo>
                    <a:lnTo>
                      <a:pt x="500" y="120"/>
                    </a:lnTo>
                    <a:lnTo>
                      <a:pt x="488" y="100"/>
                    </a:lnTo>
                    <a:lnTo>
                      <a:pt x="474" y="81"/>
                    </a:lnTo>
                    <a:lnTo>
                      <a:pt x="460" y="65"/>
                    </a:lnTo>
                    <a:lnTo>
                      <a:pt x="441" y="51"/>
                    </a:lnTo>
                    <a:lnTo>
                      <a:pt x="423" y="37"/>
                    </a:lnTo>
                    <a:lnTo>
                      <a:pt x="403" y="27"/>
                    </a:lnTo>
                    <a:lnTo>
                      <a:pt x="381" y="17"/>
                    </a:lnTo>
                    <a:lnTo>
                      <a:pt x="358" y="11"/>
                    </a:lnTo>
                    <a:lnTo>
                      <a:pt x="334" y="5"/>
                    </a:lnTo>
                    <a:lnTo>
                      <a:pt x="310" y="3"/>
                    </a:lnTo>
                    <a:lnTo>
                      <a:pt x="284" y="0"/>
                    </a:lnTo>
                    <a:lnTo>
                      <a:pt x="257" y="3"/>
                    </a:lnTo>
                    <a:lnTo>
                      <a:pt x="233" y="7"/>
                    </a:lnTo>
                    <a:lnTo>
                      <a:pt x="207" y="13"/>
                    </a:lnTo>
                    <a:lnTo>
                      <a:pt x="180" y="21"/>
                    </a:lnTo>
                    <a:lnTo>
                      <a:pt x="154" y="31"/>
                    </a:lnTo>
                    <a:lnTo>
                      <a:pt x="130" y="45"/>
                    </a:lnTo>
                    <a:lnTo>
                      <a:pt x="107" y="59"/>
                    </a:lnTo>
                    <a:lnTo>
                      <a:pt x="87" y="75"/>
                    </a:lnTo>
                    <a:lnTo>
                      <a:pt x="69" y="94"/>
                    </a:lnTo>
                    <a:lnTo>
                      <a:pt x="55" y="114"/>
                    </a:lnTo>
                    <a:lnTo>
                      <a:pt x="41" y="134"/>
                    </a:lnTo>
                    <a:lnTo>
                      <a:pt x="31" y="156"/>
                    </a:lnTo>
                    <a:lnTo>
                      <a:pt x="12" y="199"/>
                    </a:lnTo>
                    <a:lnTo>
                      <a:pt x="4" y="247"/>
                    </a:lnTo>
                    <a:lnTo>
                      <a:pt x="0" y="298"/>
                    </a:lnTo>
                    <a:lnTo>
                      <a:pt x="0" y="348"/>
                    </a:lnTo>
                    <a:lnTo>
                      <a:pt x="4" y="421"/>
                    </a:lnTo>
                    <a:lnTo>
                      <a:pt x="14" y="494"/>
                    </a:lnTo>
                    <a:lnTo>
                      <a:pt x="27" y="565"/>
                    </a:lnTo>
                    <a:lnTo>
                      <a:pt x="37" y="630"/>
                    </a:lnTo>
                    <a:lnTo>
                      <a:pt x="47" y="737"/>
                    </a:lnTo>
                    <a:lnTo>
                      <a:pt x="43" y="798"/>
                    </a:lnTo>
                    <a:lnTo>
                      <a:pt x="37" y="852"/>
                    </a:lnTo>
                    <a:lnTo>
                      <a:pt x="43" y="935"/>
                    </a:lnTo>
                    <a:lnTo>
                      <a:pt x="47" y="957"/>
                    </a:lnTo>
                    <a:lnTo>
                      <a:pt x="51" y="980"/>
                    </a:lnTo>
                    <a:lnTo>
                      <a:pt x="57" y="998"/>
                    </a:lnTo>
                    <a:lnTo>
                      <a:pt x="65" y="1016"/>
                    </a:lnTo>
                    <a:lnTo>
                      <a:pt x="75" y="1034"/>
                    </a:lnTo>
                    <a:lnTo>
                      <a:pt x="85" y="1048"/>
                    </a:lnTo>
                    <a:lnTo>
                      <a:pt x="97" y="1061"/>
                    </a:lnTo>
                    <a:lnTo>
                      <a:pt x="110" y="1073"/>
                    </a:lnTo>
                    <a:lnTo>
                      <a:pt x="126" y="1085"/>
                    </a:lnTo>
                    <a:lnTo>
                      <a:pt x="144" y="1095"/>
                    </a:lnTo>
                    <a:lnTo>
                      <a:pt x="162" y="1103"/>
                    </a:lnTo>
                    <a:lnTo>
                      <a:pt x="180" y="1109"/>
                    </a:lnTo>
                    <a:lnTo>
                      <a:pt x="201" y="1113"/>
                    </a:lnTo>
                    <a:lnTo>
                      <a:pt x="219" y="1115"/>
                    </a:lnTo>
                    <a:lnTo>
                      <a:pt x="239" y="1115"/>
                    </a:lnTo>
                    <a:lnTo>
                      <a:pt x="257" y="1113"/>
                    </a:lnTo>
                    <a:lnTo>
                      <a:pt x="277" y="1109"/>
                    </a:lnTo>
                    <a:lnTo>
                      <a:pt x="296" y="1101"/>
                    </a:lnTo>
                    <a:lnTo>
                      <a:pt x="312" y="1089"/>
                    </a:lnTo>
                    <a:lnTo>
                      <a:pt x="328" y="1075"/>
                    </a:lnTo>
                    <a:lnTo>
                      <a:pt x="340" y="1059"/>
                    </a:lnTo>
                    <a:lnTo>
                      <a:pt x="352" y="1040"/>
                    </a:lnTo>
                    <a:lnTo>
                      <a:pt x="362" y="1018"/>
                    </a:lnTo>
                    <a:lnTo>
                      <a:pt x="371" y="996"/>
                    </a:lnTo>
                    <a:lnTo>
                      <a:pt x="379" y="966"/>
                    </a:lnTo>
                    <a:lnTo>
                      <a:pt x="383" y="935"/>
                    </a:lnTo>
                    <a:lnTo>
                      <a:pt x="383" y="905"/>
                    </a:lnTo>
                    <a:lnTo>
                      <a:pt x="379" y="872"/>
                    </a:lnTo>
                    <a:lnTo>
                      <a:pt x="373" y="846"/>
                    </a:lnTo>
                    <a:lnTo>
                      <a:pt x="365" y="822"/>
                    </a:lnTo>
                    <a:lnTo>
                      <a:pt x="354" y="800"/>
                    </a:lnTo>
                    <a:lnTo>
                      <a:pt x="344" y="777"/>
                    </a:lnTo>
                    <a:lnTo>
                      <a:pt x="316" y="719"/>
                    </a:lnTo>
                    <a:lnTo>
                      <a:pt x="292" y="670"/>
                    </a:lnTo>
                    <a:lnTo>
                      <a:pt x="273" y="632"/>
                    </a:lnTo>
                    <a:lnTo>
                      <a:pt x="261" y="599"/>
                    </a:lnTo>
                    <a:lnTo>
                      <a:pt x="255" y="571"/>
                    </a:lnTo>
                    <a:lnTo>
                      <a:pt x="257" y="545"/>
                    </a:lnTo>
                    <a:lnTo>
                      <a:pt x="267" y="518"/>
                    </a:lnTo>
                    <a:lnTo>
                      <a:pt x="284" y="49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8" name="Freeform 6"/>
              <p:cNvSpPr>
                <a:spLocks/>
              </p:cNvSpPr>
              <p:nvPr/>
            </p:nvSpPr>
            <p:spPr bwMode="auto">
              <a:xfrm>
                <a:off x="4353" y="1968"/>
                <a:ext cx="172" cy="253"/>
              </a:xfrm>
              <a:custGeom>
                <a:avLst/>
                <a:gdLst>
                  <a:gd name="T0" fmla="*/ 109 w 172"/>
                  <a:gd name="T1" fmla="*/ 0 h 253"/>
                  <a:gd name="T2" fmla="*/ 123 w 172"/>
                  <a:gd name="T3" fmla="*/ 6 h 253"/>
                  <a:gd name="T4" fmla="*/ 140 w 172"/>
                  <a:gd name="T5" fmla="*/ 18 h 253"/>
                  <a:gd name="T6" fmla="*/ 152 w 172"/>
                  <a:gd name="T7" fmla="*/ 32 h 253"/>
                  <a:gd name="T8" fmla="*/ 162 w 172"/>
                  <a:gd name="T9" fmla="*/ 49 h 253"/>
                  <a:gd name="T10" fmla="*/ 168 w 172"/>
                  <a:gd name="T11" fmla="*/ 69 h 253"/>
                  <a:gd name="T12" fmla="*/ 172 w 172"/>
                  <a:gd name="T13" fmla="*/ 93 h 253"/>
                  <a:gd name="T14" fmla="*/ 172 w 172"/>
                  <a:gd name="T15" fmla="*/ 117 h 253"/>
                  <a:gd name="T16" fmla="*/ 170 w 172"/>
                  <a:gd name="T17" fmla="*/ 144 h 253"/>
                  <a:gd name="T18" fmla="*/ 164 w 172"/>
                  <a:gd name="T19" fmla="*/ 168 h 253"/>
                  <a:gd name="T20" fmla="*/ 154 w 172"/>
                  <a:gd name="T21" fmla="*/ 190 h 253"/>
                  <a:gd name="T22" fmla="*/ 144 w 172"/>
                  <a:gd name="T23" fmla="*/ 210 h 253"/>
                  <a:gd name="T24" fmla="*/ 129 w 172"/>
                  <a:gd name="T25" fmla="*/ 227 h 253"/>
                  <a:gd name="T26" fmla="*/ 113 w 172"/>
                  <a:gd name="T27" fmla="*/ 239 h 253"/>
                  <a:gd name="T28" fmla="*/ 97 w 172"/>
                  <a:gd name="T29" fmla="*/ 249 h 253"/>
                  <a:gd name="T30" fmla="*/ 81 w 172"/>
                  <a:gd name="T31" fmla="*/ 253 h 253"/>
                  <a:gd name="T32" fmla="*/ 63 w 172"/>
                  <a:gd name="T33" fmla="*/ 253 h 253"/>
                  <a:gd name="T34" fmla="*/ 46 w 172"/>
                  <a:gd name="T35" fmla="*/ 247 h 253"/>
                  <a:gd name="T36" fmla="*/ 34 w 172"/>
                  <a:gd name="T37" fmla="*/ 237 h 253"/>
                  <a:gd name="T38" fmla="*/ 22 w 172"/>
                  <a:gd name="T39" fmla="*/ 225 h 253"/>
                  <a:gd name="T40" fmla="*/ 12 w 172"/>
                  <a:gd name="T41" fmla="*/ 206 h 253"/>
                  <a:gd name="T42" fmla="*/ 6 w 172"/>
                  <a:gd name="T43" fmla="*/ 186 h 253"/>
                  <a:gd name="T44" fmla="*/ 2 w 172"/>
                  <a:gd name="T45" fmla="*/ 164 h 253"/>
                  <a:gd name="T46" fmla="*/ 0 w 172"/>
                  <a:gd name="T47" fmla="*/ 142 h 253"/>
                  <a:gd name="T48" fmla="*/ 2 w 172"/>
                  <a:gd name="T49" fmla="*/ 115 h 253"/>
                  <a:gd name="T50" fmla="*/ 10 w 172"/>
                  <a:gd name="T51" fmla="*/ 87 h 253"/>
                  <a:gd name="T52" fmla="*/ 22 w 172"/>
                  <a:gd name="T53" fmla="*/ 61 h 253"/>
                  <a:gd name="T54" fmla="*/ 34 w 172"/>
                  <a:gd name="T55" fmla="*/ 38 h 253"/>
                  <a:gd name="T56" fmla="*/ 49 w 172"/>
                  <a:gd name="T57" fmla="*/ 20 h 253"/>
                  <a:gd name="T58" fmla="*/ 57 w 172"/>
                  <a:gd name="T59" fmla="*/ 16 h 253"/>
                  <a:gd name="T60" fmla="*/ 65 w 172"/>
                  <a:gd name="T61" fmla="*/ 10 h 253"/>
                  <a:gd name="T62" fmla="*/ 71 w 172"/>
                  <a:gd name="T63" fmla="*/ 8 h 253"/>
                  <a:gd name="T64" fmla="*/ 79 w 172"/>
                  <a:gd name="T65" fmla="*/ 4 h 253"/>
                  <a:gd name="T66" fmla="*/ 87 w 172"/>
                  <a:gd name="T67" fmla="*/ 2 h 253"/>
                  <a:gd name="T68" fmla="*/ 95 w 172"/>
                  <a:gd name="T69" fmla="*/ 2 h 253"/>
                  <a:gd name="T70" fmla="*/ 101 w 172"/>
                  <a:gd name="T71" fmla="*/ 0 h 253"/>
                  <a:gd name="T72" fmla="*/ 109 w 172"/>
                  <a:gd name="T73" fmla="*/ 0 h 253"/>
                  <a:gd name="T74" fmla="*/ 109 w 172"/>
                  <a:gd name="T75" fmla="*/ 0 h 253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72"/>
                  <a:gd name="T115" fmla="*/ 0 h 253"/>
                  <a:gd name="T116" fmla="*/ 172 w 172"/>
                  <a:gd name="T117" fmla="*/ 253 h 253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72" h="253">
                    <a:moveTo>
                      <a:pt x="109" y="0"/>
                    </a:moveTo>
                    <a:lnTo>
                      <a:pt x="123" y="6"/>
                    </a:lnTo>
                    <a:lnTo>
                      <a:pt x="140" y="18"/>
                    </a:lnTo>
                    <a:lnTo>
                      <a:pt x="152" y="32"/>
                    </a:lnTo>
                    <a:lnTo>
                      <a:pt x="162" y="49"/>
                    </a:lnTo>
                    <a:lnTo>
                      <a:pt x="168" y="69"/>
                    </a:lnTo>
                    <a:lnTo>
                      <a:pt x="172" y="93"/>
                    </a:lnTo>
                    <a:lnTo>
                      <a:pt x="172" y="117"/>
                    </a:lnTo>
                    <a:lnTo>
                      <a:pt x="170" y="144"/>
                    </a:lnTo>
                    <a:lnTo>
                      <a:pt x="164" y="168"/>
                    </a:lnTo>
                    <a:lnTo>
                      <a:pt x="154" y="190"/>
                    </a:lnTo>
                    <a:lnTo>
                      <a:pt x="144" y="210"/>
                    </a:lnTo>
                    <a:lnTo>
                      <a:pt x="129" y="227"/>
                    </a:lnTo>
                    <a:lnTo>
                      <a:pt x="113" y="239"/>
                    </a:lnTo>
                    <a:lnTo>
                      <a:pt x="97" y="249"/>
                    </a:lnTo>
                    <a:lnTo>
                      <a:pt x="81" y="253"/>
                    </a:lnTo>
                    <a:lnTo>
                      <a:pt x="63" y="253"/>
                    </a:lnTo>
                    <a:lnTo>
                      <a:pt x="46" y="247"/>
                    </a:lnTo>
                    <a:lnTo>
                      <a:pt x="34" y="237"/>
                    </a:lnTo>
                    <a:lnTo>
                      <a:pt x="22" y="225"/>
                    </a:lnTo>
                    <a:lnTo>
                      <a:pt x="12" y="206"/>
                    </a:lnTo>
                    <a:lnTo>
                      <a:pt x="6" y="186"/>
                    </a:lnTo>
                    <a:lnTo>
                      <a:pt x="2" y="164"/>
                    </a:lnTo>
                    <a:lnTo>
                      <a:pt x="0" y="142"/>
                    </a:lnTo>
                    <a:lnTo>
                      <a:pt x="2" y="115"/>
                    </a:lnTo>
                    <a:lnTo>
                      <a:pt x="10" y="87"/>
                    </a:lnTo>
                    <a:lnTo>
                      <a:pt x="22" y="61"/>
                    </a:lnTo>
                    <a:lnTo>
                      <a:pt x="34" y="38"/>
                    </a:lnTo>
                    <a:lnTo>
                      <a:pt x="49" y="20"/>
                    </a:lnTo>
                    <a:lnTo>
                      <a:pt x="57" y="16"/>
                    </a:lnTo>
                    <a:lnTo>
                      <a:pt x="65" y="10"/>
                    </a:lnTo>
                    <a:lnTo>
                      <a:pt x="71" y="8"/>
                    </a:lnTo>
                    <a:lnTo>
                      <a:pt x="79" y="4"/>
                    </a:lnTo>
                    <a:lnTo>
                      <a:pt x="87" y="2"/>
                    </a:lnTo>
                    <a:lnTo>
                      <a:pt x="95" y="2"/>
                    </a:lnTo>
                    <a:lnTo>
                      <a:pt x="101" y="0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9" name="Freeform 7"/>
              <p:cNvSpPr>
                <a:spLocks/>
              </p:cNvSpPr>
              <p:nvPr/>
            </p:nvSpPr>
            <p:spPr bwMode="auto">
              <a:xfrm>
                <a:off x="4227" y="2000"/>
                <a:ext cx="118" cy="172"/>
              </a:xfrm>
              <a:custGeom>
                <a:avLst/>
                <a:gdLst>
                  <a:gd name="T0" fmla="*/ 57 w 118"/>
                  <a:gd name="T1" fmla="*/ 0 h 172"/>
                  <a:gd name="T2" fmla="*/ 69 w 118"/>
                  <a:gd name="T3" fmla="*/ 2 h 172"/>
                  <a:gd name="T4" fmla="*/ 81 w 118"/>
                  <a:gd name="T5" fmla="*/ 6 h 172"/>
                  <a:gd name="T6" fmla="*/ 92 w 118"/>
                  <a:gd name="T7" fmla="*/ 15 h 172"/>
                  <a:gd name="T8" fmla="*/ 100 w 118"/>
                  <a:gd name="T9" fmla="*/ 25 h 172"/>
                  <a:gd name="T10" fmla="*/ 108 w 118"/>
                  <a:gd name="T11" fmla="*/ 37 h 172"/>
                  <a:gd name="T12" fmla="*/ 114 w 118"/>
                  <a:gd name="T13" fmla="*/ 51 h 172"/>
                  <a:gd name="T14" fmla="*/ 116 w 118"/>
                  <a:gd name="T15" fmla="*/ 67 h 172"/>
                  <a:gd name="T16" fmla="*/ 118 w 118"/>
                  <a:gd name="T17" fmla="*/ 85 h 172"/>
                  <a:gd name="T18" fmla="*/ 116 w 118"/>
                  <a:gd name="T19" fmla="*/ 104 h 172"/>
                  <a:gd name="T20" fmla="*/ 114 w 118"/>
                  <a:gd name="T21" fmla="*/ 120 h 172"/>
                  <a:gd name="T22" fmla="*/ 108 w 118"/>
                  <a:gd name="T23" fmla="*/ 136 h 172"/>
                  <a:gd name="T24" fmla="*/ 100 w 118"/>
                  <a:gd name="T25" fmla="*/ 148 h 172"/>
                  <a:gd name="T26" fmla="*/ 92 w 118"/>
                  <a:gd name="T27" fmla="*/ 158 h 172"/>
                  <a:gd name="T28" fmla="*/ 81 w 118"/>
                  <a:gd name="T29" fmla="*/ 166 h 172"/>
                  <a:gd name="T30" fmla="*/ 69 w 118"/>
                  <a:gd name="T31" fmla="*/ 170 h 172"/>
                  <a:gd name="T32" fmla="*/ 57 w 118"/>
                  <a:gd name="T33" fmla="*/ 172 h 172"/>
                  <a:gd name="T34" fmla="*/ 35 w 118"/>
                  <a:gd name="T35" fmla="*/ 166 h 172"/>
                  <a:gd name="T36" fmla="*/ 17 w 118"/>
                  <a:gd name="T37" fmla="*/ 148 h 172"/>
                  <a:gd name="T38" fmla="*/ 4 w 118"/>
                  <a:gd name="T39" fmla="*/ 120 h 172"/>
                  <a:gd name="T40" fmla="*/ 0 w 118"/>
                  <a:gd name="T41" fmla="*/ 85 h 172"/>
                  <a:gd name="T42" fmla="*/ 4 w 118"/>
                  <a:gd name="T43" fmla="*/ 51 h 172"/>
                  <a:gd name="T44" fmla="*/ 17 w 118"/>
                  <a:gd name="T45" fmla="*/ 25 h 172"/>
                  <a:gd name="T46" fmla="*/ 35 w 118"/>
                  <a:gd name="T47" fmla="*/ 6 h 172"/>
                  <a:gd name="T48" fmla="*/ 57 w 118"/>
                  <a:gd name="T49" fmla="*/ 0 h 172"/>
                  <a:gd name="T50" fmla="*/ 57 w 118"/>
                  <a:gd name="T51" fmla="*/ 0 h 17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8"/>
                  <a:gd name="T79" fmla="*/ 0 h 172"/>
                  <a:gd name="T80" fmla="*/ 118 w 118"/>
                  <a:gd name="T81" fmla="*/ 172 h 17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8" h="172">
                    <a:moveTo>
                      <a:pt x="57" y="0"/>
                    </a:moveTo>
                    <a:lnTo>
                      <a:pt x="69" y="2"/>
                    </a:lnTo>
                    <a:lnTo>
                      <a:pt x="81" y="6"/>
                    </a:lnTo>
                    <a:lnTo>
                      <a:pt x="92" y="15"/>
                    </a:lnTo>
                    <a:lnTo>
                      <a:pt x="100" y="25"/>
                    </a:lnTo>
                    <a:lnTo>
                      <a:pt x="108" y="37"/>
                    </a:lnTo>
                    <a:lnTo>
                      <a:pt x="114" y="51"/>
                    </a:lnTo>
                    <a:lnTo>
                      <a:pt x="116" y="67"/>
                    </a:lnTo>
                    <a:lnTo>
                      <a:pt x="118" y="85"/>
                    </a:lnTo>
                    <a:lnTo>
                      <a:pt x="116" y="104"/>
                    </a:lnTo>
                    <a:lnTo>
                      <a:pt x="114" y="120"/>
                    </a:lnTo>
                    <a:lnTo>
                      <a:pt x="108" y="136"/>
                    </a:lnTo>
                    <a:lnTo>
                      <a:pt x="100" y="148"/>
                    </a:lnTo>
                    <a:lnTo>
                      <a:pt x="92" y="158"/>
                    </a:lnTo>
                    <a:lnTo>
                      <a:pt x="81" y="166"/>
                    </a:lnTo>
                    <a:lnTo>
                      <a:pt x="69" y="170"/>
                    </a:lnTo>
                    <a:lnTo>
                      <a:pt x="57" y="172"/>
                    </a:lnTo>
                    <a:lnTo>
                      <a:pt x="35" y="166"/>
                    </a:lnTo>
                    <a:lnTo>
                      <a:pt x="17" y="148"/>
                    </a:lnTo>
                    <a:lnTo>
                      <a:pt x="4" y="120"/>
                    </a:lnTo>
                    <a:lnTo>
                      <a:pt x="0" y="85"/>
                    </a:lnTo>
                    <a:lnTo>
                      <a:pt x="4" y="51"/>
                    </a:lnTo>
                    <a:lnTo>
                      <a:pt x="17" y="25"/>
                    </a:lnTo>
                    <a:lnTo>
                      <a:pt x="35" y="6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0" name="Freeform 8"/>
              <p:cNvSpPr>
                <a:spLocks/>
              </p:cNvSpPr>
              <p:nvPr/>
            </p:nvSpPr>
            <p:spPr bwMode="auto">
              <a:xfrm>
                <a:off x="4120" y="2031"/>
                <a:ext cx="95" cy="147"/>
              </a:xfrm>
              <a:custGeom>
                <a:avLst/>
                <a:gdLst>
                  <a:gd name="T0" fmla="*/ 49 w 95"/>
                  <a:gd name="T1" fmla="*/ 0 h 147"/>
                  <a:gd name="T2" fmla="*/ 67 w 95"/>
                  <a:gd name="T3" fmla="*/ 6 h 147"/>
                  <a:gd name="T4" fmla="*/ 81 w 95"/>
                  <a:gd name="T5" fmla="*/ 20 h 147"/>
                  <a:gd name="T6" fmla="*/ 91 w 95"/>
                  <a:gd name="T7" fmla="*/ 44 h 147"/>
                  <a:gd name="T8" fmla="*/ 95 w 95"/>
                  <a:gd name="T9" fmla="*/ 73 h 147"/>
                  <a:gd name="T10" fmla="*/ 91 w 95"/>
                  <a:gd name="T11" fmla="*/ 101 h 147"/>
                  <a:gd name="T12" fmla="*/ 81 w 95"/>
                  <a:gd name="T13" fmla="*/ 125 h 147"/>
                  <a:gd name="T14" fmla="*/ 67 w 95"/>
                  <a:gd name="T15" fmla="*/ 141 h 147"/>
                  <a:gd name="T16" fmla="*/ 49 w 95"/>
                  <a:gd name="T17" fmla="*/ 147 h 147"/>
                  <a:gd name="T18" fmla="*/ 29 w 95"/>
                  <a:gd name="T19" fmla="*/ 141 h 147"/>
                  <a:gd name="T20" fmla="*/ 14 w 95"/>
                  <a:gd name="T21" fmla="*/ 125 h 147"/>
                  <a:gd name="T22" fmla="*/ 4 w 95"/>
                  <a:gd name="T23" fmla="*/ 101 h 147"/>
                  <a:gd name="T24" fmla="*/ 0 w 95"/>
                  <a:gd name="T25" fmla="*/ 73 h 147"/>
                  <a:gd name="T26" fmla="*/ 4 w 95"/>
                  <a:gd name="T27" fmla="*/ 44 h 147"/>
                  <a:gd name="T28" fmla="*/ 14 w 95"/>
                  <a:gd name="T29" fmla="*/ 20 h 147"/>
                  <a:gd name="T30" fmla="*/ 29 w 95"/>
                  <a:gd name="T31" fmla="*/ 6 h 147"/>
                  <a:gd name="T32" fmla="*/ 49 w 95"/>
                  <a:gd name="T33" fmla="*/ 0 h 147"/>
                  <a:gd name="T34" fmla="*/ 49 w 95"/>
                  <a:gd name="T35" fmla="*/ 0 h 14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5"/>
                  <a:gd name="T55" fmla="*/ 0 h 147"/>
                  <a:gd name="T56" fmla="*/ 95 w 95"/>
                  <a:gd name="T57" fmla="*/ 147 h 14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5" h="147">
                    <a:moveTo>
                      <a:pt x="49" y="0"/>
                    </a:moveTo>
                    <a:lnTo>
                      <a:pt x="67" y="6"/>
                    </a:lnTo>
                    <a:lnTo>
                      <a:pt x="81" y="20"/>
                    </a:lnTo>
                    <a:lnTo>
                      <a:pt x="91" y="44"/>
                    </a:lnTo>
                    <a:lnTo>
                      <a:pt x="95" y="73"/>
                    </a:lnTo>
                    <a:lnTo>
                      <a:pt x="91" y="101"/>
                    </a:lnTo>
                    <a:lnTo>
                      <a:pt x="81" y="125"/>
                    </a:lnTo>
                    <a:lnTo>
                      <a:pt x="67" y="141"/>
                    </a:lnTo>
                    <a:lnTo>
                      <a:pt x="49" y="147"/>
                    </a:lnTo>
                    <a:lnTo>
                      <a:pt x="29" y="141"/>
                    </a:lnTo>
                    <a:lnTo>
                      <a:pt x="14" y="125"/>
                    </a:lnTo>
                    <a:lnTo>
                      <a:pt x="4" y="101"/>
                    </a:lnTo>
                    <a:lnTo>
                      <a:pt x="0" y="73"/>
                    </a:lnTo>
                    <a:lnTo>
                      <a:pt x="4" y="44"/>
                    </a:lnTo>
                    <a:lnTo>
                      <a:pt x="14" y="20"/>
                    </a:lnTo>
                    <a:lnTo>
                      <a:pt x="29" y="6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1" name="Freeform 9"/>
              <p:cNvSpPr>
                <a:spLocks/>
              </p:cNvSpPr>
              <p:nvPr/>
            </p:nvSpPr>
            <p:spPr bwMode="auto">
              <a:xfrm>
                <a:off x="4013" y="2071"/>
                <a:ext cx="99" cy="150"/>
              </a:xfrm>
              <a:custGeom>
                <a:avLst/>
                <a:gdLst>
                  <a:gd name="T0" fmla="*/ 51 w 99"/>
                  <a:gd name="T1" fmla="*/ 0 h 150"/>
                  <a:gd name="T2" fmla="*/ 69 w 99"/>
                  <a:gd name="T3" fmla="*/ 6 h 150"/>
                  <a:gd name="T4" fmla="*/ 85 w 99"/>
                  <a:gd name="T5" fmla="*/ 22 h 150"/>
                  <a:gd name="T6" fmla="*/ 95 w 99"/>
                  <a:gd name="T7" fmla="*/ 47 h 150"/>
                  <a:gd name="T8" fmla="*/ 99 w 99"/>
                  <a:gd name="T9" fmla="*/ 75 h 150"/>
                  <a:gd name="T10" fmla="*/ 95 w 99"/>
                  <a:gd name="T11" fmla="*/ 103 h 150"/>
                  <a:gd name="T12" fmla="*/ 85 w 99"/>
                  <a:gd name="T13" fmla="*/ 128 h 150"/>
                  <a:gd name="T14" fmla="*/ 69 w 99"/>
                  <a:gd name="T15" fmla="*/ 144 h 150"/>
                  <a:gd name="T16" fmla="*/ 51 w 99"/>
                  <a:gd name="T17" fmla="*/ 150 h 150"/>
                  <a:gd name="T18" fmla="*/ 30 w 99"/>
                  <a:gd name="T19" fmla="*/ 144 h 150"/>
                  <a:gd name="T20" fmla="*/ 14 w 99"/>
                  <a:gd name="T21" fmla="*/ 128 h 150"/>
                  <a:gd name="T22" fmla="*/ 4 w 99"/>
                  <a:gd name="T23" fmla="*/ 103 h 150"/>
                  <a:gd name="T24" fmla="*/ 0 w 99"/>
                  <a:gd name="T25" fmla="*/ 75 h 150"/>
                  <a:gd name="T26" fmla="*/ 4 w 99"/>
                  <a:gd name="T27" fmla="*/ 47 h 150"/>
                  <a:gd name="T28" fmla="*/ 14 w 99"/>
                  <a:gd name="T29" fmla="*/ 22 h 150"/>
                  <a:gd name="T30" fmla="*/ 30 w 99"/>
                  <a:gd name="T31" fmla="*/ 6 h 150"/>
                  <a:gd name="T32" fmla="*/ 51 w 99"/>
                  <a:gd name="T33" fmla="*/ 0 h 150"/>
                  <a:gd name="T34" fmla="*/ 51 w 99"/>
                  <a:gd name="T35" fmla="*/ 0 h 15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9"/>
                  <a:gd name="T55" fmla="*/ 0 h 150"/>
                  <a:gd name="T56" fmla="*/ 99 w 99"/>
                  <a:gd name="T57" fmla="*/ 150 h 15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9" h="150">
                    <a:moveTo>
                      <a:pt x="51" y="0"/>
                    </a:moveTo>
                    <a:lnTo>
                      <a:pt x="69" y="6"/>
                    </a:lnTo>
                    <a:lnTo>
                      <a:pt x="85" y="22"/>
                    </a:lnTo>
                    <a:lnTo>
                      <a:pt x="95" y="47"/>
                    </a:lnTo>
                    <a:lnTo>
                      <a:pt x="99" y="75"/>
                    </a:lnTo>
                    <a:lnTo>
                      <a:pt x="95" y="103"/>
                    </a:lnTo>
                    <a:lnTo>
                      <a:pt x="85" y="128"/>
                    </a:lnTo>
                    <a:lnTo>
                      <a:pt x="69" y="144"/>
                    </a:lnTo>
                    <a:lnTo>
                      <a:pt x="51" y="150"/>
                    </a:lnTo>
                    <a:lnTo>
                      <a:pt x="30" y="144"/>
                    </a:lnTo>
                    <a:lnTo>
                      <a:pt x="14" y="128"/>
                    </a:lnTo>
                    <a:lnTo>
                      <a:pt x="4" y="103"/>
                    </a:lnTo>
                    <a:lnTo>
                      <a:pt x="0" y="75"/>
                    </a:lnTo>
                    <a:lnTo>
                      <a:pt x="4" y="47"/>
                    </a:lnTo>
                    <a:lnTo>
                      <a:pt x="14" y="22"/>
                    </a:lnTo>
                    <a:lnTo>
                      <a:pt x="30" y="6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2" name="Freeform 10"/>
              <p:cNvSpPr>
                <a:spLocks/>
              </p:cNvSpPr>
              <p:nvPr/>
            </p:nvSpPr>
            <p:spPr bwMode="auto">
              <a:xfrm>
                <a:off x="3942" y="2166"/>
                <a:ext cx="77" cy="118"/>
              </a:xfrm>
              <a:custGeom>
                <a:avLst/>
                <a:gdLst>
                  <a:gd name="T0" fmla="*/ 28 w 77"/>
                  <a:gd name="T1" fmla="*/ 0 h 118"/>
                  <a:gd name="T2" fmla="*/ 45 w 77"/>
                  <a:gd name="T3" fmla="*/ 4 h 118"/>
                  <a:gd name="T4" fmla="*/ 59 w 77"/>
                  <a:gd name="T5" fmla="*/ 14 h 118"/>
                  <a:gd name="T6" fmla="*/ 69 w 77"/>
                  <a:gd name="T7" fmla="*/ 33 h 118"/>
                  <a:gd name="T8" fmla="*/ 77 w 77"/>
                  <a:gd name="T9" fmla="*/ 55 h 118"/>
                  <a:gd name="T10" fmla="*/ 77 w 77"/>
                  <a:gd name="T11" fmla="*/ 77 h 118"/>
                  <a:gd name="T12" fmla="*/ 73 w 77"/>
                  <a:gd name="T13" fmla="*/ 97 h 118"/>
                  <a:gd name="T14" fmla="*/ 63 w 77"/>
                  <a:gd name="T15" fmla="*/ 112 h 118"/>
                  <a:gd name="T16" fmla="*/ 49 w 77"/>
                  <a:gd name="T17" fmla="*/ 118 h 118"/>
                  <a:gd name="T18" fmla="*/ 32 w 77"/>
                  <a:gd name="T19" fmla="*/ 116 h 118"/>
                  <a:gd name="T20" fmla="*/ 18 w 77"/>
                  <a:gd name="T21" fmla="*/ 107 h 118"/>
                  <a:gd name="T22" fmla="*/ 8 w 77"/>
                  <a:gd name="T23" fmla="*/ 89 h 118"/>
                  <a:gd name="T24" fmla="*/ 0 w 77"/>
                  <a:gd name="T25" fmla="*/ 67 h 118"/>
                  <a:gd name="T26" fmla="*/ 0 w 77"/>
                  <a:gd name="T27" fmla="*/ 45 h 118"/>
                  <a:gd name="T28" fmla="*/ 4 w 77"/>
                  <a:gd name="T29" fmla="*/ 25 h 118"/>
                  <a:gd name="T30" fmla="*/ 14 w 77"/>
                  <a:gd name="T31" fmla="*/ 8 h 118"/>
                  <a:gd name="T32" fmla="*/ 28 w 77"/>
                  <a:gd name="T33" fmla="*/ 0 h 11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7"/>
                  <a:gd name="T52" fmla="*/ 0 h 118"/>
                  <a:gd name="T53" fmla="*/ 77 w 77"/>
                  <a:gd name="T54" fmla="*/ 118 h 11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7" h="118">
                    <a:moveTo>
                      <a:pt x="28" y="0"/>
                    </a:moveTo>
                    <a:lnTo>
                      <a:pt x="45" y="4"/>
                    </a:lnTo>
                    <a:lnTo>
                      <a:pt x="59" y="14"/>
                    </a:lnTo>
                    <a:lnTo>
                      <a:pt x="69" y="33"/>
                    </a:lnTo>
                    <a:lnTo>
                      <a:pt x="77" y="55"/>
                    </a:lnTo>
                    <a:lnTo>
                      <a:pt x="77" y="77"/>
                    </a:lnTo>
                    <a:lnTo>
                      <a:pt x="73" y="97"/>
                    </a:lnTo>
                    <a:lnTo>
                      <a:pt x="63" y="112"/>
                    </a:lnTo>
                    <a:lnTo>
                      <a:pt x="49" y="118"/>
                    </a:lnTo>
                    <a:lnTo>
                      <a:pt x="32" y="116"/>
                    </a:lnTo>
                    <a:lnTo>
                      <a:pt x="18" y="107"/>
                    </a:lnTo>
                    <a:lnTo>
                      <a:pt x="8" y="89"/>
                    </a:lnTo>
                    <a:lnTo>
                      <a:pt x="0" y="67"/>
                    </a:lnTo>
                    <a:lnTo>
                      <a:pt x="0" y="45"/>
                    </a:lnTo>
                    <a:lnTo>
                      <a:pt x="4" y="25"/>
                    </a:lnTo>
                    <a:lnTo>
                      <a:pt x="14" y="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10" name="Group 17"/>
            <p:cNvGrpSpPr>
              <a:grpSpLocks/>
            </p:cNvGrpSpPr>
            <p:nvPr/>
          </p:nvGrpSpPr>
          <p:grpSpPr bwMode="auto">
            <a:xfrm>
              <a:off x="4944" y="2496"/>
              <a:ext cx="585" cy="1333"/>
              <a:chOff x="4952" y="2644"/>
              <a:chExt cx="585" cy="1333"/>
            </a:xfrm>
          </p:grpSpPr>
          <p:sp>
            <p:nvSpPr>
              <p:cNvPr id="21511" name="Freeform 11"/>
              <p:cNvSpPr>
                <a:spLocks/>
              </p:cNvSpPr>
              <p:nvPr/>
            </p:nvSpPr>
            <p:spPr bwMode="auto">
              <a:xfrm>
                <a:off x="4999" y="2862"/>
                <a:ext cx="524" cy="1115"/>
              </a:xfrm>
              <a:custGeom>
                <a:avLst/>
                <a:gdLst>
                  <a:gd name="T0" fmla="*/ 216 w 524"/>
                  <a:gd name="T1" fmla="*/ 459 h 1115"/>
                  <a:gd name="T2" fmla="*/ 164 w 524"/>
                  <a:gd name="T3" fmla="*/ 417 h 1115"/>
                  <a:gd name="T4" fmla="*/ 107 w 524"/>
                  <a:gd name="T5" fmla="*/ 385 h 1115"/>
                  <a:gd name="T6" fmla="*/ 56 w 524"/>
                  <a:gd name="T7" fmla="*/ 346 h 1115"/>
                  <a:gd name="T8" fmla="*/ 10 w 524"/>
                  <a:gd name="T9" fmla="*/ 273 h 1115"/>
                  <a:gd name="T10" fmla="*/ 2 w 524"/>
                  <a:gd name="T11" fmla="*/ 182 h 1115"/>
                  <a:gd name="T12" fmla="*/ 26 w 524"/>
                  <a:gd name="T13" fmla="*/ 118 h 1115"/>
                  <a:gd name="T14" fmla="*/ 50 w 524"/>
                  <a:gd name="T15" fmla="*/ 79 h 1115"/>
                  <a:gd name="T16" fmla="*/ 83 w 524"/>
                  <a:gd name="T17" fmla="*/ 49 h 1115"/>
                  <a:gd name="T18" fmla="*/ 121 w 524"/>
                  <a:gd name="T19" fmla="*/ 24 h 1115"/>
                  <a:gd name="T20" fmla="*/ 166 w 524"/>
                  <a:gd name="T21" fmla="*/ 8 h 1115"/>
                  <a:gd name="T22" fmla="*/ 214 w 524"/>
                  <a:gd name="T23" fmla="*/ 0 h 1115"/>
                  <a:gd name="T24" fmla="*/ 265 w 524"/>
                  <a:gd name="T25" fmla="*/ 2 h 1115"/>
                  <a:gd name="T26" fmla="*/ 317 w 524"/>
                  <a:gd name="T27" fmla="*/ 12 h 1115"/>
                  <a:gd name="T28" fmla="*/ 372 w 524"/>
                  <a:gd name="T29" fmla="*/ 33 h 1115"/>
                  <a:gd name="T30" fmla="*/ 419 w 524"/>
                  <a:gd name="T31" fmla="*/ 61 h 1115"/>
                  <a:gd name="T32" fmla="*/ 457 w 524"/>
                  <a:gd name="T33" fmla="*/ 93 h 1115"/>
                  <a:gd name="T34" fmla="*/ 485 w 524"/>
                  <a:gd name="T35" fmla="*/ 132 h 1115"/>
                  <a:gd name="T36" fmla="*/ 512 w 524"/>
                  <a:gd name="T37" fmla="*/ 196 h 1115"/>
                  <a:gd name="T38" fmla="*/ 524 w 524"/>
                  <a:gd name="T39" fmla="*/ 294 h 1115"/>
                  <a:gd name="T40" fmla="*/ 520 w 524"/>
                  <a:gd name="T41" fmla="*/ 419 h 1115"/>
                  <a:gd name="T42" fmla="*/ 499 w 524"/>
                  <a:gd name="T43" fmla="*/ 563 h 1115"/>
                  <a:gd name="T44" fmla="*/ 479 w 524"/>
                  <a:gd name="T45" fmla="*/ 735 h 1115"/>
                  <a:gd name="T46" fmla="*/ 489 w 524"/>
                  <a:gd name="T47" fmla="*/ 852 h 1115"/>
                  <a:gd name="T48" fmla="*/ 479 w 524"/>
                  <a:gd name="T49" fmla="*/ 957 h 1115"/>
                  <a:gd name="T50" fmla="*/ 467 w 524"/>
                  <a:gd name="T51" fmla="*/ 998 h 1115"/>
                  <a:gd name="T52" fmla="*/ 449 w 524"/>
                  <a:gd name="T53" fmla="*/ 1034 h 1115"/>
                  <a:gd name="T54" fmla="*/ 427 w 524"/>
                  <a:gd name="T55" fmla="*/ 1062 h 1115"/>
                  <a:gd name="T56" fmla="*/ 398 w 524"/>
                  <a:gd name="T57" fmla="*/ 1087 h 1115"/>
                  <a:gd name="T58" fmla="*/ 362 w 524"/>
                  <a:gd name="T59" fmla="*/ 1105 h 1115"/>
                  <a:gd name="T60" fmla="*/ 321 w 524"/>
                  <a:gd name="T61" fmla="*/ 1113 h 1115"/>
                  <a:gd name="T62" fmla="*/ 283 w 524"/>
                  <a:gd name="T63" fmla="*/ 1115 h 1115"/>
                  <a:gd name="T64" fmla="*/ 244 w 524"/>
                  <a:gd name="T65" fmla="*/ 1107 h 1115"/>
                  <a:gd name="T66" fmla="*/ 210 w 524"/>
                  <a:gd name="T67" fmla="*/ 1089 h 1115"/>
                  <a:gd name="T68" fmla="*/ 182 w 524"/>
                  <a:gd name="T69" fmla="*/ 1056 h 1115"/>
                  <a:gd name="T70" fmla="*/ 161 w 524"/>
                  <a:gd name="T71" fmla="*/ 1018 h 1115"/>
                  <a:gd name="T72" fmla="*/ 145 w 524"/>
                  <a:gd name="T73" fmla="*/ 965 h 1115"/>
                  <a:gd name="T74" fmla="*/ 143 w 524"/>
                  <a:gd name="T75" fmla="*/ 905 h 1115"/>
                  <a:gd name="T76" fmla="*/ 153 w 524"/>
                  <a:gd name="T77" fmla="*/ 846 h 1115"/>
                  <a:gd name="T78" fmla="*/ 172 w 524"/>
                  <a:gd name="T79" fmla="*/ 797 h 1115"/>
                  <a:gd name="T80" fmla="*/ 210 w 524"/>
                  <a:gd name="T81" fmla="*/ 716 h 1115"/>
                  <a:gd name="T82" fmla="*/ 251 w 524"/>
                  <a:gd name="T83" fmla="*/ 629 h 1115"/>
                  <a:gd name="T84" fmla="*/ 269 w 524"/>
                  <a:gd name="T85" fmla="*/ 569 h 1115"/>
                  <a:gd name="T86" fmla="*/ 257 w 524"/>
                  <a:gd name="T87" fmla="*/ 514 h 1115"/>
                  <a:gd name="T88" fmla="*/ 240 w 524"/>
                  <a:gd name="T89" fmla="*/ 486 h 111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524"/>
                  <a:gd name="T136" fmla="*/ 0 h 1115"/>
                  <a:gd name="T137" fmla="*/ 524 w 524"/>
                  <a:gd name="T138" fmla="*/ 1115 h 111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524" h="1115">
                    <a:moveTo>
                      <a:pt x="240" y="486"/>
                    </a:moveTo>
                    <a:lnTo>
                      <a:pt x="216" y="459"/>
                    </a:lnTo>
                    <a:lnTo>
                      <a:pt x="190" y="437"/>
                    </a:lnTo>
                    <a:lnTo>
                      <a:pt x="164" y="417"/>
                    </a:lnTo>
                    <a:lnTo>
                      <a:pt x="135" y="401"/>
                    </a:lnTo>
                    <a:lnTo>
                      <a:pt x="107" y="385"/>
                    </a:lnTo>
                    <a:lnTo>
                      <a:pt x="81" y="366"/>
                    </a:lnTo>
                    <a:lnTo>
                      <a:pt x="56" y="346"/>
                    </a:lnTo>
                    <a:lnTo>
                      <a:pt x="36" y="322"/>
                    </a:lnTo>
                    <a:lnTo>
                      <a:pt x="10" y="273"/>
                    </a:lnTo>
                    <a:lnTo>
                      <a:pt x="0" y="227"/>
                    </a:lnTo>
                    <a:lnTo>
                      <a:pt x="2" y="182"/>
                    </a:lnTo>
                    <a:lnTo>
                      <a:pt x="16" y="138"/>
                    </a:lnTo>
                    <a:lnTo>
                      <a:pt x="26" y="118"/>
                    </a:lnTo>
                    <a:lnTo>
                      <a:pt x="36" y="97"/>
                    </a:lnTo>
                    <a:lnTo>
                      <a:pt x="50" y="79"/>
                    </a:lnTo>
                    <a:lnTo>
                      <a:pt x="64" y="63"/>
                    </a:lnTo>
                    <a:lnTo>
                      <a:pt x="83" y="49"/>
                    </a:lnTo>
                    <a:lnTo>
                      <a:pt x="101" y="37"/>
                    </a:lnTo>
                    <a:lnTo>
                      <a:pt x="121" y="24"/>
                    </a:lnTo>
                    <a:lnTo>
                      <a:pt x="143" y="16"/>
                    </a:lnTo>
                    <a:lnTo>
                      <a:pt x="166" y="8"/>
                    </a:lnTo>
                    <a:lnTo>
                      <a:pt x="190" y="4"/>
                    </a:lnTo>
                    <a:lnTo>
                      <a:pt x="214" y="0"/>
                    </a:lnTo>
                    <a:lnTo>
                      <a:pt x="240" y="0"/>
                    </a:lnTo>
                    <a:lnTo>
                      <a:pt x="265" y="2"/>
                    </a:lnTo>
                    <a:lnTo>
                      <a:pt x="291" y="6"/>
                    </a:lnTo>
                    <a:lnTo>
                      <a:pt x="317" y="12"/>
                    </a:lnTo>
                    <a:lnTo>
                      <a:pt x="344" y="20"/>
                    </a:lnTo>
                    <a:lnTo>
                      <a:pt x="372" y="33"/>
                    </a:lnTo>
                    <a:lnTo>
                      <a:pt x="396" y="45"/>
                    </a:lnTo>
                    <a:lnTo>
                      <a:pt x="419" y="61"/>
                    </a:lnTo>
                    <a:lnTo>
                      <a:pt x="439" y="77"/>
                    </a:lnTo>
                    <a:lnTo>
                      <a:pt x="457" y="93"/>
                    </a:lnTo>
                    <a:lnTo>
                      <a:pt x="471" y="111"/>
                    </a:lnTo>
                    <a:lnTo>
                      <a:pt x="485" y="132"/>
                    </a:lnTo>
                    <a:lnTo>
                      <a:pt x="495" y="152"/>
                    </a:lnTo>
                    <a:lnTo>
                      <a:pt x="512" y="196"/>
                    </a:lnTo>
                    <a:lnTo>
                      <a:pt x="522" y="245"/>
                    </a:lnTo>
                    <a:lnTo>
                      <a:pt x="524" y="294"/>
                    </a:lnTo>
                    <a:lnTo>
                      <a:pt x="524" y="344"/>
                    </a:lnTo>
                    <a:lnTo>
                      <a:pt x="520" y="419"/>
                    </a:lnTo>
                    <a:lnTo>
                      <a:pt x="512" y="494"/>
                    </a:lnTo>
                    <a:lnTo>
                      <a:pt x="499" y="563"/>
                    </a:lnTo>
                    <a:lnTo>
                      <a:pt x="489" y="627"/>
                    </a:lnTo>
                    <a:lnTo>
                      <a:pt x="479" y="735"/>
                    </a:lnTo>
                    <a:lnTo>
                      <a:pt x="483" y="795"/>
                    </a:lnTo>
                    <a:lnTo>
                      <a:pt x="489" y="852"/>
                    </a:lnTo>
                    <a:lnTo>
                      <a:pt x="483" y="935"/>
                    </a:lnTo>
                    <a:lnTo>
                      <a:pt x="479" y="957"/>
                    </a:lnTo>
                    <a:lnTo>
                      <a:pt x="473" y="979"/>
                    </a:lnTo>
                    <a:lnTo>
                      <a:pt x="467" y="998"/>
                    </a:lnTo>
                    <a:lnTo>
                      <a:pt x="459" y="1016"/>
                    </a:lnTo>
                    <a:lnTo>
                      <a:pt x="449" y="1034"/>
                    </a:lnTo>
                    <a:lnTo>
                      <a:pt x="439" y="1048"/>
                    </a:lnTo>
                    <a:lnTo>
                      <a:pt x="427" y="1062"/>
                    </a:lnTo>
                    <a:lnTo>
                      <a:pt x="414" y="1074"/>
                    </a:lnTo>
                    <a:lnTo>
                      <a:pt x="398" y="1087"/>
                    </a:lnTo>
                    <a:lnTo>
                      <a:pt x="380" y="1097"/>
                    </a:lnTo>
                    <a:lnTo>
                      <a:pt x="362" y="1105"/>
                    </a:lnTo>
                    <a:lnTo>
                      <a:pt x="342" y="1109"/>
                    </a:lnTo>
                    <a:lnTo>
                      <a:pt x="321" y="1113"/>
                    </a:lnTo>
                    <a:lnTo>
                      <a:pt x="303" y="1115"/>
                    </a:lnTo>
                    <a:lnTo>
                      <a:pt x="283" y="1115"/>
                    </a:lnTo>
                    <a:lnTo>
                      <a:pt x="265" y="1113"/>
                    </a:lnTo>
                    <a:lnTo>
                      <a:pt x="244" y="1107"/>
                    </a:lnTo>
                    <a:lnTo>
                      <a:pt x="226" y="1099"/>
                    </a:lnTo>
                    <a:lnTo>
                      <a:pt x="210" y="1089"/>
                    </a:lnTo>
                    <a:lnTo>
                      <a:pt x="194" y="1074"/>
                    </a:lnTo>
                    <a:lnTo>
                      <a:pt x="182" y="1056"/>
                    </a:lnTo>
                    <a:lnTo>
                      <a:pt x="170" y="1038"/>
                    </a:lnTo>
                    <a:lnTo>
                      <a:pt x="161" y="1018"/>
                    </a:lnTo>
                    <a:lnTo>
                      <a:pt x="153" y="994"/>
                    </a:lnTo>
                    <a:lnTo>
                      <a:pt x="145" y="965"/>
                    </a:lnTo>
                    <a:lnTo>
                      <a:pt x="143" y="935"/>
                    </a:lnTo>
                    <a:lnTo>
                      <a:pt x="143" y="905"/>
                    </a:lnTo>
                    <a:lnTo>
                      <a:pt x="147" y="870"/>
                    </a:lnTo>
                    <a:lnTo>
                      <a:pt x="153" y="846"/>
                    </a:lnTo>
                    <a:lnTo>
                      <a:pt x="161" y="822"/>
                    </a:lnTo>
                    <a:lnTo>
                      <a:pt x="172" y="797"/>
                    </a:lnTo>
                    <a:lnTo>
                      <a:pt x="182" y="775"/>
                    </a:lnTo>
                    <a:lnTo>
                      <a:pt x="210" y="716"/>
                    </a:lnTo>
                    <a:lnTo>
                      <a:pt x="232" y="668"/>
                    </a:lnTo>
                    <a:lnTo>
                      <a:pt x="251" y="629"/>
                    </a:lnTo>
                    <a:lnTo>
                      <a:pt x="263" y="597"/>
                    </a:lnTo>
                    <a:lnTo>
                      <a:pt x="269" y="569"/>
                    </a:lnTo>
                    <a:lnTo>
                      <a:pt x="267" y="542"/>
                    </a:lnTo>
                    <a:lnTo>
                      <a:pt x="257" y="514"/>
                    </a:lnTo>
                    <a:lnTo>
                      <a:pt x="240" y="486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2" name="Freeform 12"/>
              <p:cNvSpPr>
                <a:spLocks/>
              </p:cNvSpPr>
              <p:nvPr/>
            </p:nvSpPr>
            <p:spPr bwMode="auto">
              <a:xfrm>
                <a:off x="4952" y="2644"/>
                <a:ext cx="170" cy="253"/>
              </a:xfrm>
              <a:custGeom>
                <a:avLst/>
                <a:gdLst>
                  <a:gd name="T0" fmla="*/ 65 w 170"/>
                  <a:gd name="T1" fmla="*/ 0 h 253"/>
                  <a:gd name="T2" fmla="*/ 47 w 170"/>
                  <a:gd name="T3" fmla="*/ 6 h 253"/>
                  <a:gd name="T4" fmla="*/ 32 w 170"/>
                  <a:gd name="T5" fmla="*/ 16 h 253"/>
                  <a:gd name="T6" fmla="*/ 20 w 170"/>
                  <a:gd name="T7" fmla="*/ 30 h 253"/>
                  <a:gd name="T8" fmla="*/ 10 w 170"/>
                  <a:gd name="T9" fmla="*/ 48 h 253"/>
                  <a:gd name="T10" fmla="*/ 2 w 170"/>
                  <a:gd name="T11" fmla="*/ 68 h 253"/>
                  <a:gd name="T12" fmla="*/ 0 w 170"/>
                  <a:gd name="T13" fmla="*/ 93 h 253"/>
                  <a:gd name="T14" fmla="*/ 0 w 170"/>
                  <a:gd name="T15" fmla="*/ 117 h 253"/>
                  <a:gd name="T16" fmla="*/ 2 w 170"/>
                  <a:gd name="T17" fmla="*/ 143 h 253"/>
                  <a:gd name="T18" fmla="*/ 8 w 170"/>
                  <a:gd name="T19" fmla="*/ 168 h 253"/>
                  <a:gd name="T20" fmla="*/ 18 w 170"/>
                  <a:gd name="T21" fmla="*/ 190 h 253"/>
                  <a:gd name="T22" fmla="*/ 28 w 170"/>
                  <a:gd name="T23" fmla="*/ 210 h 253"/>
                  <a:gd name="T24" fmla="*/ 43 w 170"/>
                  <a:gd name="T25" fmla="*/ 226 h 253"/>
                  <a:gd name="T26" fmla="*/ 57 w 170"/>
                  <a:gd name="T27" fmla="*/ 240 h 253"/>
                  <a:gd name="T28" fmla="*/ 73 w 170"/>
                  <a:gd name="T29" fmla="*/ 249 h 253"/>
                  <a:gd name="T30" fmla="*/ 91 w 170"/>
                  <a:gd name="T31" fmla="*/ 253 h 253"/>
                  <a:gd name="T32" fmla="*/ 107 w 170"/>
                  <a:gd name="T33" fmla="*/ 253 h 253"/>
                  <a:gd name="T34" fmla="*/ 123 w 170"/>
                  <a:gd name="T35" fmla="*/ 249 h 253"/>
                  <a:gd name="T36" fmla="*/ 138 w 170"/>
                  <a:gd name="T37" fmla="*/ 238 h 253"/>
                  <a:gd name="T38" fmla="*/ 150 w 170"/>
                  <a:gd name="T39" fmla="*/ 224 h 253"/>
                  <a:gd name="T40" fmla="*/ 160 w 170"/>
                  <a:gd name="T41" fmla="*/ 208 h 253"/>
                  <a:gd name="T42" fmla="*/ 166 w 170"/>
                  <a:gd name="T43" fmla="*/ 188 h 253"/>
                  <a:gd name="T44" fmla="*/ 170 w 170"/>
                  <a:gd name="T45" fmla="*/ 166 h 253"/>
                  <a:gd name="T46" fmla="*/ 170 w 170"/>
                  <a:gd name="T47" fmla="*/ 141 h 253"/>
                  <a:gd name="T48" fmla="*/ 168 w 170"/>
                  <a:gd name="T49" fmla="*/ 115 h 253"/>
                  <a:gd name="T50" fmla="*/ 162 w 170"/>
                  <a:gd name="T51" fmla="*/ 87 h 253"/>
                  <a:gd name="T52" fmla="*/ 152 w 170"/>
                  <a:gd name="T53" fmla="*/ 60 h 253"/>
                  <a:gd name="T54" fmla="*/ 138 w 170"/>
                  <a:gd name="T55" fmla="*/ 38 h 253"/>
                  <a:gd name="T56" fmla="*/ 119 w 170"/>
                  <a:gd name="T57" fmla="*/ 20 h 253"/>
                  <a:gd name="T58" fmla="*/ 107 w 170"/>
                  <a:gd name="T59" fmla="*/ 10 h 253"/>
                  <a:gd name="T60" fmla="*/ 95 w 170"/>
                  <a:gd name="T61" fmla="*/ 4 h 253"/>
                  <a:gd name="T62" fmla="*/ 79 w 170"/>
                  <a:gd name="T63" fmla="*/ 2 h 253"/>
                  <a:gd name="T64" fmla="*/ 65 w 170"/>
                  <a:gd name="T65" fmla="*/ 0 h 253"/>
                  <a:gd name="T66" fmla="*/ 65 w 170"/>
                  <a:gd name="T67" fmla="*/ 0 h 25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70"/>
                  <a:gd name="T103" fmla="*/ 0 h 253"/>
                  <a:gd name="T104" fmla="*/ 170 w 170"/>
                  <a:gd name="T105" fmla="*/ 253 h 25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70" h="253">
                    <a:moveTo>
                      <a:pt x="65" y="0"/>
                    </a:moveTo>
                    <a:lnTo>
                      <a:pt x="47" y="6"/>
                    </a:lnTo>
                    <a:lnTo>
                      <a:pt x="32" y="16"/>
                    </a:lnTo>
                    <a:lnTo>
                      <a:pt x="20" y="30"/>
                    </a:lnTo>
                    <a:lnTo>
                      <a:pt x="10" y="48"/>
                    </a:lnTo>
                    <a:lnTo>
                      <a:pt x="2" y="68"/>
                    </a:lnTo>
                    <a:lnTo>
                      <a:pt x="0" y="93"/>
                    </a:lnTo>
                    <a:lnTo>
                      <a:pt x="0" y="117"/>
                    </a:lnTo>
                    <a:lnTo>
                      <a:pt x="2" y="143"/>
                    </a:lnTo>
                    <a:lnTo>
                      <a:pt x="8" y="168"/>
                    </a:lnTo>
                    <a:lnTo>
                      <a:pt x="18" y="190"/>
                    </a:lnTo>
                    <a:lnTo>
                      <a:pt x="28" y="210"/>
                    </a:lnTo>
                    <a:lnTo>
                      <a:pt x="43" y="226"/>
                    </a:lnTo>
                    <a:lnTo>
                      <a:pt x="57" y="240"/>
                    </a:lnTo>
                    <a:lnTo>
                      <a:pt x="73" y="249"/>
                    </a:lnTo>
                    <a:lnTo>
                      <a:pt x="91" y="253"/>
                    </a:lnTo>
                    <a:lnTo>
                      <a:pt x="107" y="253"/>
                    </a:lnTo>
                    <a:lnTo>
                      <a:pt x="123" y="249"/>
                    </a:lnTo>
                    <a:lnTo>
                      <a:pt x="138" y="238"/>
                    </a:lnTo>
                    <a:lnTo>
                      <a:pt x="150" y="224"/>
                    </a:lnTo>
                    <a:lnTo>
                      <a:pt x="160" y="208"/>
                    </a:lnTo>
                    <a:lnTo>
                      <a:pt x="166" y="188"/>
                    </a:lnTo>
                    <a:lnTo>
                      <a:pt x="170" y="166"/>
                    </a:lnTo>
                    <a:lnTo>
                      <a:pt x="170" y="141"/>
                    </a:lnTo>
                    <a:lnTo>
                      <a:pt x="168" y="115"/>
                    </a:lnTo>
                    <a:lnTo>
                      <a:pt x="162" y="87"/>
                    </a:lnTo>
                    <a:lnTo>
                      <a:pt x="152" y="60"/>
                    </a:lnTo>
                    <a:lnTo>
                      <a:pt x="138" y="38"/>
                    </a:lnTo>
                    <a:lnTo>
                      <a:pt x="119" y="20"/>
                    </a:lnTo>
                    <a:lnTo>
                      <a:pt x="107" y="10"/>
                    </a:lnTo>
                    <a:lnTo>
                      <a:pt x="95" y="4"/>
                    </a:lnTo>
                    <a:lnTo>
                      <a:pt x="79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3" name="Freeform 13"/>
              <p:cNvSpPr>
                <a:spLocks/>
              </p:cNvSpPr>
              <p:nvPr/>
            </p:nvSpPr>
            <p:spPr bwMode="auto">
              <a:xfrm>
                <a:off x="5132" y="2676"/>
                <a:ext cx="118" cy="172"/>
              </a:xfrm>
              <a:custGeom>
                <a:avLst/>
                <a:gdLst>
                  <a:gd name="T0" fmla="*/ 61 w 118"/>
                  <a:gd name="T1" fmla="*/ 0 h 172"/>
                  <a:gd name="T2" fmla="*/ 49 w 118"/>
                  <a:gd name="T3" fmla="*/ 2 h 172"/>
                  <a:gd name="T4" fmla="*/ 39 w 118"/>
                  <a:gd name="T5" fmla="*/ 6 h 172"/>
                  <a:gd name="T6" fmla="*/ 26 w 118"/>
                  <a:gd name="T7" fmla="*/ 14 h 172"/>
                  <a:gd name="T8" fmla="*/ 18 w 118"/>
                  <a:gd name="T9" fmla="*/ 24 h 172"/>
                  <a:gd name="T10" fmla="*/ 10 w 118"/>
                  <a:gd name="T11" fmla="*/ 36 h 172"/>
                  <a:gd name="T12" fmla="*/ 4 w 118"/>
                  <a:gd name="T13" fmla="*/ 51 h 172"/>
                  <a:gd name="T14" fmla="*/ 2 w 118"/>
                  <a:gd name="T15" fmla="*/ 67 h 172"/>
                  <a:gd name="T16" fmla="*/ 0 w 118"/>
                  <a:gd name="T17" fmla="*/ 85 h 172"/>
                  <a:gd name="T18" fmla="*/ 2 w 118"/>
                  <a:gd name="T19" fmla="*/ 103 h 172"/>
                  <a:gd name="T20" fmla="*/ 4 w 118"/>
                  <a:gd name="T21" fmla="*/ 119 h 172"/>
                  <a:gd name="T22" fmla="*/ 10 w 118"/>
                  <a:gd name="T23" fmla="*/ 134 h 172"/>
                  <a:gd name="T24" fmla="*/ 18 w 118"/>
                  <a:gd name="T25" fmla="*/ 146 h 172"/>
                  <a:gd name="T26" fmla="*/ 26 w 118"/>
                  <a:gd name="T27" fmla="*/ 158 h 172"/>
                  <a:gd name="T28" fmla="*/ 39 w 118"/>
                  <a:gd name="T29" fmla="*/ 166 h 172"/>
                  <a:gd name="T30" fmla="*/ 49 w 118"/>
                  <a:gd name="T31" fmla="*/ 170 h 172"/>
                  <a:gd name="T32" fmla="*/ 61 w 118"/>
                  <a:gd name="T33" fmla="*/ 172 h 172"/>
                  <a:gd name="T34" fmla="*/ 83 w 118"/>
                  <a:gd name="T35" fmla="*/ 166 h 172"/>
                  <a:gd name="T36" fmla="*/ 101 w 118"/>
                  <a:gd name="T37" fmla="*/ 146 h 172"/>
                  <a:gd name="T38" fmla="*/ 113 w 118"/>
                  <a:gd name="T39" fmla="*/ 119 h 172"/>
                  <a:gd name="T40" fmla="*/ 118 w 118"/>
                  <a:gd name="T41" fmla="*/ 85 h 172"/>
                  <a:gd name="T42" fmla="*/ 113 w 118"/>
                  <a:gd name="T43" fmla="*/ 51 h 172"/>
                  <a:gd name="T44" fmla="*/ 101 w 118"/>
                  <a:gd name="T45" fmla="*/ 24 h 172"/>
                  <a:gd name="T46" fmla="*/ 83 w 118"/>
                  <a:gd name="T47" fmla="*/ 6 h 172"/>
                  <a:gd name="T48" fmla="*/ 61 w 118"/>
                  <a:gd name="T49" fmla="*/ 0 h 172"/>
                  <a:gd name="T50" fmla="*/ 61 w 118"/>
                  <a:gd name="T51" fmla="*/ 0 h 17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8"/>
                  <a:gd name="T79" fmla="*/ 0 h 172"/>
                  <a:gd name="T80" fmla="*/ 118 w 118"/>
                  <a:gd name="T81" fmla="*/ 172 h 17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8" h="172">
                    <a:moveTo>
                      <a:pt x="61" y="0"/>
                    </a:moveTo>
                    <a:lnTo>
                      <a:pt x="49" y="2"/>
                    </a:lnTo>
                    <a:lnTo>
                      <a:pt x="39" y="6"/>
                    </a:lnTo>
                    <a:lnTo>
                      <a:pt x="26" y="14"/>
                    </a:lnTo>
                    <a:lnTo>
                      <a:pt x="18" y="24"/>
                    </a:lnTo>
                    <a:lnTo>
                      <a:pt x="10" y="36"/>
                    </a:lnTo>
                    <a:lnTo>
                      <a:pt x="4" y="51"/>
                    </a:lnTo>
                    <a:lnTo>
                      <a:pt x="2" y="67"/>
                    </a:lnTo>
                    <a:lnTo>
                      <a:pt x="0" y="85"/>
                    </a:lnTo>
                    <a:lnTo>
                      <a:pt x="2" y="103"/>
                    </a:lnTo>
                    <a:lnTo>
                      <a:pt x="4" y="119"/>
                    </a:lnTo>
                    <a:lnTo>
                      <a:pt x="10" y="134"/>
                    </a:lnTo>
                    <a:lnTo>
                      <a:pt x="18" y="146"/>
                    </a:lnTo>
                    <a:lnTo>
                      <a:pt x="26" y="158"/>
                    </a:lnTo>
                    <a:lnTo>
                      <a:pt x="39" y="166"/>
                    </a:lnTo>
                    <a:lnTo>
                      <a:pt x="49" y="170"/>
                    </a:lnTo>
                    <a:lnTo>
                      <a:pt x="61" y="172"/>
                    </a:lnTo>
                    <a:lnTo>
                      <a:pt x="83" y="166"/>
                    </a:lnTo>
                    <a:lnTo>
                      <a:pt x="101" y="146"/>
                    </a:lnTo>
                    <a:lnTo>
                      <a:pt x="113" y="119"/>
                    </a:lnTo>
                    <a:lnTo>
                      <a:pt x="118" y="85"/>
                    </a:lnTo>
                    <a:lnTo>
                      <a:pt x="113" y="51"/>
                    </a:lnTo>
                    <a:lnTo>
                      <a:pt x="101" y="24"/>
                    </a:lnTo>
                    <a:lnTo>
                      <a:pt x="83" y="6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4" name="Freeform 14"/>
              <p:cNvSpPr>
                <a:spLocks/>
              </p:cNvSpPr>
              <p:nvPr/>
            </p:nvSpPr>
            <p:spPr bwMode="auto">
              <a:xfrm>
                <a:off x="5262" y="2706"/>
                <a:ext cx="97" cy="148"/>
              </a:xfrm>
              <a:custGeom>
                <a:avLst/>
                <a:gdLst>
                  <a:gd name="T0" fmla="*/ 48 w 97"/>
                  <a:gd name="T1" fmla="*/ 0 h 148"/>
                  <a:gd name="T2" fmla="*/ 28 w 97"/>
                  <a:gd name="T3" fmla="*/ 6 h 148"/>
                  <a:gd name="T4" fmla="*/ 14 w 97"/>
                  <a:gd name="T5" fmla="*/ 23 h 148"/>
                  <a:gd name="T6" fmla="*/ 4 w 97"/>
                  <a:gd name="T7" fmla="*/ 45 h 148"/>
                  <a:gd name="T8" fmla="*/ 0 w 97"/>
                  <a:gd name="T9" fmla="*/ 75 h 148"/>
                  <a:gd name="T10" fmla="*/ 4 w 97"/>
                  <a:gd name="T11" fmla="*/ 104 h 148"/>
                  <a:gd name="T12" fmla="*/ 14 w 97"/>
                  <a:gd name="T13" fmla="*/ 126 h 148"/>
                  <a:gd name="T14" fmla="*/ 28 w 97"/>
                  <a:gd name="T15" fmla="*/ 142 h 148"/>
                  <a:gd name="T16" fmla="*/ 48 w 97"/>
                  <a:gd name="T17" fmla="*/ 148 h 148"/>
                  <a:gd name="T18" fmla="*/ 66 w 97"/>
                  <a:gd name="T19" fmla="*/ 142 h 148"/>
                  <a:gd name="T20" fmla="*/ 83 w 97"/>
                  <a:gd name="T21" fmla="*/ 126 h 148"/>
                  <a:gd name="T22" fmla="*/ 93 w 97"/>
                  <a:gd name="T23" fmla="*/ 104 h 148"/>
                  <a:gd name="T24" fmla="*/ 97 w 97"/>
                  <a:gd name="T25" fmla="*/ 75 h 148"/>
                  <a:gd name="T26" fmla="*/ 93 w 97"/>
                  <a:gd name="T27" fmla="*/ 45 h 148"/>
                  <a:gd name="T28" fmla="*/ 83 w 97"/>
                  <a:gd name="T29" fmla="*/ 23 h 148"/>
                  <a:gd name="T30" fmla="*/ 66 w 97"/>
                  <a:gd name="T31" fmla="*/ 6 h 148"/>
                  <a:gd name="T32" fmla="*/ 48 w 97"/>
                  <a:gd name="T33" fmla="*/ 0 h 148"/>
                  <a:gd name="T34" fmla="*/ 48 w 97"/>
                  <a:gd name="T35" fmla="*/ 0 h 14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97"/>
                  <a:gd name="T55" fmla="*/ 0 h 148"/>
                  <a:gd name="T56" fmla="*/ 97 w 97"/>
                  <a:gd name="T57" fmla="*/ 148 h 14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97" h="148">
                    <a:moveTo>
                      <a:pt x="48" y="0"/>
                    </a:moveTo>
                    <a:lnTo>
                      <a:pt x="28" y="6"/>
                    </a:lnTo>
                    <a:lnTo>
                      <a:pt x="14" y="23"/>
                    </a:lnTo>
                    <a:lnTo>
                      <a:pt x="4" y="45"/>
                    </a:lnTo>
                    <a:lnTo>
                      <a:pt x="0" y="75"/>
                    </a:lnTo>
                    <a:lnTo>
                      <a:pt x="4" y="104"/>
                    </a:lnTo>
                    <a:lnTo>
                      <a:pt x="14" y="126"/>
                    </a:lnTo>
                    <a:lnTo>
                      <a:pt x="28" y="142"/>
                    </a:lnTo>
                    <a:lnTo>
                      <a:pt x="48" y="148"/>
                    </a:lnTo>
                    <a:lnTo>
                      <a:pt x="66" y="142"/>
                    </a:lnTo>
                    <a:lnTo>
                      <a:pt x="83" y="126"/>
                    </a:lnTo>
                    <a:lnTo>
                      <a:pt x="93" y="104"/>
                    </a:lnTo>
                    <a:lnTo>
                      <a:pt x="97" y="75"/>
                    </a:lnTo>
                    <a:lnTo>
                      <a:pt x="93" y="45"/>
                    </a:lnTo>
                    <a:lnTo>
                      <a:pt x="83" y="23"/>
                    </a:lnTo>
                    <a:lnTo>
                      <a:pt x="66" y="6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5" name="Freeform 15"/>
              <p:cNvSpPr>
                <a:spLocks/>
              </p:cNvSpPr>
              <p:nvPr/>
            </p:nvSpPr>
            <p:spPr bwMode="auto">
              <a:xfrm>
                <a:off x="5365" y="2747"/>
                <a:ext cx="101" cy="150"/>
              </a:xfrm>
              <a:custGeom>
                <a:avLst/>
                <a:gdLst>
                  <a:gd name="T0" fmla="*/ 53 w 101"/>
                  <a:gd name="T1" fmla="*/ 0 h 150"/>
                  <a:gd name="T2" fmla="*/ 32 w 101"/>
                  <a:gd name="T3" fmla="*/ 6 h 150"/>
                  <a:gd name="T4" fmla="*/ 14 w 101"/>
                  <a:gd name="T5" fmla="*/ 22 h 150"/>
                  <a:gd name="T6" fmla="*/ 4 w 101"/>
                  <a:gd name="T7" fmla="*/ 46 h 150"/>
                  <a:gd name="T8" fmla="*/ 0 w 101"/>
                  <a:gd name="T9" fmla="*/ 75 h 150"/>
                  <a:gd name="T10" fmla="*/ 4 w 101"/>
                  <a:gd name="T11" fmla="*/ 103 h 150"/>
                  <a:gd name="T12" fmla="*/ 14 w 101"/>
                  <a:gd name="T13" fmla="*/ 127 h 150"/>
                  <a:gd name="T14" fmla="*/ 32 w 101"/>
                  <a:gd name="T15" fmla="*/ 144 h 150"/>
                  <a:gd name="T16" fmla="*/ 53 w 101"/>
                  <a:gd name="T17" fmla="*/ 150 h 150"/>
                  <a:gd name="T18" fmla="*/ 71 w 101"/>
                  <a:gd name="T19" fmla="*/ 144 h 150"/>
                  <a:gd name="T20" fmla="*/ 87 w 101"/>
                  <a:gd name="T21" fmla="*/ 127 h 150"/>
                  <a:gd name="T22" fmla="*/ 97 w 101"/>
                  <a:gd name="T23" fmla="*/ 103 h 150"/>
                  <a:gd name="T24" fmla="*/ 101 w 101"/>
                  <a:gd name="T25" fmla="*/ 75 h 150"/>
                  <a:gd name="T26" fmla="*/ 97 w 101"/>
                  <a:gd name="T27" fmla="*/ 46 h 150"/>
                  <a:gd name="T28" fmla="*/ 87 w 101"/>
                  <a:gd name="T29" fmla="*/ 22 h 150"/>
                  <a:gd name="T30" fmla="*/ 71 w 101"/>
                  <a:gd name="T31" fmla="*/ 6 h 150"/>
                  <a:gd name="T32" fmla="*/ 53 w 101"/>
                  <a:gd name="T33" fmla="*/ 0 h 150"/>
                  <a:gd name="T34" fmla="*/ 53 w 101"/>
                  <a:gd name="T35" fmla="*/ 0 h 15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1"/>
                  <a:gd name="T55" fmla="*/ 0 h 150"/>
                  <a:gd name="T56" fmla="*/ 101 w 101"/>
                  <a:gd name="T57" fmla="*/ 150 h 15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1" h="150">
                    <a:moveTo>
                      <a:pt x="53" y="0"/>
                    </a:moveTo>
                    <a:lnTo>
                      <a:pt x="32" y="6"/>
                    </a:lnTo>
                    <a:lnTo>
                      <a:pt x="14" y="22"/>
                    </a:lnTo>
                    <a:lnTo>
                      <a:pt x="4" y="46"/>
                    </a:lnTo>
                    <a:lnTo>
                      <a:pt x="0" y="75"/>
                    </a:lnTo>
                    <a:lnTo>
                      <a:pt x="4" y="103"/>
                    </a:lnTo>
                    <a:lnTo>
                      <a:pt x="14" y="127"/>
                    </a:lnTo>
                    <a:lnTo>
                      <a:pt x="32" y="144"/>
                    </a:lnTo>
                    <a:lnTo>
                      <a:pt x="53" y="150"/>
                    </a:lnTo>
                    <a:lnTo>
                      <a:pt x="71" y="144"/>
                    </a:lnTo>
                    <a:lnTo>
                      <a:pt x="87" y="127"/>
                    </a:lnTo>
                    <a:lnTo>
                      <a:pt x="97" y="103"/>
                    </a:lnTo>
                    <a:lnTo>
                      <a:pt x="101" y="75"/>
                    </a:lnTo>
                    <a:lnTo>
                      <a:pt x="97" y="46"/>
                    </a:lnTo>
                    <a:lnTo>
                      <a:pt x="87" y="22"/>
                    </a:lnTo>
                    <a:lnTo>
                      <a:pt x="71" y="6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6" name="Freeform 16"/>
              <p:cNvSpPr>
                <a:spLocks/>
              </p:cNvSpPr>
              <p:nvPr/>
            </p:nvSpPr>
            <p:spPr bwMode="auto">
              <a:xfrm>
                <a:off x="5458" y="2842"/>
                <a:ext cx="79" cy="117"/>
              </a:xfrm>
              <a:custGeom>
                <a:avLst/>
                <a:gdLst>
                  <a:gd name="T0" fmla="*/ 51 w 79"/>
                  <a:gd name="T1" fmla="*/ 0 h 117"/>
                  <a:gd name="T2" fmla="*/ 34 w 79"/>
                  <a:gd name="T3" fmla="*/ 4 h 117"/>
                  <a:gd name="T4" fmla="*/ 20 w 79"/>
                  <a:gd name="T5" fmla="*/ 14 h 117"/>
                  <a:gd name="T6" fmla="*/ 8 w 79"/>
                  <a:gd name="T7" fmla="*/ 32 h 117"/>
                  <a:gd name="T8" fmla="*/ 2 w 79"/>
                  <a:gd name="T9" fmla="*/ 55 h 117"/>
                  <a:gd name="T10" fmla="*/ 0 w 79"/>
                  <a:gd name="T11" fmla="*/ 79 h 117"/>
                  <a:gd name="T12" fmla="*/ 6 w 79"/>
                  <a:gd name="T13" fmla="*/ 97 h 117"/>
                  <a:gd name="T14" fmla="*/ 16 w 79"/>
                  <a:gd name="T15" fmla="*/ 111 h 117"/>
                  <a:gd name="T16" fmla="*/ 30 w 79"/>
                  <a:gd name="T17" fmla="*/ 117 h 117"/>
                  <a:gd name="T18" fmla="*/ 45 w 79"/>
                  <a:gd name="T19" fmla="*/ 115 h 117"/>
                  <a:gd name="T20" fmla="*/ 59 w 79"/>
                  <a:gd name="T21" fmla="*/ 107 h 117"/>
                  <a:gd name="T22" fmla="*/ 71 w 79"/>
                  <a:gd name="T23" fmla="*/ 91 h 117"/>
                  <a:gd name="T24" fmla="*/ 77 w 79"/>
                  <a:gd name="T25" fmla="*/ 69 h 117"/>
                  <a:gd name="T26" fmla="*/ 79 w 79"/>
                  <a:gd name="T27" fmla="*/ 44 h 117"/>
                  <a:gd name="T28" fmla="*/ 75 w 79"/>
                  <a:gd name="T29" fmla="*/ 24 h 117"/>
                  <a:gd name="T30" fmla="*/ 65 w 79"/>
                  <a:gd name="T31" fmla="*/ 8 h 117"/>
                  <a:gd name="T32" fmla="*/ 51 w 79"/>
                  <a:gd name="T33" fmla="*/ 0 h 11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9"/>
                  <a:gd name="T52" fmla="*/ 0 h 117"/>
                  <a:gd name="T53" fmla="*/ 79 w 79"/>
                  <a:gd name="T54" fmla="*/ 117 h 11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9" h="117">
                    <a:moveTo>
                      <a:pt x="51" y="0"/>
                    </a:moveTo>
                    <a:lnTo>
                      <a:pt x="34" y="4"/>
                    </a:lnTo>
                    <a:lnTo>
                      <a:pt x="20" y="14"/>
                    </a:lnTo>
                    <a:lnTo>
                      <a:pt x="8" y="32"/>
                    </a:lnTo>
                    <a:lnTo>
                      <a:pt x="2" y="55"/>
                    </a:lnTo>
                    <a:lnTo>
                      <a:pt x="0" y="79"/>
                    </a:lnTo>
                    <a:lnTo>
                      <a:pt x="6" y="97"/>
                    </a:lnTo>
                    <a:lnTo>
                      <a:pt x="16" y="111"/>
                    </a:lnTo>
                    <a:lnTo>
                      <a:pt x="30" y="117"/>
                    </a:lnTo>
                    <a:lnTo>
                      <a:pt x="45" y="115"/>
                    </a:lnTo>
                    <a:lnTo>
                      <a:pt x="59" y="107"/>
                    </a:lnTo>
                    <a:lnTo>
                      <a:pt x="71" y="91"/>
                    </a:lnTo>
                    <a:lnTo>
                      <a:pt x="77" y="69"/>
                    </a:lnTo>
                    <a:lnTo>
                      <a:pt x="79" y="44"/>
                    </a:lnTo>
                    <a:lnTo>
                      <a:pt x="75" y="24"/>
                    </a:lnTo>
                    <a:lnTo>
                      <a:pt x="65" y="8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E54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Events</a:t>
            </a:r>
          </a:p>
        </p:txBody>
      </p:sp>
      <p:sp>
        <p:nvSpPr>
          <p:cNvPr id="17413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smtClean="0"/>
              <a:t>1970’s &amp; 1980’s:  Fuel Crises</a:t>
            </a:r>
          </a:p>
        </p:txBody>
      </p:sp>
      <p:grpSp>
        <p:nvGrpSpPr>
          <p:cNvPr id="17414" name="Group 3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7420" name="Group 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7426" name="Rectangle 5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7" name="Line 6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8" name="Line 7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9" name="Line 8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0" name="Line 9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1" name="Line 10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2" name="Line 11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3" name="Line 12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4" name="Line 13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5" name="Line 14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21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7422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7423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7424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7425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7415" name="Rectangle 20"/>
          <p:cNvSpPr>
            <a:spLocks noChangeArrowheads="1"/>
          </p:cNvSpPr>
          <p:nvPr/>
        </p:nvSpPr>
        <p:spPr bwMode="auto">
          <a:xfrm>
            <a:off x="7620000" y="5562600"/>
            <a:ext cx="1150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1970-1998</a:t>
            </a:r>
          </a:p>
        </p:txBody>
      </p:sp>
      <p:sp>
        <p:nvSpPr>
          <p:cNvPr id="17416" name="AutoShape 21"/>
          <p:cNvSpPr>
            <a:spLocks noChangeArrowheads="1"/>
          </p:cNvSpPr>
          <p:nvPr/>
        </p:nvSpPr>
        <p:spPr bwMode="auto">
          <a:xfrm rot="10800000">
            <a:off x="80772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1828800" y="3505200"/>
          <a:ext cx="126523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4" imgW="2476080" imgH="3580920" progId="MS_ClipArt_Gallery.2">
                  <p:embed/>
                </p:oleObj>
              </mc:Choice>
              <mc:Fallback>
                <p:oleObj name="Clip" r:id="rId4" imgW="2476080" imgH="358092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05200"/>
                        <a:ext cx="126523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"/>
          <p:cNvGraphicFramePr>
            <a:graphicFrameLocks noChangeAspect="1"/>
          </p:cNvGraphicFramePr>
          <p:nvPr/>
        </p:nvGraphicFramePr>
        <p:xfrm>
          <a:off x="5410200" y="2057400"/>
          <a:ext cx="208915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6" imgW="1150200" imgH="1215720" progId="MS_ClipArt_Gallery.2">
                  <p:embed/>
                </p:oleObj>
              </mc:Choice>
              <mc:Fallback>
                <p:oleObj name="Clip" r:id="rId6" imgW="1150200" imgH="1215720" progId="MS_ClipArt_Gallery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57400"/>
                        <a:ext cx="208915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Rectangle 27"/>
          <p:cNvSpPr>
            <a:spLocks noChangeArrowheads="1"/>
          </p:cNvSpPr>
          <p:nvPr/>
        </p:nvSpPr>
        <p:spPr bwMode="auto">
          <a:xfrm>
            <a:off x="4800600" y="4419600"/>
            <a:ext cx="3505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>
                <a:solidFill>
                  <a:srgbClr val="FFFF99"/>
                </a:solidFill>
                <a:latin typeface="Tahoma" pitchFamily="34" charset="0"/>
              </a:rPr>
              <a:t>1990:  ISTEA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>
                <a:solidFill>
                  <a:srgbClr val="FFFF99"/>
                </a:solidFill>
                <a:latin typeface="Tahoma" pitchFamily="34" charset="0"/>
              </a:rPr>
              <a:t>1998:  TEA-21</a:t>
            </a:r>
          </a:p>
        </p:txBody>
      </p:sp>
      <p:sp>
        <p:nvSpPr>
          <p:cNvPr id="17418" name="Oval 28"/>
          <p:cNvSpPr>
            <a:spLocks noChangeArrowheads="1"/>
          </p:cNvSpPr>
          <p:nvPr/>
        </p:nvSpPr>
        <p:spPr bwMode="auto">
          <a:xfrm>
            <a:off x="1219200" y="3200400"/>
            <a:ext cx="2438400" cy="2514600"/>
          </a:xfrm>
          <a:prstGeom prst="ellipse">
            <a:avLst/>
          </a:prstGeom>
          <a:noFill/>
          <a:ln w="101600">
            <a:solidFill>
              <a:srgbClr val="E540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9"/>
          <p:cNvSpPr>
            <a:spLocks noChangeShapeType="1"/>
          </p:cNvSpPr>
          <p:nvPr/>
        </p:nvSpPr>
        <p:spPr bwMode="auto">
          <a:xfrm>
            <a:off x="1524000" y="3657600"/>
            <a:ext cx="1828800" cy="1600200"/>
          </a:xfrm>
          <a:prstGeom prst="line">
            <a:avLst/>
          </a:prstGeom>
          <a:noFill/>
          <a:ln w="101600">
            <a:solidFill>
              <a:srgbClr val="E5405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Beyond the Earth</a:t>
            </a:r>
          </a:p>
        </p:txBody>
      </p:sp>
      <p:sp>
        <p:nvSpPr>
          <p:cNvPr id="18437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US" smtClean="0"/>
              <a:t>1969 - Man lands on Moon</a:t>
            </a:r>
          </a:p>
          <a:p>
            <a:r>
              <a:rPr lang="en-US" smtClean="0"/>
              <a:t>1981 - Space Shuttle</a:t>
            </a:r>
          </a:p>
          <a:p>
            <a:r>
              <a:rPr lang="en-US" smtClean="0"/>
              <a:t>Now: International Space Station</a:t>
            </a:r>
          </a:p>
        </p:txBody>
      </p:sp>
      <p:grpSp>
        <p:nvGrpSpPr>
          <p:cNvPr id="18438" name="Group 3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8441" name="Group 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8447" name="Rectangle 5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Line 6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Line 7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Line 8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Line 9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Line 10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Line 11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Line 12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Line 13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6" name="Line 14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42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8443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8444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8445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446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18439" name="Rectangle 20"/>
          <p:cNvSpPr>
            <a:spLocks noChangeArrowheads="1"/>
          </p:cNvSpPr>
          <p:nvPr/>
        </p:nvSpPr>
        <p:spPr bwMode="auto">
          <a:xfrm>
            <a:off x="7620000" y="5562600"/>
            <a:ext cx="1150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1969-2001</a:t>
            </a:r>
          </a:p>
        </p:txBody>
      </p:sp>
      <p:sp>
        <p:nvSpPr>
          <p:cNvPr id="18440" name="AutoShape 21"/>
          <p:cNvSpPr>
            <a:spLocks noChangeArrowheads="1"/>
          </p:cNvSpPr>
          <p:nvPr/>
        </p:nvSpPr>
        <p:spPr bwMode="auto">
          <a:xfrm rot="10800000">
            <a:off x="8077200" y="594360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4" name="Object 0"/>
          <p:cNvGraphicFramePr>
            <a:graphicFrameLocks noChangeAspect="1"/>
          </p:cNvGraphicFramePr>
          <p:nvPr/>
        </p:nvGraphicFramePr>
        <p:xfrm>
          <a:off x="6172200" y="2209800"/>
          <a:ext cx="145256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Clip" r:id="rId4" imgW="1782360" imgH="4114440" progId="MS_ClipArt_Gallery.2">
                  <p:embed/>
                </p:oleObj>
              </mc:Choice>
              <mc:Fallback>
                <p:oleObj name="Clip" r:id="rId4" imgW="1782360" imgH="411444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09800"/>
                        <a:ext cx="1452563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Rectangle 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Clip" r:id="rId6" imgW="0" imgH="0" progId="MS_ClipArt_Gallery.2">
                  <p:embed/>
                </p:oleObj>
              </mc:Choice>
              <mc:Fallback>
                <p:oleObj name="Clip" r:id="rId6" imgW="0" imgH="0" progId="MS_ClipArt_Gallery.2">
                  <p:embed/>
                  <p:pic>
                    <p:nvPicPr>
                      <p:cNvPr id="0" name="Rectangle 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What’s Next?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19461" name="Group 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19467" name="Rectangle 5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8" name="Line 6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9" name="Line 7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8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9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0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Line 11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4" name="Line 12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5" name="Line 13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6" name="Line 14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2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19463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19464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19465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9466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graphicFrame>
        <p:nvGraphicFramePr>
          <p:cNvPr id="19458" name="Object 26"/>
          <p:cNvGraphicFramePr>
            <a:graphicFrameLocks noChangeAspect="1"/>
          </p:cNvGraphicFramePr>
          <p:nvPr/>
        </p:nvGraphicFramePr>
        <p:xfrm>
          <a:off x="3962400" y="1981200"/>
          <a:ext cx="1671638" cy="359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Clip" r:id="rId4" imgW="1857600" imgH="3995640" progId="MS_ClipArt_Gallery.2">
                  <p:embed/>
                </p:oleObj>
              </mc:Choice>
              <mc:Fallback>
                <p:oleObj name="Clip" r:id="rId4" imgW="1857600" imgH="3995640" progId="MS_ClipArt_Gallery.2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981200"/>
                        <a:ext cx="1671638" cy="359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63"/>
          <p:cNvGrpSpPr>
            <a:grpSpLocks/>
          </p:cNvGrpSpPr>
          <p:nvPr/>
        </p:nvGrpSpPr>
        <p:grpSpPr bwMode="auto">
          <a:xfrm>
            <a:off x="2671763" y="3259138"/>
            <a:ext cx="4967287" cy="1935162"/>
            <a:chOff x="1683" y="2053"/>
            <a:chExt cx="3129" cy="1219"/>
          </a:xfrm>
        </p:grpSpPr>
        <p:grpSp>
          <p:nvGrpSpPr>
            <p:cNvPr id="22557" name="Group 162"/>
            <p:cNvGrpSpPr>
              <a:grpSpLocks/>
            </p:cNvGrpSpPr>
            <p:nvPr/>
          </p:nvGrpSpPr>
          <p:grpSpPr bwMode="auto">
            <a:xfrm>
              <a:off x="1683" y="2053"/>
              <a:ext cx="3129" cy="1219"/>
              <a:chOff x="1683" y="2053"/>
              <a:chExt cx="3129" cy="1219"/>
            </a:xfrm>
          </p:grpSpPr>
          <p:grpSp>
            <p:nvGrpSpPr>
              <p:cNvPr id="22560" name="Group 161"/>
              <p:cNvGrpSpPr>
                <a:grpSpLocks/>
              </p:cNvGrpSpPr>
              <p:nvPr/>
            </p:nvGrpSpPr>
            <p:grpSpPr bwMode="auto">
              <a:xfrm>
                <a:off x="1683" y="2053"/>
                <a:ext cx="3129" cy="1219"/>
                <a:chOff x="1683" y="2053"/>
                <a:chExt cx="3129" cy="1219"/>
              </a:xfrm>
            </p:grpSpPr>
            <p:grpSp>
              <p:nvGrpSpPr>
                <p:cNvPr id="22564" name="Group 160"/>
                <p:cNvGrpSpPr>
                  <a:grpSpLocks/>
                </p:cNvGrpSpPr>
                <p:nvPr/>
              </p:nvGrpSpPr>
              <p:grpSpPr bwMode="auto">
                <a:xfrm>
                  <a:off x="1683" y="2053"/>
                  <a:ext cx="3129" cy="1219"/>
                  <a:chOff x="1683" y="2053"/>
                  <a:chExt cx="3129" cy="1219"/>
                </a:xfrm>
              </p:grpSpPr>
              <p:grpSp>
                <p:nvGrpSpPr>
                  <p:cNvPr id="22566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1683" y="2053"/>
                    <a:ext cx="3129" cy="1219"/>
                    <a:chOff x="1683" y="2053"/>
                    <a:chExt cx="3129" cy="1219"/>
                  </a:xfrm>
                </p:grpSpPr>
                <p:grpSp>
                  <p:nvGrpSpPr>
                    <p:cNvPr id="22569" name="Group 1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83" y="2053"/>
                      <a:ext cx="3129" cy="1219"/>
                      <a:chOff x="1683" y="2053"/>
                      <a:chExt cx="3129" cy="1219"/>
                    </a:xfrm>
                  </p:grpSpPr>
                  <p:grpSp>
                    <p:nvGrpSpPr>
                      <p:cNvPr id="22571" name="Group 1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83" y="2053"/>
                        <a:ext cx="3129" cy="1219"/>
                        <a:chOff x="1683" y="2053"/>
                        <a:chExt cx="3129" cy="1219"/>
                      </a:xfrm>
                    </p:grpSpPr>
                    <p:grpSp>
                      <p:nvGrpSpPr>
                        <p:cNvPr id="22579" name="Group 15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683" y="2053"/>
                          <a:ext cx="3129" cy="1219"/>
                          <a:chOff x="1683" y="2053"/>
                          <a:chExt cx="3129" cy="1219"/>
                        </a:xfrm>
                      </p:grpSpPr>
                      <p:grpSp>
                        <p:nvGrpSpPr>
                          <p:cNvPr id="22583" name="Group 15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683" y="2053"/>
                            <a:ext cx="3129" cy="1219"/>
                            <a:chOff x="1683" y="2053"/>
                            <a:chExt cx="3129" cy="1219"/>
                          </a:xfrm>
                        </p:grpSpPr>
                        <p:sp>
                          <p:nvSpPr>
                            <p:cNvPr id="22587" name="Freeform 4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683" y="2053"/>
                              <a:ext cx="3129" cy="1219"/>
                            </a:xfrm>
                            <a:custGeom>
                              <a:avLst/>
                              <a:gdLst>
                                <a:gd name="T0" fmla="*/ 2803 w 3129"/>
                                <a:gd name="T1" fmla="*/ 851 h 1219"/>
                                <a:gd name="T2" fmla="*/ 2703 w 3129"/>
                                <a:gd name="T3" fmla="*/ 407 h 1219"/>
                                <a:gd name="T4" fmla="*/ 2604 w 3129"/>
                                <a:gd name="T5" fmla="*/ 157 h 1219"/>
                                <a:gd name="T6" fmla="*/ 2596 w 3129"/>
                                <a:gd name="T7" fmla="*/ 354 h 1219"/>
                                <a:gd name="T8" fmla="*/ 2667 w 3129"/>
                                <a:gd name="T9" fmla="*/ 709 h 1219"/>
                                <a:gd name="T10" fmla="*/ 2614 w 3129"/>
                                <a:gd name="T11" fmla="*/ 843 h 1219"/>
                                <a:gd name="T12" fmla="*/ 2386 w 3129"/>
                                <a:gd name="T13" fmla="*/ 841 h 1219"/>
                                <a:gd name="T14" fmla="*/ 2189 w 3129"/>
                                <a:gd name="T15" fmla="*/ 820 h 1219"/>
                                <a:gd name="T16" fmla="*/ 2084 w 3129"/>
                                <a:gd name="T17" fmla="*/ 780 h 1219"/>
                                <a:gd name="T18" fmla="*/ 1957 w 3129"/>
                                <a:gd name="T19" fmla="*/ 688 h 1219"/>
                                <a:gd name="T20" fmla="*/ 1873 w 3129"/>
                                <a:gd name="T21" fmla="*/ 628 h 1219"/>
                                <a:gd name="T22" fmla="*/ 1802 w 3129"/>
                                <a:gd name="T23" fmla="*/ 467 h 1219"/>
                                <a:gd name="T24" fmla="*/ 1713 w 3129"/>
                                <a:gd name="T25" fmla="*/ 326 h 1219"/>
                                <a:gd name="T26" fmla="*/ 1661 w 3129"/>
                                <a:gd name="T27" fmla="*/ 265 h 1219"/>
                                <a:gd name="T28" fmla="*/ 1950 w 3129"/>
                                <a:gd name="T29" fmla="*/ 170 h 1219"/>
                                <a:gd name="T30" fmla="*/ 2249 w 3129"/>
                                <a:gd name="T31" fmla="*/ 115 h 1219"/>
                                <a:gd name="T32" fmla="*/ 2430 w 3129"/>
                                <a:gd name="T33" fmla="*/ 121 h 1219"/>
                                <a:gd name="T34" fmla="*/ 2491 w 3129"/>
                                <a:gd name="T35" fmla="*/ 149 h 1219"/>
                                <a:gd name="T36" fmla="*/ 2596 w 3129"/>
                                <a:gd name="T37" fmla="*/ 110 h 1219"/>
                                <a:gd name="T38" fmla="*/ 2693 w 3129"/>
                                <a:gd name="T39" fmla="*/ 118 h 1219"/>
                                <a:gd name="T40" fmla="*/ 2843 w 3129"/>
                                <a:gd name="T41" fmla="*/ 170 h 1219"/>
                                <a:gd name="T42" fmla="*/ 2782 w 3129"/>
                                <a:gd name="T43" fmla="*/ 107 h 1219"/>
                                <a:gd name="T44" fmla="*/ 2654 w 3129"/>
                                <a:gd name="T45" fmla="*/ 36 h 1219"/>
                                <a:gd name="T46" fmla="*/ 2470 w 3129"/>
                                <a:gd name="T47" fmla="*/ 5 h 1219"/>
                                <a:gd name="T48" fmla="*/ 2181 w 3129"/>
                                <a:gd name="T49" fmla="*/ 0 h 1219"/>
                                <a:gd name="T50" fmla="*/ 1768 w 3129"/>
                                <a:gd name="T51" fmla="*/ 50 h 1219"/>
                                <a:gd name="T52" fmla="*/ 1440 w 3129"/>
                                <a:gd name="T53" fmla="*/ 113 h 1219"/>
                                <a:gd name="T54" fmla="*/ 1380 w 3129"/>
                                <a:gd name="T55" fmla="*/ 68 h 1219"/>
                                <a:gd name="T56" fmla="*/ 1259 w 3129"/>
                                <a:gd name="T57" fmla="*/ 63 h 1219"/>
                                <a:gd name="T58" fmla="*/ 1083 w 3129"/>
                                <a:gd name="T59" fmla="*/ 71 h 1219"/>
                                <a:gd name="T60" fmla="*/ 710 w 3129"/>
                                <a:gd name="T61" fmla="*/ 110 h 1219"/>
                                <a:gd name="T62" fmla="*/ 542 w 3129"/>
                                <a:gd name="T63" fmla="*/ 155 h 1219"/>
                                <a:gd name="T64" fmla="*/ 473 w 3129"/>
                                <a:gd name="T65" fmla="*/ 210 h 1219"/>
                                <a:gd name="T66" fmla="*/ 342 w 3129"/>
                                <a:gd name="T67" fmla="*/ 302 h 1219"/>
                                <a:gd name="T68" fmla="*/ 261 w 3129"/>
                                <a:gd name="T69" fmla="*/ 488 h 1219"/>
                                <a:gd name="T70" fmla="*/ 176 w 3129"/>
                                <a:gd name="T71" fmla="*/ 488 h 1219"/>
                                <a:gd name="T72" fmla="*/ 50 w 3129"/>
                                <a:gd name="T73" fmla="*/ 517 h 1219"/>
                                <a:gd name="T74" fmla="*/ 0 w 3129"/>
                                <a:gd name="T75" fmla="*/ 567 h 1219"/>
                                <a:gd name="T76" fmla="*/ 58 w 3129"/>
                                <a:gd name="T77" fmla="*/ 917 h 1219"/>
                                <a:gd name="T78" fmla="*/ 176 w 3129"/>
                                <a:gd name="T79" fmla="*/ 1059 h 1219"/>
                                <a:gd name="T80" fmla="*/ 250 w 3129"/>
                                <a:gd name="T81" fmla="*/ 1101 h 1219"/>
                                <a:gd name="T82" fmla="*/ 234 w 3129"/>
                                <a:gd name="T83" fmla="*/ 1114 h 1219"/>
                                <a:gd name="T84" fmla="*/ 387 w 3129"/>
                                <a:gd name="T85" fmla="*/ 1114 h 1219"/>
                                <a:gd name="T86" fmla="*/ 844 w 3129"/>
                                <a:gd name="T87" fmla="*/ 1116 h 1219"/>
                                <a:gd name="T88" fmla="*/ 943 w 3129"/>
                                <a:gd name="T89" fmla="*/ 1127 h 1219"/>
                                <a:gd name="T90" fmla="*/ 859 w 3129"/>
                                <a:gd name="T91" fmla="*/ 1132 h 1219"/>
                                <a:gd name="T92" fmla="*/ 1012 w 3129"/>
                                <a:gd name="T93" fmla="*/ 1140 h 1219"/>
                                <a:gd name="T94" fmla="*/ 1424 w 3129"/>
                                <a:gd name="T95" fmla="*/ 1177 h 1219"/>
                                <a:gd name="T96" fmla="*/ 1881 w 3129"/>
                                <a:gd name="T97" fmla="*/ 1219 h 1219"/>
                                <a:gd name="T98" fmla="*/ 2378 w 3129"/>
                                <a:gd name="T99" fmla="*/ 1182 h 1219"/>
                                <a:gd name="T100" fmla="*/ 2827 w 3129"/>
                                <a:gd name="T101" fmla="*/ 1145 h 1219"/>
                                <a:gd name="T102" fmla="*/ 2971 w 3129"/>
                                <a:gd name="T103" fmla="*/ 1137 h 1219"/>
                                <a:gd name="T104" fmla="*/ 3034 w 3129"/>
                                <a:gd name="T105" fmla="*/ 1051 h 1219"/>
                                <a:gd name="T106" fmla="*/ 3129 w 3129"/>
                                <a:gd name="T107" fmla="*/ 930 h 1219"/>
                                <a:gd name="T108" fmla="*/ 3111 w 3129"/>
                                <a:gd name="T109" fmla="*/ 904 h 1219"/>
                                <a:gd name="T110" fmla="*/ 3058 w 3129"/>
                                <a:gd name="T111" fmla="*/ 856 h 1219"/>
                                <a:gd name="T112" fmla="*/ 2969 w 3129"/>
                                <a:gd name="T113" fmla="*/ 383 h 1219"/>
                                <a:gd name="T114" fmla="*/ 2843 w 3129"/>
                                <a:gd name="T115" fmla="*/ 170 h 1219"/>
                                <a:gd name="T116" fmla="*/ 2819 w 3129"/>
                                <a:gd name="T117" fmla="*/ 286 h 1219"/>
                                <a:gd name="T118" fmla="*/ 2906 w 3129"/>
                                <a:gd name="T119" fmla="*/ 546 h 1219"/>
                                <a:gd name="T120" fmla="*/ 2956 w 3129"/>
                                <a:gd name="T121" fmla="*/ 841 h 1219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60000 65536"/>
                                <a:gd name="T178" fmla="*/ 0 60000 65536"/>
                                <a:gd name="T179" fmla="*/ 0 60000 65536"/>
                                <a:gd name="T180" fmla="*/ 0 60000 65536"/>
                                <a:gd name="T181" fmla="*/ 0 60000 65536"/>
                                <a:gd name="T182" fmla="*/ 0 60000 65536"/>
                                <a:gd name="T183" fmla="*/ 0 w 3129"/>
                                <a:gd name="T184" fmla="*/ 0 h 1219"/>
                                <a:gd name="T185" fmla="*/ 3129 w 3129"/>
                                <a:gd name="T186" fmla="*/ 1219 h 1219"/>
                              </a:gdLst>
                              <a:ahLst/>
                              <a:cxnLst>
                                <a:cxn ang="T122">
                                  <a:pos x="T0" y="T1"/>
                                </a:cxn>
                                <a:cxn ang="T123">
                                  <a:pos x="T2" y="T3"/>
                                </a:cxn>
                                <a:cxn ang="T124">
                                  <a:pos x="T4" y="T5"/>
                                </a:cxn>
                                <a:cxn ang="T125">
                                  <a:pos x="T6" y="T7"/>
                                </a:cxn>
                                <a:cxn ang="T126">
                                  <a:pos x="T8" y="T9"/>
                                </a:cxn>
                                <a:cxn ang="T127">
                                  <a:pos x="T10" y="T11"/>
                                </a:cxn>
                                <a:cxn ang="T128">
                                  <a:pos x="T12" y="T13"/>
                                </a:cxn>
                                <a:cxn ang="T129">
                                  <a:pos x="T14" y="T15"/>
                                </a:cxn>
                                <a:cxn ang="T130">
                                  <a:pos x="T16" y="T17"/>
                                </a:cxn>
                                <a:cxn ang="T131">
                                  <a:pos x="T18" y="T19"/>
                                </a:cxn>
                                <a:cxn ang="T132">
                                  <a:pos x="T20" y="T21"/>
                                </a:cxn>
                                <a:cxn ang="T133">
                                  <a:pos x="T22" y="T23"/>
                                </a:cxn>
                                <a:cxn ang="T134">
                                  <a:pos x="T24" y="T25"/>
                                </a:cxn>
                                <a:cxn ang="T135">
                                  <a:pos x="T26" y="T27"/>
                                </a:cxn>
                                <a:cxn ang="T136">
                                  <a:pos x="T28" y="T29"/>
                                </a:cxn>
                                <a:cxn ang="T137">
                                  <a:pos x="T30" y="T31"/>
                                </a:cxn>
                                <a:cxn ang="T138">
                                  <a:pos x="T32" y="T33"/>
                                </a:cxn>
                                <a:cxn ang="T139">
                                  <a:pos x="T34" y="T35"/>
                                </a:cxn>
                                <a:cxn ang="T140">
                                  <a:pos x="T36" y="T37"/>
                                </a:cxn>
                                <a:cxn ang="T141">
                                  <a:pos x="T38" y="T39"/>
                                </a:cxn>
                                <a:cxn ang="T142">
                                  <a:pos x="T40" y="T41"/>
                                </a:cxn>
                                <a:cxn ang="T143">
                                  <a:pos x="T42" y="T43"/>
                                </a:cxn>
                                <a:cxn ang="T144">
                                  <a:pos x="T44" y="T45"/>
                                </a:cxn>
                                <a:cxn ang="T145">
                                  <a:pos x="T46" y="T47"/>
                                </a:cxn>
                                <a:cxn ang="T146">
                                  <a:pos x="T48" y="T49"/>
                                </a:cxn>
                                <a:cxn ang="T147">
                                  <a:pos x="T50" y="T51"/>
                                </a:cxn>
                                <a:cxn ang="T148">
                                  <a:pos x="T52" y="T53"/>
                                </a:cxn>
                                <a:cxn ang="T149">
                                  <a:pos x="T54" y="T55"/>
                                </a:cxn>
                                <a:cxn ang="T150">
                                  <a:pos x="T56" y="T57"/>
                                </a:cxn>
                                <a:cxn ang="T151">
                                  <a:pos x="T58" y="T59"/>
                                </a:cxn>
                                <a:cxn ang="T152">
                                  <a:pos x="T60" y="T61"/>
                                </a:cxn>
                                <a:cxn ang="T153">
                                  <a:pos x="T62" y="T63"/>
                                </a:cxn>
                                <a:cxn ang="T154">
                                  <a:pos x="T64" y="T65"/>
                                </a:cxn>
                                <a:cxn ang="T155">
                                  <a:pos x="T66" y="T67"/>
                                </a:cxn>
                                <a:cxn ang="T156">
                                  <a:pos x="T68" y="T69"/>
                                </a:cxn>
                                <a:cxn ang="T157">
                                  <a:pos x="T70" y="T71"/>
                                </a:cxn>
                                <a:cxn ang="T158">
                                  <a:pos x="T72" y="T73"/>
                                </a:cxn>
                                <a:cxn ang="T159">
                                  <a:pos x="T74" y="T75"/>
                                </a:cxn>
                                <a:cxn ang="T160">
                                  <a:pos x="T76" y="T77"/>
                                </a:cxn>
                                <a:cxn ang="T161">
                                  <a:pos x="T78" y="T79"/>
                                </a:cxn>
                                <a:cxn ang="T162">
                                  <a:pos x="T80" y="T81"/>
                                </a:cxn>
                                <a:cxn ang="T163">
                                  <a:pos x="T82" y="T83"/>
                                </a:cxn>
                                <a:cxn ang="T164">
                                  <a:pos x="T84" y="T85"/>
                                </a:cxn>
                                <a:cxn ang="T165">
                                  <a:pos x="T86" y="T87"/>
                                </a:cxn>
                                <a:cxn ang="T166">
                                  <a:pos x="T88" y="T89"/>
                                </a:cxn>
                                <a:cxn ang="T167">
                                  <a:pos x="T90" y="T91"/>
                                </a:cxn>
                                <a:cxn ang="T168">
                                  <a:pos x="T92" y="T93"/>
                                </a:cxn>
                                <a:cxn ang="T169">
                                  <a:pos x="T94" y="T95"/>
                                </a:cxn>
                                <a:cxn ang="T170">
                                  <a:pos x="T96" y="T97"/>
                                </a:cxn>
                                <a:cxn ang="T171">
                                  <a:pos x="T98" y="T99"/>
                                </a:cxn>
                                <a:cxn ang="T172">
                                  <a:pos x="T100" y="T101"/>
                                </a:cxn>
                                <a:cxn ang="T173">
                                  <a:pos x="T102" y="T103"/>
                                </a:cxn>
                                <a:cxn ang="T174">
                                  <a:pos x="T104" y="T105"/>
                                </a:cxn>
                                <a:cxn ang="T175">
                                  <a:pos x="T106" y="T107"/>
                                </a:cxn>
                                <a:cxn ang="T176">
                                  <a:pos x="T108" y="T109"/>
                                </a:cxn>
                                <a:cxn ang="T177">
                                  <a:pos x="T110" y="T111"/>
                                </a:cxn>
                                <a:cxn ang="T178">
                                  <a:pos x="T112" y="T113"/>
                                </a:cxn>
                                <a:cxn ang="T179">
                                  <a:pos x="T114" y="T115"/>
                                </a:cxn>
                                <a:cxn ang="T180">
                                  <a:pos x="T116" y="T117"/>
                                </a:cxn>
                                <a:cxn ang="T181">
                                  <a:pos x="T118" y="T119"/>
                                </a:cxn>
                                <a:cxn ang="T182">
                                  <a:pos x="T120" y="T121"/>
                                </a:cxn>
                              </a:cxnLst>
                              <a:rect l="T183" t="T184" r="T185" b="T186"/>
                              <a:pathLst>
                                <a:path w="3129" h="1219">
                                  <a:moveTo>
                                    <a:pt x="2927" y="854"/>
                                  </a:moveTo>
                                  <a:lnTo>
                                    <a:pt x="2911" y="854"/>
                                  </a:lnTo>
                                  <a:lnTo>
                                    <a:pt x="2893" y="854"/>
                                  </a:lnTo>
                                  <a:lnTo>
                                    <a:pt x="2874" y="854"/>
                                  </a:lnTo>
                                  <a:lnTo>
                                    <a:pt x="2858" y="854"/>
                                  </a:lnTo>
                                  <a:lnTo>
                                    <a:pt x="2840" y="854"/>
                                  </a:lnTo>
                                  <a:lnTo>
                                    <a:pt x="2822" y="854"/>
                                  </a:lnTo>
                                  <a:lnTo>
                                    <a:pt x="2803" y="851"/>
                                  </a:lnTo>
                                  <a:lnTo>
                                    <a:pt x="2787" y="851"/>
                                  </a:lnTo>
                                  <a:lnTo>
                                    <a:pt x="2785" y="809"/>
                                  </a:lnTo>
                                  <a:lnTo>
                                    <a:pt x="2780" y="759"/>
                                  </a:lnTo>
                                  <a:lnTo>
                                    <a:pt x="2766" y="672"/>
                                  </a:lnTo>
                                  <a:lnTo>
                                    <a:pt x="2740" y="512"/>
                                  </a:lnTo>
                                  <a:lnTo>
                                    <a:pt x="2724" y="467"/>
                                  </a:lnTo>
                                  <a:lnTo>
                                    <a:pt x="2714" y="433"/>
                                  </a:lnTo>
                                  <a:lnTo>
                                    <a:pt x="2703" y="407"/>
                                  </a:lnTo>
                                  <a:lnTo>
                                    <a:pt x="2696" y="383"/>
                                  </a:lnTo>
                                  <a:lnTo>
                                    <a:pt x="2688" y="360"/>
                                  </a:lnTo>
                                  <a:lnTo>
                                    <a:pt x="2677" y="333"/>
                                  </a:lnTo>
                                  <a:lnTo>
                                    <a:pt x="2667" y="305"/>
                                  </a:lnTo>
                                  <a:lnTo>
                                    <a:pt x="2651" y="265"/>
                                  </a:lnTo>
                                  <a:lnTo>
                                    <a:pt x="2632" y="223"/>
                                  </a:lnTo>
                                  <a:lnTo>
                                    <a:pt x="2614" y="184"/>
                                  </a:lnTo>
                                  <a:lnTo>
                                    <a:pt x="2604" y="157"/>
                                  </a:lnTo>
                                  <a:lnTo>
                                    <a:pt x="2606" y="165"/>
                                  </a:lnTo>
                                  <a:lnTo>
                                    <a:pt x="2504" y="165"/>
                                  </a:lnTo>
                                  <a:lnTo>
                                    <a:pt x="2504" y="168"/>
                                  </a:lnTo>
                                  <a:lnTo>
                                    <a:pt x="2517" y="186"/>
                                  </a:lnTo>
                                  <a:lnTo>
                                    <a:pt x="2538" y="218"/>
                                  </a:lnTo>
                                  <a:lnTo>
                                    <a:pt x="2562" y="252"/>
                                  </a:lnTo>
                                  <a:lnTo>
                                    <a:pt x="2580" y="302"/>
                                  </a:lnTo>
                                  <a:lnTo>
                                    <a:pt x="2596" y="354"/>
                                  </a:lnTo>
                                  <a:lnTo>
                                    <a:pt x="2611" y="404"/>
                                  </a:lnTo>
                                  <a:lnTo>
                                    <a:pt x="2627" y="457"/>
                                  </a:lnTo>
                                  <a:lnTo>
                                    <a:pt x="2635" y="499"/>
                                  </a:lnTo>
                                  <a:lnTo>
                                    <a:pt x="2646" y="544"/>
                                  </a:lnTo>
                                  <a:lnTo>
                                    <a:pt x="2654" y="586"/>
                                  </a:lnTo>
                                  <a:lnTo>
                                    <a:pt x="2661" y="630"/>
                                  </a:lnTo>
                                  <a:lnTo>
                                    <a:pt x="2664" y="670"/>
                                  </a:lnTo>
                                  <a:lnTo>
                                    <a:pt x="2667" y="709"/>
                                  </a:lnTo>
                                  <a:lnTo>
                                    <a:pt x="2669" y="749"/>
                                  </a:lnTo>
                                  <a:lnTo>
                                    <a:pt x="2672" y="791"/>
                                  </a:lnTo>
                                  <a:lnTo>
                                    <a:pt x="2669" y="804"/>
                                  </a:lnTo>
                                  <a:lnTo>
                                    <a:pt x="2667" y="817"/>
                                  </a:lnTo>
                                  <a:lnTo>
                                    <a:pt x="2664" y="830"/>
                                  </a:lnTo>
                                  <a:lnTo>
                                    <a:pt x="2661" y="843"/>
                                  </a:lnTo>
                                  <a:lnTo>
                                    <a:pt x="2638" y="843"/>
                                  </a:lnTo>
                                  <a:lnTo>
                                    <a:pt x="2614" y="843"/>
                                  </a:lnTo>
                                  <a:lnTo>
                                    <a:pt x="2590" y="843"/>
                                  </a:lnTo>
                                  <a:lnTo>
                                    <a:pt x="2567" y="843"/>
                                  </a:lnTo>
                                  <a:lnTo>
                                    <a:pt x="2543" y="843"/>
                                  </a:lnTo>
                                  <a:lnTo>
                                    <a:pt x="2520" y="843"/>
                                  </a:lnTo>
                                  <a:lnTo>
                                    <a:pt x="2499" y="843"/>
                                  </a:lnTo>
                                  <a:lnTo>
                                    <a:pt x="2475" y="843"/>
                                  </a:lnTo>
                                  <a:lnTo>
                                    <a:pt x="2422" y="841"/>
                                  </a:lnTo>
                                  <a:lnTo>
                                    <a:pt x="2386" y="841"/>
                                  </a:lnTo>
                                  <a:lnTo>
                                    <a:pt x="2354" y="838"/>
                                  </a:lnTo>
                                  <a:lnTo>
                                    <a:pt x="2333" y="838"/>
                                  </a:lnTo>
                                  <a:lnTo>
                                    <a:pt x="2312" y="835"/>
                                  </a:lnTo>
                                  <a:lnTo>
                                    <a:pt x="2296" y="833"/>
                                  </a:lnTo>
                                  <a:lnTo>
                                    <a:pt x="2281" y="830"/>
                                  </a:lnTo>
                                  <a:lnTo>
                                    <a:pt x="2259" y="827"/>
                                  </a:lnTo>
                                  <a:lnTo>
                                    <a:pt x="2217" y="822"/>
                                  </a:lnTo>
                                  <a:lnTo>
                                    <a:pt x="2189" y="820"/>
                                  </a:lnTo>
                                  <a:lnTo>
                                    <a:pt x="2165" y="817"/>
                                  </a:lnTo>
                                  <a:lnTo>
                                    <a:pt x="2147" y="814"/>
                                  </a:lnTo>
                                  <a:lnTo>
                                    <a:pt x="2133" y="814"/>
                                  </a:lnTo>
                                  <a:lnTo>
                                    <a:pt x="2123" y="812"/>
                                  </a:lnTo>
                                  <a:lnTo>
                                    <a:pt x="2112" y="809"/>
                                  </a:lnTo>
                                  <a:lnTo>
                                    <a:pt x="2102" y="806"/>
                                  </a:lnTo>
                                  <a:lnTo>
                                    <a:pt x="2091" y="793"/>
                                  </a:lnTo>
                                  <a:lnTo>
                                    <a:pt x="2084" y="780"/>
                                  </a:lnTo>
                                  <a:lnTo>
                                    <a:pt x="2073" y="767"/>
                                  </a:lnTo>
                                  <a:lnTo>
                                    <a:pt x="2062" y="754"/>
                                  </a:lnTo>
                                  <a:lnTo>
                                    <a:pt x="2047" y="743"/>
                                  </a:lnTo>
                                  <a:lnTo>
                                    <a:pt x="2028" y="733"/>
                                  </a:lnTo>
                                  <a:lnTo>
                                    <a:pt x="2013" y="720"/>
                                  </a:lnTo>
                                  <a:lnTo>
                                    <a:pt x="1994" y="709"/>
                                  </a:lnTo>
                                  <a:lnTo>
                                    <a:pt x="1976" y="699"/>
                                  </a:lnTo>
                                  <a:lnTo>
                                    <a:pt x="1957" y="688"/>
                                  </a:lnTo>
                                  <a:lnTo>
                                    <a:pt x="1942" y="678"/>
                                  </a:lnTo>
                                  <a:lnTo>
                                    <a:pt x="1923" y="667"/>
                                  </a:lnTo>
                                  <a:lnTo>
                                    <a:pt x="1910" y="662"/>
                                  </a:lnTo>
                                  <a:lnTo>
                                    <a:pt x="1900" y="657"/>
                                  </a:lnTo>
                                  <a:lnTo>
                                    <a:pt x="1886" y="651"/>
                                  </a:lnTo>
                                  <a:lnTo>
                                    <a:pt x="1876" y="646"/>
                                  </a:lnTo>
                                  <a:lnTo>
                                    <a:pt x="1876" y="636"/>
                                  </a:lnTo>
                                  <a:lnTo>
                                    <a:pt x="1873" y="628"/>
                                  </a:lnTo>
                                  <a:lnTo>
                                    <a:pt x="1871" y="617"/>
                                  </a:lnTo>
                                  <a:lnTo>
                                    <a:pt x="1871" y="607"/>
                                  </a:lnTo>
                                  <a:lnTo>
                                    <a:pt x="1860" y="583"/>
                                  </a:lnTo>
                                  <a:lnTo>
                                    <a:pt x="1850" y="562"/>
                                  </a:lnTo>
                                  <a:lnTo>
                                    <a:pt x="1837" y="538"/>
                                  </a:lnTo>
                                  <a:lnTo>
                                    <a:pt x="1826" y="515"/>
                                  </a:lnTo>
                                  <a:lnTo>
                                    <a:pt x="1816" y="491"/>
                                  </a:lnTo>
                                  <a:lnTo>
                                    <a:pt x="1802" y="467"/>
                                  </a:lnTo>
                                  <a:lnTo>
                                    <a:pt x="1792" y="444"/>
                                  </a:lnTo>
                                  <a:lnTo>
                                    <a:pt x="1781" y="420"/>
                                  </a:lnTo>
                                  <a:lnTo>
                                    <a:pt x="1760" y="391"/>
                                  </a:lnTo>
                                  <a:lnTo>
                                    <a:pt x="1750" y="375"/>
                                  </a:lnTo>
                                  <a:lnTo>
                                    <a:pt x="1745" y="362"/>
                                  </a:lnTo>
                                  <a:lnTo>
                                    <a:pt x="1739" y="349"/>
                                  </a:lnTo>
                                  <a:lnTo>
                                    <a:pt x="1724" y="336"/>
                                  </a:lnTo>
                                  <a:lnTo>
                                    <a:pt x="1713" y="326"/>
                                  </a:lnTo>
                                  <a:lnTo>
                                    <a:pt x="1703" y="315"/>
                                  </a:lnTo>
                                  <a:lnTo>
                                    <a:pt x="1692" y="307"/>
                                  </a:lnTo>
                                  <a:lnTo>
                                    <a:pt x="1684" y="299"/>
                                  </a:lnTo>
                                  <a:lnTo>
                                    <a:pt x="1676" y="291"/>
                                  </a:lnTo>
                                  <a:lnTo>
                                    <a:pt x="1668" y="283"/>
                                  </a:lnTo>
                                  <a:lnTo>
                                    <a:pt x="1661" y="276"/>
                                  </a:lnTo>
                                  <a:lnTo>
                                    <a:pt x="1661" y="270"/>
                                  </a:lnTo>
                                  <a:lnTo>
                                    <a:pt x="1661" y="265"/>
                                  </a:lnTo>
                                  <a:lnTo>
                                    <a:pt x="1658" y="260"/>
                                  </a:lnTo>
                                  <a:lnTo>
                                    <a:pt x="1658" y="252"/>
                                  </a:lnTo>
                                  <a:lnTo>
                                    <a:pt x="1705" y="239"/>
                                  </a:lnTo>
                                  <a:lnTo>
                                    <a:pt x="1755" y="226"/>
                                  </a:lnTo>
                                  <a:lnTo>
                                    <a:pt x="1802" y="213"/>
                                  </a:lnTo>
                                  <a:lnTo>
                                    <a:pt x="1852" y="197"/>
                                  </a:lnTo>
                                  <a:lnTo>
                                    <a:pt x="1902" y="184"/>
                                  </a:lnTo>
                                  <a:lnTo>
                                    <a:pt x="1950" y="170"/>
                                  </a:lnTo>
                                  <a:lnTo>
                                    <a:pt x="1999" y="157"/>
                                  </a:lnTo>
                                  <a:lnTo>
                                    <a:pt x="2047" y="144"/>
                                  </a:lnTo>
                                  <a:lnTo>
                                    <a:pt x="2089" y="136"/>
                                  </a:lnTo>
                                  <a:lnTo>
                                    <a:pt x="2120" y="131"/>
                                  </a:lnTo>
                                  <a:lnTo>
                                    <a:pt x="2149" y="128"/>
                                  </a:lnTo>
                                  <a:lnTo>
                                    <a:pt x="2178" y="123"/>
                                  </a:lnTo>
                                  <a:lnTo>
                                    <a:pt x="2212" y="118"/>
                                  </a:lnTo>
                                  <a:lnTo>
                                    <a:pt x="2249" y="115"/>
                                  </a:lnTo>
                                  <a:lnTo>
                                    <a:pt x="2299" y="110"/>
                                  </a:lnTo>
                                  <a:lnTo>
                                    <a:pt x="2365" y="102"/>
                                  </a:lnTo>
                                  <a:lnTo>
                                    <a:pt x="2378" y="105"/>
                                  </a:lnTo>
                                  <a:lnTo>
                                    <a:pt x="2388" y="107"/>
                                  </a:lnTo>
                                  <a:lnTo>
                                    <a:pt x="2401" y="110"/>
                                  </a:lnTo>
                                  <a:lnTo>
                                    <a:pt x="2412" y="115"/>
                                  </a:lnTo>
                                  <a:lnTo>
                                    <a:pt x="2422" y="118"/>
                                  </a:lnTo>
                                  <a:lnTo>
                                    <a:pt x="2430" y="121"/>
                                  </a:lnTo>
                                  <a:lnTo>
                                    <a:pt x="2441" y="123"/>
                                  </a:lnTo>
                                  <a:lnTo>
                                    <a:pt x="2451" y="123"/>
                                  </a:lnTo>
                                  <a:lnTo>
                                    <a:pt x="2459" y="126"/>
                                  </a:lnTo>
                                  <a:lnTo>
                                    <a:pt x="2464" y="128"/>
                                  </a:lnTo>
                                  <a:lnTo>
                                    <a:pt x="2470" y="131"/>
                                  </a:lnTo>
                                  <a:lnTo>
                                    <a:pt x="2475" y="134"/>
                                  </a:lnTo>
                                  <a:lnTo>
                                    <a:pt x="2483" y="142"/>
                                  </a:lnTo>
                                  <a:lnTo>
                                    <a:pt x="2491" y="149"/>
                                  </a:lnTo>
                                  <a:lnTo>
                                    <a:pt x="2496" y="157"/>
                                  </a:lnTo>
                                  <a:lnTo>
                                    <a:pt x="2504" y="165"/>
                                  </a:lnTo>
                                  <a:lnTo>
                                    <a:pt x="2606" y="165"/>
                                  </a:lnTo>
                                  <a:lnTo>
                                    <a:pt x="2596" y="144"/>
                                  </a:lnTo>
                                  <a:lnTo>
                                    <a:pt x="2590" y="128"/>
                                  </a:lnTo>
                                  <a:lnTo>
                                    <a:pt x="2588" y="118"/>
                                  </a:lnTo>
                                  <a:lnTo>
                                    <a:pt x="2585" y="110"/>
                                  </a:lnTo>
                                  <a:lnTo>
                                    <a:pt x="2596" y="110"/>
                                  </a:lnTo>
                                  <a:lnTo>
                                    <a:pt x="2606" y="110"/>
                                  </a:lnTo>
                                  <a:lnTo>
                                    <a:pt x="2617" y="110"/>
                                  </a:lnTo>
                                  <a:lnTo>
                                    <a:pt x="2627" y="110"/>
                                  </a:lnTo>
                                  <a:lnTo>
                                    <a:pt x="2638" y="110"/>
                                  </a:lnTo>
                                  <a:lnTo>
                                    <a:pt x="2648" y="110"/>
                                  </a:lnTo>
                                  <a:lnTo>
                                    <a:pt x="2659" y="110"/>
                                  </a:lnTo>
                                  <a:lnTo>
                                    <a:pt x="2669" y="110"/>
                                  </a:lnTo>
                                  <a:lnTo>
                                    <a:pt x="2693" y="118"/>
                                  </a:lnTo>
                                  <a:lnTo>
                                    <a:pt x="2709" y="123"/>
                                  </a:lnTo>
                                  <a:lnTo>
                                    <a:pt x="2722" y="131"/>
                                  </a:lnTo>
                                  <a:lnTo>
                                    <a:pt x="2743" y="144"/>
                                  </a:lnTo>
                                  <a:lnTo>
                                    <a:pt x="2748" y="152"/>
                                  </a:lnTo>
                                  <a:lnTo>
                                    <a:pt x="2759" y="165"/>
                                  </a:lnTo>
                                  <a:lnTo>
                                    <a:pt x="2764" y="173"/>
                                  </a:lnTo>
                                  <a:lnTo>
                                    <a:pt x="2764" y="170"/>
                                  </a:lnTo>
                                  <a:lnTo>
                                    <a:pt x="2843" y="170"/>
                                  </a:lnTo>
                                  <a:lnTo>
                                    <a:pt x="2851" y="178"/>
                                  </a:lnTo>
                                  <a:lnTo>
                                    <a:pt x="2848" y="178"/>
                                  </a:lnTo>
                                  <a:lnTo>
                                    <a:pt x="2843" y="170"/>
                                  </a:lnTo>
                                  <a:lnTo>
                                    <a:pt x="2832" y="160"/>
                                  </a:lnTo>
                                  <a:lnTo>
                                    <a:pt x="2819" y="147"/>
                                  </a:lnTo>
                                  <a:lnTo>
                                    <a:pt x="2806" y="131"/>
                                  </a:lnTo>
                                  <a:lnTo>
                                    <a:pt x="2793" y="118"/>
                                  </a:lnTo>
                                  <a:lnTo>
                                    <a:pt x="2782" y="107"/>
                                  </a:lnTo>
                                  <a:lnTo>
                                    <a:pt x="2766" y="94"/>
                                  </a:lnTo>
                                  <a:lnTo>
                                    <a:pt x="2751" y="84"/>
                                  </a:lnTo>
                                  <a:lnTo>
                                    <a:pt x="2735" y="73"/>
                                  </a:lnTo>
                                  <a:lnTo>
                                    <a:pt x="2722" y="63"/>
                                  </a:lnTo>
                                  <a:lnTo>
                                    <a:pt x="2706" y="55"/>
                                  </a:lnTo>
                                  <a:lnTo>
                                    <a:pt x="2688" y="50"/>
                                  </a:lnTo>
                                  <a:lnTo>
                                    <a:pt x="2669" y="44"/>
                                  </a:lnTo>
                                  <a:lnTo>
                                    <a:pt x="2654" y="36"/>
                                  </a:lnTo>
                                  <a:lnTo>
                                    <a:pt x="2619" y="29"/>
                                  </a:lnTo>
                                  <a:lnTo>
                                    <a:pt x="2596" y="23"/>
                                  </a:lnTo>
                                  <a:lnTo>
                                    <a:pt x="2575" y="21"/>
                                  </a:lnTo>
                                  <a:lnTo>
                                    <a:pt x="2556" y="15"/>
                                  </a:lnTo>
                                  <a:lnTo>
                                    <a:pt x="2538" y="13"/>
                                  </a:lnTo>
                                  <a:lnTo>
                                    <a:pt x="2520" y="10"/>
                                  </a:lnTo>
                                  <a:lnTo>
                                    <a:pt x="2499" y="8"/>
                                  </a:lnTo>
                                  <a:lnTo>
                                    <a:pt x="2470" y="5"/>
                                  </a:lnTo>
                                  <a:lnTo>
                                    <a:pt x="2433" y="5"/>
                                  </a:lnTo>
                                  <a:lnTo>
                                    <a:pt x="2396" y="5"/>
                                  </a:lnTo>
                                  <a:lnTo>
                                    <a:pt x="2362" y="5"/>
                                  </a:lnTo>
                                  <a:lnTo>
                                    <a:pt x="2325" y="2"/>
                                  </a:lnTo>
                                  <a:lnTo>
                                    <a:pt x="2288" y="2"/>
                                  </a:lnTo>
                                  <a:lnTo>
                                    <a:pt x="2254" y="2"/>
                                  </a:lnTo>
                                  <a:lnTo>
                                    <a:pt x="2217" y="0"/>
                                  </a:lnTo>
                                  <a:lnTo>
                                    <a:pt x="2181" y="0"/>
                                  </a:lnTo>
                                  <a:lnTo>
                                    <a:pt x="2128" y="5"/>
                                  </a:lnTo>
                                  <a:lnTo>
                                    <a:pt x="2078" y="13"/>
                                  </a:lnTo>
                                  <a:lnTo>
                                    <a:pt x="2026" y="18"/>
                                  </a:lnTo>
                                  <a:lnTo>
                                    <a:pt x="1976" y="23"/>
                                  </a:lnTo>
                                  <a:lnTo>
                                    <a:pt x="1923" y="31"/>
                                  </a:lnTo>
                                  <a:lnTo>
                                    <a:pt x="1871" y="36"/>
                                  </a:lnTo>
                                  <a:lnTo>
                                    <a:pt x="1821" y="44"/>
                                  </a:lnTo>
                                  <a:lnTo>
                                    <a:pt x="1768" y="50"/>
                                  </a:lnTo>
                                  <a:lnTo>
                                    <a:pt x="1726" y="58"/>
                                  </a:lnTo>
                                  <a:lnTo>
                                    <a:pt x="1687" y="65"/>
                                  </a:lnTo>
                                  <a:lnTo>
                                    <a:pt x="1645" y="73"/>
                                  </a:lnTo>
                                  <a:lnTo>
                                    <a:pt x="1603" y="81"/>
                                  </a:lnTo>
                                  <a:lnTo>
                                    <a:pt x="1561" y="89"/>
                                  </a:lnTo>
                                  <a:lnTo>
                                    <a:pt x="1521" y="97"/>
                                  </a:lnTo>
                                  <a:lnTo>
                                    <a:pt x="1479" y="105"/>
                                  </a:lnTo>
                                  <a:lnTo>
                                    <a:pt x="1440" y="113"/>
                                  </a:lnTo>
                                  <a:lnTo>
                                    <a:pt x="1443" y="107"/>
                                  </a:lnTo>
                                  <a:lnTo>
                                    <a:pt x="1443" y="100"/>
                                  </a:lnTo>
                                  <a:lnTo>
                                    <a:pt x="1443" y="92"/>
                                  </a:lnTo>
                                  <a:lnTo>
                                    <a:pt x="1445" y="86"/>
                                  </a:lnTo>
                                  <a:lnTo>
                                    <a:pt x="1429" y="81"/>
                                  </a:lnTo>
                                  <a:lnTo>
                                    <a:pt x="1414" y="76"/>
                                  </a:lnTo>
                                  <a:lnTo>
                                    <a:pt x="1395" y="73"/>
                                  </a:lnTo>
                                  <a:lnTo>
                                    <a:pt x="1380" y="68"/>
                                  </a:lnTo>
                                  <a:lnTo>
                                    <a:pt x="1364" y="68"/>
                                  </a:lnTo>
                                  <a:lnTo>
                                    <a:pt x="1348" y="65"/>
                                  </a:lnTo>
                                  <a:lnTo>
                                    <a:pt x="1332" y="65"/>
                                  </a:lnTo>
                                  <a:lnTo>
                                    <a:pt x="1319" y="65"/>
                                  </a:lnTo>
                                  <a:lnTo>
                                    <a:pt x="1303" y="63"/>
                                  </a:lnTo>
                                  <a:lnTo>
                                    <a:pt x="1288" y="63"/>
                                  </a:lnTo>
                                  <a:lnTo>
                                    <a:pt x="1274" y="63"/>
                                  </a:lnTo>
                                  <a:lnTo>
                                    <a:pt x="1259" y="63"/>
                                  </a:lnTo>
                                  <a:lnTo>
                                    <a:pt x="1253" y="65"/>
                                  </a:lnTo>
                                  <a:lnTo>
                                    <a:pt x="1246" y="65"/>
                                  </a:lnTo>
                                  <a:lnTo>
                                    <a:pt x="1238" y="68"/>
                                  </a:lnTo>
                                  <a:lnTo>
                                    <a:pt x="1222" y="68"/>
                                  </a:lnTo>
                                  <a:lnTo>
                                    <a:pt x="1204" y="68"/>
                                  </a:lnTo>
                                  <a:lnTo>
                                    <a:pt x="1175" y="68"/>
                                  </a:lnTo>
                                  <a:lnTo>
                                    <a:pt x="1135" y="71"/>
                                  </a:lnTo>
                                  <a:lnTo>
                                    <a:pt x="1083" y="71"/>
                                  </a:lnTo>
                                  <a:lnTo>
                                    <a:pt x="996" y="79"/>
                                  </a:lnTo>
                                  <a:lnTo>
                                    <a:pt x="930" y="84"/>
                                  </a:lnTo>
                                  <a:lnTo>
                                    <a:pt x="880" y="89"/>
                                  </a:lnTo>
                                  <a:lnTo>
                                    <a:pt x="841" y="94"/>
                                  </a:lnTo>
                                  <a:lnTo>
                                    <a:pt x="810" y="97"/>
                                  </a:lnTo>
                                  <a:lnTo>
                                    <a:pt x="778" y="100"/>
                                  </a:lnTo>
                                  <a:lnTo>
                                    <a:pt x="746" y="105"/>
                                  </a:lnTo>
                                  <a:lnTo>
                                    <a:pt x="710" y="110"/>
                                  </a:lnTo>
                                  <a:lnTo>
                                    <a:pt x="689" y="115"/>
                                  </a:lnTo>
                                  <a:lnTo>
                                    <a:pt x="668" y="121"/>
                                  </a:lnTo>
                                  <a:lnTo>
                                    <a:pt x="647" y="128"/>
                                  </a:lnTo>
                                  <a:lnTo>
                                    <a:pt x="626" y="134"/>
                                  </a:lnTo>
                                  <a:lnTo>
                                    <a:pt x="605" y="139"/>
                                  </a:lnTo>
                                  <a:lnTo>
                                    <a:pt x="584" y="144"/>
                                  </a:lnTo>
                                  <a:lnTo>
                                    <a:pt x="563" y="149"/>
                                  </a:lnTo>
                                  <a:lnTo>
                                    <a:pt x="542" y="155"/>
                                  </a:lnTo>
                                  <a:lnTo>
                                    <a:pt x="523" y="168"/>
                                  </a:lnTo>
                                  <a:lnTo>
                                    <a:pt x="510" y="176"/>
                                  </a:lnTo>
                                  <a:lnTo>
                                    <a:pt x="497" y="181"/>
                                  </a:lnTo>
                                  <a:lnTo>
                                    <a:pt x="479" y="189"/>
                                  </a:lnTo>
                                  <a:lnTo>
                                    <a:pt x="479" y="194"/>
                                  </a:lnTo>
                                  <a:lnTo>
                                    <a:pt x="476" y="199"/>
                                  </a:lnTo>
                                  <a:lnTo>
                                    <a:pt x="476" y="205"/>
                                  </a:lnTo>
                                  <a:lnTo>
                                    <a:pt x="473" y="210"/>
                                  </a:lnTo>
                                  <a:lnTo>
                                    <a:pt x="458" y="223"/>
                                  </a:lnTo>
                                  <a:lnTo>
                                    <a:pt x="444" y="236"/>
                                  </a:lnTo>
                                  <a:lnTo>
                                    <a:pt x="429" y="249"/>
                                  </a:lnTo>
                                  <a:lnTo>
                                    <a:pt x="416" y="262"/>
                                  </a:lnTo>
                                  <a:lnTo>
                                    <a:pt x="397" y="273"/>
                                  </a:lnTo>
                                  <a:lnTo>
                                    <a:pt x="379" y="281"/>
                                  </a:lnTo>
                                  <a:lnTo>
                                    <a:pt x="360" y="291"/>
                                  </a:lnTo>
                                  <a:lnTo>
                                    <a:pt x="342" y="302"/>
                                  </a:lnTo>
                                  <a:lnTo>
                                    <a:pt x="321" y="352"/>
                                  </a:lnTo>
                                  <a:lnTo>
                                    <a:pt x="305" y="391"/>
                                  </a:lnTo>
                                  <a:lnTo>
                                    <a:pt x="292" y="420"/>
                                  </a:lnTo>
                                  <a:lnTo>
                                    <a:pt x="284" y="441"/>
                                  </a:lnTo>
                                  <a:lnTo>
                                    <a:pt x="279" y="457"/>
                                  </a:lnTo>
                                  <a:lnTo>
                                    <a:pt x="271" y="467"/>
                                  </a:lnTo>
                                  <a:lnTo>
                                    <a:pt x="266" y="478"/>
                                  </a:lnTo>
                                  <a:lnTo>
                                    <a:pt x="261" y="488"/>
                                  </a:lnTo>
                                  <a:lnTo>
                                    <a:pt x="234" y="488"/>
                                  </a:lnTo>
                                  <a:lnTo>
                                    <a:pt x="221" y="488"/>
                                  </a:lnTo>
                                  <a:lnTo>
                                    <a:pt x="213" y="486"/>
                                  </a:lnTo>
                                  <a:lnTo>
                                    <a:pt x="211" y="483"/>
                                  </a:lnTo>
                                  <a:lnTo>
                                    <a:pt x="205" y="483"/>
                                  </a:lnTo>
                                  <a:lnTo>
                                    <a:pt x="197" y="483"/>
                                  </a:lnTo>
                                  <a:lnTo>
                                    <a:pt x="187" y="486"/>
                                  </a:lnTo>
                                  <a:lnTo>
                                    <a:pt x="176" y="488"/>
                                  </a:lnTo>
                                  <a:lnTo>
                                    <a:pt x="163" y="491"/>
                                  </a:lnTo>
                                  <a:lnTo>
                                    <a:pt x="148" y="491"/>
                                  </a:lnTo>
                                  <a:lnTo>
                                    <a:pt x="132" y="494"/>
                                  </a:lnTo>
                                  <a:lnTo>
                                    <a:pt x="111" y="496"/>
                                  </a:lnTo>
                                  <a:lnTo>
                                    <a:pt x="90" y="504"/>
                                  </a:lnTo>
                                  <a:lnTo>
                                    <a:pt x="71" y="509"/>
                                  </a:lnTo>
                                  <a:lnTo>
                                    <a:pt x="58" y="515"/>
                                  </a:lnTo>
                                  <a:lnTo>
                                    <a:pt x="50" y="517"/>
                                  </a:lnTo>
                                  <a:lnTo>
                                    <a:pt x="40" y="523"/>
                                  </a:lnTo>
                                  <a:lnTo>
                                    <a:pt x="32" y="528"/>
                                  </a:lnTo>
                                  <a:lnTo>
                                    <a:pt x="24" y="533"/>
                                  </a:lnTo>
                                  <a:lnTo>
                                    <a:pt x="14" y="541"/>
                                  </a:lnTo>
                                  <a:lnTo>
                                    <a:pt x="11" y="546"/>
                                  </a:lnTo>
                                  <a:lnTo>
                                    <a:pt x="8" y="554"/>
                                  </a:lnTo>
                                  <a:lnTo>
                                    <a:pt x="3" y="559"/>
                                  </a:lnTo>
                                  <a:lnTo>
                                    <a:pt x="0" y="567"/>
                                  </a:lnTo>
                                  <a:lnTo>
                                    <a:pt x="0" y="654"/>
                                  </a:lnTo>
                                  <a:lnTo>
                                    <a:pt x="3" y="709"/>
                                  </a:lnTo>
                                  <a:lnTo>
                                    <a:pt x="6" y="754"/>
                                  </a:lnTo>
                                  <a:lnTo>
                                    <a:pt x="14" y="809"/>
                                  </a:lnTo>
                                  <a:lnTo>
                                    <a:pt x="24" y="835"/>
                                  </a:lnTo>
                                  <a:lnTo>
                                    <a:pt x="37" y="862"/>
                                  </a:lnTo>
                                  <a:lnTo>
                                    <a:pt x="48" y="890"/>
                                  </a:lnTo>
                                  <a:lnTo>
                                    <a:pt x="58" y="917"/>
                                  </a:lnTo>
                                  <a:lnTo>
                                    <a:pt x="69" y="938"/>
                                  </a:lnTo>
                                  <a:lnTo>
                                    <a:pt x="82" y="959"/>
                                  </a:lnTo>
                                  <a:lnTo>
                                    <a:pt x="92" y="977"/>
                                  </a:lnTo>
                                  <a:lnTo>
                                    <a:pt x="100" y="996"/>
                                  </a:lnTo>
                                  <a:lnTo>
                                    <a:pt x="119" y="1011"/>
                                  </a:lnTo>
                                  <a:lnTo>
                                    <a:pt x="140" y="1027"/>
                                  </a:lnTo>
                                  <a:lnTo>
                                    <a:pt x="158" y="1043"/>
                                  </a:lnTo>
                                  <a:lnTo>
                                    <a:pt x="176" y="1059"/>
                                  </a:lnTo>
                                  <a:lnTo>
                                    <a:pt x="200" y="1074"/>
                                  </a:lnTo>
                                  <a:lnTo>
                                    <a:pt x="216" y="1082"/>
                                  </a:lnTo>
                                  <a:lnTo>
                                    <a:pt x="229" y="1088"/>
                                  </a:lnTo>
                                  <a:lnTo>
                                    <a:pt x="250" y="1090"/>
                                  </a:lnTo>
                                  <a:lnTo>
                                    <a:pt x="250" y="1093"/>
                                  </a:lnTo>
                                  <a:lnTo>
                                    <a:pt x="250" y="1095"/>
                                  </a:lnTo>
                                  <a:lnTo>
                                    <a:pt x="250" y="1098"/>
                                  </a:lnTo>
                                  <a:lnTo>
                                    <a:pt x="250" y="1101"/>
                                  </a:lnTo>
                                  <a:lnTo>
                                    <a:pt x="245" y="1101"/>
                                  </a:lnTo>
                                  <a:lnTo>
                                    <a:pt x="240" y="1101"/>
                                  </a:lnTo>
                                  <a:lnTo>
                                    <a:pt x="237" y="1101"/>
                                  </a:lnTo>
                                  <a:lnTo>
                                    <a:pt x="234" y="1101"/>
                                  </a:lnTo>
                                  <a:lnTo>
                                    <a:pt x="234" y="1103"/>
                                  </a:lnTo>
                                  <a:lnTo>
                                    <a:pt x="234" y="1109"/>
                                  </a:lnTo>
                                  <a:lnTo>
                                    <a:pt x="234" y="1111"/>
                                  </a:lnTo>
                                  <a:lnTo>
                                    <a:pt x="234" y="1114"/>
                                  </a:lnTo>
                                  <a:lnTo>
                                    <a:pt x="242" y="1114"/>
                                  </a:lnTo>
                                  <a:lnTo>
                                    <a:pt x="253" y="1114"/>
                                  </a:lnTo>
                                  <a:lnTo>
                                    <a:pt x="266" y="1114"/>
                                  </a:lnTo>
                                  <a:lnTo>
                                    <a:pt x="282" y="1114"/>
                                  </a:lnTo>
                                  <a:lnTo>
                                    <a:pt x="303" y="1114"/>
                                  </a:lnTo>
                                  <a:lnTo>
                                    <a:pt x="326" y="1114"/>
                                  </a:lnTo>
                                  <a:lnTo>
                                    <a:pt x="352" y="1114"/>
                                  </a:lnTo>
                                  <a:lnTo>
                                    <a:pt x="387" y="1114"/>
                                  </a:lnTo>
                                  <a:lnTo>
                                    <a:pt x="423" y="1114"/>
                                  </a:lnTo>
                                  <a:lnTo>
                                    <a:pt x="465" y="1114"/>
                                  </a:lnTo>
                                  <a:lnTo>
                                    <a:pt x="513" y="1116"/>
                                  </a:lnTo>
                                  <a:lnTo>
                                    <a:pt x="568" y="1116"/>
                                  </a:lnTo>
                                  <a:lnTo>
                                    <a:pt x="626" y="1116"/>
                                  </a:lnTo>
                                  <a:lnTo>
                                    <a:pt x="691" y="1116"/>
                                  </a:lnTo>
                                  <a:lnTo>
                                    <a:pt x="765" y="1116"/>
                                  </a:lnTo>
                                  <a:lnTo>
                                    <a:pt x="844" y="1116"/>
                                  </a:lnTo>
                                  <a:lnTo>
                                    <a:pt x="857" y="1116"/>
                                  </a:lnTo>
                                  <a:lnTo>
                                    <a:pt x="870" y="1119"/>
                                  </a:lnTo>
                                  <a:lnTo>
                                    <a:pt x="883" y="1119"/>
                                  </a:lnTo>
                                  <a:lnTo>
                                    <a:pt x="894" y="1122"/>
                                  </a:lnTo>
                                  <a:lnTo>
                                    <a:pt x="907" y="1122"/>
                                  </a:lnTo>
                                  <a:lnTo>
                                    <a:pt x="920" y="1124"/>
                                  </a:lnTo>
                                  <a:lnTo>
                                    <a:pt x="930" y="1124"/>
                                  </a:lnTo>
                                  <a:lnTo>
                                    <a:pt x="943" y="1127"/>
                                  </a:lnTo>
                                  <a:lnTo>
                                    <a:pt x="941" y="1130"/>
                                  </a:lnTo>
                                  <a:lnTo>
                                    <a:pt x="928" y="1130"/>
                                  </a:lnTo>
                                  <a:lnTo>
                                    <a:pt x="907" y="1132"/>
                                  </a:lnTo>
                                  <a:lnTo>
                                    <a:pt x="886" y="1132"/>
                                  </a:lnTo>
                                  <a:lnTo>
                                    <a:pt x="865" y="1132"/>
                                  </a:lnTo>
                                  <a:lnTo>
                                    <a:pt x="849" y="1132"/>
                                  </a:lnTo>
                                  <a:lnTo>
                                    <a:pt x="846" y="1132"/>
                                  </a:lnTo>
                                  <a:lnTo>
                                    <a:pt x="859" y="1132"/>
                                  </a:lnTo>
                                  <a:lnTo>
                                    <a:pt x="865" y="1132"/>
                                  </a:lnTo>
                                  <a:lnTo>
                                    <a:pt x="883" y="1135"/>
                                  </a:lnTo>
                                  <a:lnTo>
                                    <a:pt x="907" y="1135"/>
                                  </a:lnTo>
                                  <a:lnTo>
                                    <a:pt x="936" y="1135"/>
                                  </a:lnTo>
                                  <a:lnTo>
                                    <a:pt x="965" y="1137"/>
                                  </a:lnTo>
                                  <a:lnTo>
                                    <a:pt x="988" y="1137"/>
                                  </a:lnTo>
                                  <a:lnTo>
                                    <a:pt x="1007" y="1140"/>
                                  </a:lnTo>
                                  <a:lnTo>
                                    <a:pt x="1012" y="1140"/>
                                  </a:lnTo>
                                  <a:lnTo>
                                    <a:pt x="1022" y="1140"/>
                                  </a:lnTo>
                                  <a:lnTo>
                                    <a:pt x="1049" y="1143"/>
                                  </a:lnTo>
                                  <a:lnTo>
                                    <a:pt x="1088" y="1148"/>
                                  </a:lnTo>
                                  <a:lnTo>
                                    <a:pt x="1141" y="1151"/>
                                  </a:lnTo>
                                  <a:lnTo>
                                    <a:pt x="1204" y="1158"/>
                                  </a:lnTo>
                                  <a:lnTo>
                                    <a:pt x="1272" y="1164"/>
                                  </a:lnTo>
                                  <a:lnTo>
                                    <a:pt x="1345" y="1172"/>
                                  </a:lnTo>
                                  <a:lnTo>
                                    <a:pt x="1424" y="1177"/>
                                  </a:lnTo>
                                  <a:lnTo>
                                    <a:pt x="1503" y="1185"/>
                                  </a:lnTo>
                                  <a:lnTo>
                                    <a:pt x="1579" y="1193"/>
                                  </a:lnTo>
                                  <a:lnTo>
                                    <a:pt x="1653" y="1198"/>
                                  </a:lnTo>
                                  <a:lnTo>
                                    <a:pt x="1718" y="1203"/>
                                  </a:lnTo>
                                  <a:lnTo>
                                    <a:pt x="1776" y="1208"/>
                                  </a:lnTo>
                                  <a:lnTo>
                                    <a:pt x="1826" y="1214"/>
                                  </a:lnTo>
                                  <a:lnTo>
                                    <a:pt x="1860" y="1216"/>
                                  </a:lnTo>
                                  <a:lnTo>
                                    <a:pt x="1881" y="1219"/>
                                  </a:lnTo>
                                  <a:lnTo>
                                    <a:pt x="1913" y="1219"/>
                                  </a:lnTo>
                                  <a:lnTo>
                                    <a:pt x="1955" y="1216"/>
                                  </a:lnTo>
                                  <a:lnTo>
                                    <a:pt x="2010" y="1214"/>
                                  </a:lnTo>
                                  <a:lnTo>
                                    <a:pt x="2073" y="1208"/>
                                  </a:lnTo>
                                  <a:lnTo>
                                    <a:pt x="2144" y="1203"/>
                                  </a:lnTo>
                                  <a:lnTo>
                                    <a:pt x="2220" y="1198"/>
                                  </a:lnTo>
                                  <a:lnTo>
                                    <a:pt x="2299" y="1190"/>
                                  </a:lnTo>
                                  <a:lnTo>
                                    <a:pt x="2378" y="1182"/>
                                  </a:lnTo>
                                  <a:lnTo>
                                    <a:pt x="2459" y="1177"/>
                                  </a:lnTo>
                                  <a:lnTo>
                                    <a:pt x="2535" y="1169"/>
                                  </a:lnTo>
                                  <a:lnTo>
                                    <a:pt x="2606" y="1164"/>
                                  </a:lnTo>
                                  <a:lnTo>
                                    <a:pt x="2672" y="1158"/>
                                  </a:lnTo>
                                  <a:lnTo>
                                    <a:pt x="2727" y="1153"/>
                                  </a:lnTo>
                                  <a:lnTo>
                                    <a:pt x="2774" y="1148"/>
                                  </a:lnTo>
                                  <a:lnTo>
                                    <a:pt x="2808" y="1145"/>
                                  </a:lnTo>
                                  <a:lnTo>
                                    <a:pt x="2827" y="1145"/>
                                  </a:lnTo>
                                  <a:lnTo>
                                    <a:pt x="2845" y="1143"/>
                                  </a:lnTo>
                                  <a:lnTo>
                                    <a:pt x="2864" y="1143"/>
                                  </a:lnTo>
                                  <a:lnTo>
                                    <a:pt x="2882" y="1140"/>
                                  </a:lnTo>
                                  <a:lnTo>
                                    <a:pt x="2900" y="1140"/>
                                  </a:lnTo>
                                  <a:lnTo>
                                    <a:pt x="2916" y="1137"/>
                                  </a:lnTo>
                                  <a:lnTo>
                                    <a:pt x="2935" y="1137"/>
                                  </a:lnTo>
                                  <a:lnTo>
                                    <a:pt x="2953" y="1137"/>
                                  </a:lnTo>
                                  <a:lnTo>
                                    <a:pt x="2971" y="1137"/>
                                  </a:lnTo>
                                  <a:lnTo>
                                    <a:pt x="2984" y="1130"/>
                                  </a:lnTo>
                                  <a:lnTo>
                                    <a:pt x="2998" y="1122"/>
                                  </a:lnTo>
                                  <a:lnTo>
                                    <a:pt x="3011" y="1116"/>
                                  </a:lnTo>
                                  <a:lnTo>
                                    <a:pt x="3024" y="1109"/>
                                  </a:lnTo>
                                  <a:lnTo>
                                    <a:pt x="3027" y="1095"/>
                                  </a:lnTo>
                                  <a:lnTo>
                                    <a:pt x="3029" y="1080"/>
                                  </a:lnTo>
                                  <a:lnTo>
                                    <a:pt x="3032" y="1067"/>
                                  </a:lnTo>
                                  <a:lnTo>
                                    <a:pt x="3034" y="1051"/>
                                  </a:lnTo>
                                  <a:lnTo>
                                    <a:pt x="3042" y="1038"/>
                                  </a:lnTo>
                                  <a:lnTo>
                                    <a:pt x="3050" y="1022"/>
                                  </a:lnTo>
                                  <a:lnTo>
                                    <a:pt x="3055" y="1009"/>
                                  </a:lnTo>
                                  <a:lnTo>
                                    <a:pt x="3063" y="996"/>
                                  </a:lnTo>
                                  <a:lnTo>
                                    <a:pt x="3076" y="982"/>
                                  </a:lnTo>
                                  <a:lnTo>
                                    <a:pt x="3087" y="969"/>
                                  </a:lnTo>
                                  <a:lnTo>
                                    <a:pt x="3103" y="954"/>
                                  </a:lnTo>
                                  <a:lnTo>
                                    <a:pt x="3129" y="930"/>
                                  </a:lnTo>
                                  <a:lnTo>
                                    <a:pt x="3129" y="925"/>
                                  </a:lnTo>
                                  <a:lnTo>
                                    <a:pt x="3129" y="919"/>
                                  </a:lnTo>
                                  <a:lnTo>
                                    <a:pt x="3126" y="914"/>
                                  </a:lnTo>
                                  <a:lnTo>
                                    <a:pt x="3126" y="909"/>
                                  </a:lnTo>
                                  <a:lnTo>
                                    <a:pt x="3121" y="906"/>
                                  </a:lnTo>
                                  <a:lnTo>
                                    <a:pt x="3116" y="906"/>
                                  </a:lnTo>
                                  <a:lnTo>
                                    <a:pt x="3113" y="904"/>
                                  </a:lnTo>
                                  <a:lnTo>
                                    <a:pt x="3111" y="904"/>
                                  </a:lnTo>
                                  <a:lnTo>
                                    <a:pt x="3111" y="893"/>
                                  </a:lnTo>
                                  <a:lnTo>
                                    <a:pt x="3111" y="883"/>
                                  </a:lnTo>
                                  <a:lnTo>
                                    <a:pt x="3111" y="872"/>
                                  </a:lnTo>
                                  <a:lnTo>
                                    <a:pt x="3111" y="864"/>
                                  </a:lnTo>
                                  <a:lnTo>
                                    <a:pt x="3097" y="862"/>
                                  </a:lnTo>
                                  <a:lnTo>
                                    <a:pt x="3084" y="859"/>
                                  </a:lnTo>
                                  <a:lnTo>
                                    <a:pt x="3071" y="859"/>
                                  </a:lnTo>
                                  <a:lnTo>
                                    <a:pt x="3058" y="856"/>
                                  </a:lnTo>
                                  <a:lnTo>
                                    <a:pt x="3058" y="846"/>
                                  </a:lnTo>
                                  <a:lnTo>
                                    <a:pt x="3055" y="830"/>
                                  </a:lnTo>
                                  <a:lnTo>
                                    <a:pt x="3053" y="809"/>
                                  </a:lnTo>
                                  <a:lnTo>
                                    <a:pt x="3045" y="772"/>
                                  </a:lnTo>
                                  <a:lnTo>
                                    <a:pt x="3034" y="720"/>
                                  </a:lnTo>
                                  <a:lnTo>
                                    <a:pt x="3019" y="638"/>
                                  </a:lnTo>
                                  <a:lnTo>
                                    <a:pt x="2998" y="528"/>
                                  </a:lnTo>
                                  <a:lnTo>
                                    <a:pt x="2969" y="383"/>
                                  </a:lnTo>
                                  <a:lnTo>
                                    <a:pt x="2956" y="352"/>
                                  </a:lnTo>
                                  <a:lnTo>
                                    <a:pt x="2940" y="320"/>
                                  </a:lnTo>
                                  <a:lnTo>
                                    <a:pt x="2927" y="289"/>
                                  </a:lnTo>
                                  <a:lnTo>
                                    <a:pt x="2911" y="257"/>
                                  </a:lnTo>
                                  <a:lnTo>
                                    <a:pt x="2893" y="231"/>
                                  </a:lnTo>
                                  <a:lnTo>
                                    <a:pt x="2877" y="210"/>
                                  </a:lnTo>
                                  <a:lnTo>
                                    <a:pt x="2861" y="192"/>
                                  </a:lnTo>
                                  <a:lnTo>
                                    <a:pt x="2843" y="170"/>
                                  </a:lnTo>
                                  <a:lnTo>
                                    <a:pt x="2764" y="170"/>
                                  </a:lnTo>
                                  <a:lnTo>
                                    <a:pt x="2769" y="178"/>
                                  </a:lnTo>
                                  <a:lnTo>
                                    <a:pt x="2772" y="184"/>
                                  </a:lnTo>
                                  <a:lnTo>
                                    <a:pt x="2777" y="192"/>
                                  </a:lnTo>
                                  <a:lnTo>
                                    <a:pt x="2785" y="197"/>
                                  </a:lnTo>
                                  <a:lnTo>
                                    <a:pt x="2795" y="226"/>
                                  </a:lnTo>
                                  <a:lnTo>
                                    <a:pt x="2806" y="255"/>
                                  </a:lnTo>
                                  <a:lnTo>
                                    <a:pt x="2819" y="286"/>
                                  </a:lnTo>
                                  <a:lnTo>
                                    <a:pt x="2829" y="315"/>
                                  </a:lnTo>
                                  <a:lnTo>
                                    <a:pt x="2840" y="344"/>
                                  </a:lnTo>
                                  <a:lnTo>
                                    <a:pt x="2853" y="373"/>
                                  </a:lnTo>
                                  <a:lnTo>
                                    <a:pt x="2864" y="404"/>
                                  </a:lnTo>
                                  <a:lnTo>
                                    <a:pt x="2874" y="433"/>
                                  </a:lnTo>
                                  <a:lnTo>
                                    <a:pt x="2885" y="473"/>
                                  </a:lnTo>
                                  <a:lnTo>
                                    <a:pt x="2895" y="509"/>
                                  </a:lnTo>
                                  <a:lnTo>
                                    <a:pt x="2906" y="546"/>
                                  </a:lnTo>
                                  <a:lnTo>
                                    <a:pt x="2916" y="586"/>
                                  </a:lnTo>
                                  <a:lnTo>
                                    <a:pt x="2927" y="638"/>
                                  </a:lnTo>
                                  <a:lnTo>
                                    <a:pt x="2937" y="693"/>
                                  </a:lnTo>
                                  <a:lnTo>
                                    <a:pt x="2945" y="749"/>
                                  </a:lnTo>
                                  <a:lnTo>
                                    <a:pt x="2956" y="804"/>
                                  </a:lnTo>
                                  <a:lnTo>
                                    <a:pt x="2956" y="814"/>
                                  </a:lnTo>
                                  <a:lnTo>
                                    <a:pt x="2956" y="827"/>
                                  </a:lnTo>
                                  <a:lnTo>
                                    <a:pt x="2956" y="841"/>
                                  </a:lnTo>
                                  <a:lnTo>
                                    <a:pt x="2953" y="854"/>
                                  </a:lnTo>
                                  <a:lnTo>
                                    <a:pt x="2948" y="854"/>
                                  </a:lnTo>
                                  <a:lnTo>
                                    <a:pt x="2940" y="854"/>
                                  </a:lnTo>
                                  <a:lnTo>
                                    <a:pt x="2932" y="854"/>
                                  </a:lnTo>
                                  <a:lnTo>
                                    <a:pt x="2927" y="854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000000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88" name="Freeform 4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228" y="2686"/>
                              <a:ext cx="623" cy="489"/>
                            </a:xfrm>
                            <a:custGeom>
                              <a:avLst/>
                              <a:gdLst>
                                <a:gd name="T0" fmla="*/ 381 w 623"/>
                                <a:gd name="T1" fmla="*/ 489 h 489"/>
                                <a:gd name="T2" fmla="*/ 357 w 623"/>
                                <a:gd name="T3" fmla="*/ 486 h 489"/>
                                <a:gd name="T4" fmla="*/ 334 w 623"/>
                                <a:gd name="T5" fmla="*/ 483 h 489"/>
                                <a:gd name="T6" fmla="*/ 310 w 623"/>
                                <a:gd name="T7" fmla="*/ 481 h 489"/>
                                <a:gd name="T8" fmla="*/ 299 w 623"/>
                                <a:gd name="T9" fmla="*/ 468 h 489"/>
                                <a:gd name="T10" fmla="*/ 305 w 623"/>
                                <a:gd name="T11" fmla="*/ 441 h 489"/>
                                <a:gd name="T12" fmla="*/ 305 w 623"/>
                                <a:gd name="T13" fmla="*/ 428 h 489"/>
                                <a:gd name="T14" fmla="*/ 297 w 623"/>
                                <a:gd name="T15" fmla="*/ 426 h 489"/>
                                <a:gd name="T16" fmla="*/ 268 w 623"/>
                                <a:gd name="T17" fmla="*/ 352 h 489"/>
                                <a:gd name="T18" fmla="*/ 242 w 623"/>
                                <a:gd name="T19" fmla="*/ 286 h 489"/>
                                <a:gd name="T20" fmla="*/ 213 w 623"/>
                                <a:gd name="T21" fmla="*/ 242 h 489"/>
                                <a:gd name="T22" fmla="*/ 189 w 623"/>
                                <a:gd name="T23" fmla="*/ 218 h 489"/>
                                <a:gd name="T24" fmla="*/ 171 w 623"/>
                                <a:gd name="T25" fmla="*/ 202 h 489"/>
                                <a:gd name="T26" fmla="*/ 147 w 623"/>
                                <a:gd name="T27" fmla="*/ 181 h 489"/>
                                <a:gd name="T28" fmla="*/ 108 w 623"/>
                                <a:gd name="T29" fmla="*/ 150 h 489"/>
                                <a:gd name="T30" fmla="*/ 74 w 623"/>
                                <a:gd name="T31" fmla="*/ 131 h 489"/>
                                <a:gd name="T32" fmla="*/ 47 w 623"/>
                                <a:gd name="T33" fmla="*/ 118 h 489"/>
                                <a:gd name="T34" fmla="*/ 18 w 623"/>
                                <a:gd name="T35" fmla="*/ 105 h 489"/>
                                <a:gd name="T36" fmla="*/ 3 w 623"/>
                                <a:gd name="T37" fmla="*/ 89 h 489"/>
                                <a:gd name="T38" fmla="*/ 8 w 623"/>
                                <a:gd name="T39" fmla="*/ 71 h 489"/>
                                <a:gd name="T40" fmla="*/ 18 w 623"/>
                                <a:gd name="T41" fmla="*/ 58 h 489"/>
                                <a:gd name="T42" fmla="*/ 39 w 623"/>
                                <a:gd name="T43" fmla="*/ 55 h 489"/>
                                <a:gd name="T44" fmla="*/ 60 w 623"/>
                                <a:gd name="T45" fmla="*/ 50 h 489"/>
                                <a:gd name="T46" fmla="*/ 58 w 623"/>
                                <a:gd name="T47" fmla="*/ 42 h 489"/>
                                <a:gd name="T48" fmla="*/ 53 w 623"/>
                                <a:gd name="T49" fmla="*/ 37 h 489"/>
                                <a:gd name="T50" fmla="*/ 45 w 623"/>
                                <a:gd name="T51" fmla="*/ 37 h 489"/>
                                <a:gd name="T52" fmla="*/ 39 w 623"/>
                                <a:gd name="T53" fmla="*/ 31 h 489"/>
                                <a:gd name="T54" fmla="*/ 39 w 623"/>
                                <a:gd name="T55" fmla="*/ 24 h 489"/>
                                <a:gd name="T56" fmla="*/ 53 w 623"/>
                                <a:gd name="T57" fmla="*/ 16 h 489"/>
                                <a:gd name="T58" fmla="*/ 79 w 623"/>
                                <a:gd name="T59" fmla="*/ 10 h 489"/>
                                <a:gd name="T60" fmla="*/ 105 w 623"/>
                                <a:gd name="T61" fmla="*/ 8 h 489"/>
                                <a:gd name="T62" fmla="*/ 131 w 623"/>
                                <a:gd name="T63" fmla="*/ 3 h 489"/>
                                <a:gd name="T64" fmla="*/ 163 w 623"/>
                                <a:gd name="T65" fmla="*/ 0 h 489"/>
                                <a:gd name="T66" fmla="*/ 197 w 623"/>
                                <a:gd name="T67" fmla="*/ 0 h 489"/>
                                <a:gd name="T68" fmla="*/ 226 w 623"/>
                                <a:gd name="T69" fmla="*/ 3 h 489"/>
                                <a:gd name="T70" fmla="*/ 252 w 623"/>
                                <a:gd name="T71" fmla="*/ 8 h 489"/>
                                <a:gd name="T72" fmla="*/ 278 w 623"/>
                                <a:gd name="T73" fmla="*/ 13 h 489"/>
                                <a:gd name="T74" fmla="*/ 305 w 623"/>
                                <a:gd name="T75" fmla="*/ 18 h 489"/>
                                <a:gd name="T76" fmla="*/ 349 w 623"/>
                                <a:gd name="T77" fmla="*/ 34 h 489"/>
                                <a:gd name="T78" fmla="*/ 394 w 623"/>
                                <a:gd name="T79" fmla="*/ 58 h 489"/>
                                <a:gd name="T80" fmla="*/ 431 w 623"/>
                                <a:gd name="T81" fmla="*/ 79 h 489"/>
                                <a:gd name="T82" fmla="*/ 478 w 623"/>
                                <a:gd name="T83" fmla="*/ 110 h 489"/>
                                <a:gd name="T84" fmla="*/ 531 w 623"/>
                                <a:gd name="T85" fmla="*/ 155 h 489"/>
                                <a:gd name="T86" fmla="*/ 570 w 623"/>
                                <a:gd name="T87" fmla="*/ 218 h 489"/>
                                <a:gd name="T88" fmla="*/ 575 w 623"/>
                                <a:gd name="T89" fmla="*/ 239 h 489"/>
                                <a:gd name="T90" fmla="*/ 573 w 623"/>
                                <a:gd name="T91" fmla="*/ 252 h 489"/>
                                <a:gd name="T92" fmla="*/ 578 w 623"/>
                                <a:gd name="T93" fmla="*/ 278 h 489"/>
                                <a:gd name="T94" fmla="*/ 588 w 623"/>
                                <a:gd name="T95" fmla="*/ 294 h 489"/>
                                <a:gd name="T96" fmla="*/ 596 w 623"/>
                                <a:gd name="T97" fmla="*/ 310 h 489"/>
                                <a:gd name="T98" fmla="*/ 596 w 623"/>
                                <a:gd name="T99" fmla="*/ 323 h 489"/>
                                <a:gd name="T100" fmla="*/ 607 w 623"/>
                                <a:gd name="T101" fmla="*/ 336 h 489"/>
                                <a:gd name="T102" fmla="*/ 617 w 623"/>
                                <a:gd name="T103" fmla="*/ 347 h 489"/>
                                <a:gd name="T104" fmla="*/ 620 w 623"/>
                                <a:gd name="T105" fmla="*/ 386 h 489"/>
                                <a:gd name="T106" fmla="*/ 612 w 623"/>
                                <a:gd name="T107" fmla="*/ 415 h 489"/>
                                <a:gd name="T108" fmla="*/ 588 w 623"/>
                                <a:gd name="T109" fmla="*/ 441 h 489"/>
                                <a:gd name="T110" fmla="*/ 567 w 623"/>
                                <a:gd name="T111" fmla="*/ 460 h 489"/>
                                <a:gd name="T112" fmla="*/ 546 w 623"/>
                                <a:gd name="T113" fmla="*/ 470 h 489"/>
                                <a:gd name="T114" fmla="*/ 510 w 623"/>
                                <a:gd name="T115" fmla="*/ 478 h 489"/>
                                <a:gd name="T116" fmla="*/ 468 w 623"/>
                                <a:gd name="T117" fmla="*/ 483 h 489"/>
                                <a:gd name="T118" fmla="*/ 436 w 623"/>
                                <a:gd name="T119" fmla="*/ 486 h 489"/>
                                <a:gd name="T120" fmla="*/ 420 w 623"/>
                                <a:gd name="T121" fmla="*/ 489 h 489"/>
                                <a:gd name="T122" fmla="*/ 402 w 623"/>
                                <a:gd name="T123" fmla="*/ 489 h 489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60000 65536"/>
                                <a:gd name="T178" fmla="*/ 0 60000 65536"/>
                                <a:gd name="T179" fmla="*/ 0 60000 65536"/>
                                <a:gd name="T180" fmla="*/ 0 60000 65536"/>
                                <a:gd name="T181" fmla="*/ 0 60000 65536"/>
                                <a:gd name="T182" fmla="*/ 0 60000 65536"/>
                                <a:gd name="T183" fmla="*/ 0 60000 65536"/>
                                <a:gd name="T184" fmla="*/ 0 60000 65536"/>
                                <a:gd name="T185" fmla="*/ 0 60000 65536"/>
                                <a:gd name="T186" fmla="*/ 0 w 623"/>
                                <a:gd name="T187" fmla="*/ 0 h 489"/>
                                <a:gd name="T188" fmla="*/ 623 w 623"/>
                                <a:gd name="T189" fmla="*/ 489 h 489"/>
                              </a:gdLst>
                              <a:ahLst/>
                              <a:cxnLst>
                                <a:cxn ang="T124">
                                  <a:pos x="T0" y="T1"/>
                                </a:cxn>
                                <a:cxn ang="T125">
                                  <a:pos x="T2" y="T3"/>
                                </a:cxn>
                                <a:cxn ang="T126">
                                  <a:pos x="T4" y="T5"/>
                                </a:cxn>
                                <a:cxn ang="T127">
                                  <a:pos x="T6" y="T7"/>
                                </a:cxn>
                                <a:cxn ang="T128">
                                  <a:pos x="T8" y="T9"/>
                                </a:cxn>
                                <a:cxn ang="T129">
                                  <a:pos x="T10" y="T11"/>
                                </a:cxn>
                                <a:cxn ang="T130">
                                  <a:pos x="T12" y="T13"/>
                                </a:cxn>
                                <a:cxn ang="T131">
                                  <a:pos x="T14" y="T15"/>
                                </a:cxn>
                                <a:cxn ang="T132">
                                  <a:pos x="T16" y="T17"/>
                                </a:cxn>
                                <a:cxn ang="T133">
                                  <a:pos x="T18" y="T19"/>
                                </a:cxn>
                                <a:cxn ang="T134">
                                  <a:pos x="T20" y="T21"/>
                                </a:cxn>
                                <a:cxn ang="T135">
                                  <a:pos x="T22" y="T23"/>
                                </a:cxn>
                                <a:cxn ang="T136">
                                  <a:pos x="T24" y="T25"/>
                                </a:cxn>
                                <a:cxn ang="T137">
                                  <a:pos x="T26" y="T27"/>
                                </a:cxn>
                                <a:cxn ang="T138">
                                  <a:pos x="T28" y="T29"/>
                                </a:cxn>
                                <a:cxn ang="T139">
                                  <a:pos x="T30" y="T31"/>
                                </a:cxn>
                                <a:cxn ang="T140">
                                  <a:pos x="T32" y="T33"/>
                                </a:cxn>
                                <a:cxn ang="T141">
                                  <a:pos x="T34" y="T35"/>
                                </a:cxn>
                                <a:cxn ang="T142">
                                  <a:pos x="T36" y="T37"/>
                                </a:cxn>
                                <a:cxn ang="T143">
                                  <a:pos x="T38" y="T39"/>
                                </a:cxn>
                                <a:cxn ang="T144">
                                  <a:pos x="T40" y="T41"/>
                                </a:cxn>
                                <a:cxn ang="T145">
                                  <a:pos x="T42" y="T43"/>
                                </a:cxn>
                                <a:cxn ang="T146">
                                  <a:pos x="T44" y="T45"/>
                                </a:cxn>
                                <a:cxn ang="T147">
                                  <a:pos x="T46" y="T47"/>
                                </a:cxn>
                                <a:cxn ang="T148">
                                  <a:pos x="T48" y="T49"/>
                                </a:cxn>
                                <a:cxn ang="T149">
                                  <a:pos x="T50" y="T51"/>
                                </a:cxn>
                                <a:cxn ang="T150">
                                  <a:pos x="T52" y="T53"/>
                                </a:cxn>
                                <a:cxn ang="T151">
                                  <a:pos x="T54" y="T55"/>
                                </a:cxn>
                                <a:cxn ang="T152">
                                  <a:pos x="T56" y="T57"/>
                                </a:cxn>
                                <a:cxn ang="T153">
                                  <a:pos x="T58" y="T59"/>
                                </a:cxn>
                                <a:cxn ang="T154">
                                  <a:pos x="T60" y="T61"/>
                                </a:cxn>
                                <a:cxn ang="T155">
                                  <a:pos x="T62" y="T63"/>
                                </a:cxn>
                                <a:cxn ang="T156">
                                  <a:pos x="T64" y="T65"/>
                                </a:cxn>
                                <a:cxn ang="T157">
                                  <a:pos x="T66" y="T67"/>
                                </a:cxn>
                                <a:cxn ang="T158">
                                  <a:pos x="T68" y="T69"/>
                                </a:cxn>
                                <a:cxn ang="T159">
                                  <a:pos x="T70" y="T71"/>
                                </a:cxn>
                                <a:cxn ang="T160">
                                  <a:pos x="T72" y="T73"/>
                                </a:cxn>
                                <a:cxn ang="T161">
                                  <a:pos x="T74" y="T75"/>
                                </a:cxn>
                                <a:cxn ang="T162">
                                  <a:pos x="T76" y="T77"/>
                                </a:cxn>
                                <a:cxn ang="T163">
                                  <a:pos x="T78" y="T79"/>
                                </a:cxn>
                                <a:cxn ang="T164">
                                  <a:pos x="T80" y="T81"/>
                                </a:cxn>
                                <a:cxn ang="T165">
                                  <a:pos x="T82" y="T83"/>
                                </a:cxn>
                                <a:cxn ang="T166">
                                  <a:pos x="T84" y="T85"/>
                                </a:cxn>
                                <a:cxn ang="T167">
                                  <a:pos x="T86" y="T87"/>
                                </a:cxn>
                                <a:cxn ang="T168">
                                  <a:pos x="T88" y="T89"/>
                                </a:cxn>
                                <a:cxn ang="T169">
                                  <a:pos x="T90" y="T91"/>
                                </a:cxn>
                                <a:cxn ang="T170">
                                  <a:pos x="T92" y="T93"/>
                                </a:cxn>
                                <a:cxn ang="T171">
                                  <a:pos x="T94" y="T95"/>
                                </a:cxn>
                                <a:cxn ang="T172">
                                  <a:pos x="T96" y="T97"/>
                                </a:cxn>
                                <a:cxn ang="T173">
                                  <a:pos x="T98" y="T99"/>
                                </a:cxn>
                                <a:cxn ang="T174">
                                  <a:pos x="T100" y="T101"/>
                                </a:cxn>
                                <a:cxn ang="T175">
                                  <a:pos x="T102" y="T103"/>
                                </a:cxn>
                                <a:cxn ang="T176">
                                  <a:pos x="T104" y="T105"/>
                                </a:cxn>
                                <a:cxn ang="T177">
                                  <a:pos x="T106" y="T107"/>
                                </a:cxn>
                                <a:cxn ang="T178">
                                  <a:pos x="T108" y="T109"/>
                                </a:cxn>
                                <a:cxn ang="T179">
                                  <a:pos x="T110" y="T111"/>
                                </a:cxn>
                                <a:cxn ang="T180">
                                  <a:pos x="T112" y="T113"/>
                                </a:cxn>
                                <a:cxn ang="T181">
                                  <a:pos x="T114" y="T115"/>
                                </a:cxn>
                                <a:cxn ang="T182">
                                  <a:pos x="T116" y="T117"/>
                                </a:cxn>
                                <a:cxn ang="T183">
                                  <a:pos x="T118" y="T119"/>
                                </a:cxn>
                                <a:cxn ang="T184">
                                  <a:pos x="T120" y="T121"/>
                                </a:cxn>
                                <a:cxn ang="T185">
                                  <a:pos x="T122" y="T123"/>
                                </a:cxn>
                              </a:cxnLst>
                              <a:rect l="T186" t="T187" r="T188" b="T189"/>
                              <a:pathLst>
                                <a:path w="623" h="489">
                                  <a:moveTo>
                                    <a:pt x="391" y="489"/>
                                  </a:moveTo>
                                  <a:lnTo>
                                    <a:pt x="381" y="489"/>
                                  </a:lnTo>
                                  <a:lnTo>
                                    <a:pt x="368" y="486"/>
                                  </a:lnTo>
                                  <a:lnTo>
                                    <a:pt x="357" y="486"/>
                                  </a:lnTo>
                                  <a:lnTo>
                                    <a:pt x="344" y="483"/>
                                  </a:lnTo>
                                  <a:lnTo>
                                    <a:pt x="334" y="483"/>
                                  </a:lnTo>
                                  <a:lnTo>
                                    <a:pt x="320" y="483"/>
                                  </a:lnTo>
                                  <a:lnTo>
                                    <a:pt x="310" y="481"/>
                                  </a:lnTo>
                                  <a:lnTo>
                                    <a:pt x="297" y="481"/>
                                  </a:lnTo>
                                  <a:lnTo>
                                    <a:pt x="299" y="468"/>
                                  </a:lnTo>
                                  <a:lnTo>
                                    <a:pt x="302" y="455"/>
                                  </a:lnTo>
                                  <a:lnTo>
                                    <a:pt x="305" y="441"/>
                                  </a:lnTo>
                                  <a:lnTo>
                                    <a:pt x="310" y="428"/>
                                  </a:lnTo>
                                  <a:lnTo>
                                    <a:pt x="305" y="428"/>
                                  </a:lnTo>
                                  <a:lnTo>
                                    <a:pt x="302" y="426"/>
                                  </a:lnTo>
                                  <a:lnTo>
                                    <a:pt x="297" y="426"/>
                                  </a:lnTo>
                                  <a:lnTo>
                                    <a:pt x="294" y="423"/>
                                  </a:lnTo>
                                  <a:lnTo>
                                    <a:pt x="268" y="352"/>
                                  </a:lnTo>
                                  <a:lnTo>
                                    <a:pt x="252" y="313"/>
                                  </a:lnTo>
                                  <a:lnTo>
                                    <a:pt x="242" y="286"/>
                                  </a:lnTo>
                                  <a:lnTo>
                                    <a:pt x="229" y="257"/>
                                  </a:lnTo>
                                  <a:lnTo>
                                    <a:pt x="213" y="242"/>
                                  </a:lnTo>
                                  <a:lnTo>
                                    <a:pt x="200" y="229"/>
                                  </a:lnTo>
                                  <a:lnTo>
                                    <a:pt x="189" y="218"/>
                                  </a:lnTo>
                                  <a:lnTo>
                                    <a:pt x="181" y="210"/>
                                  </a:lnTo>
                                  <a:lnTo>
                                    <a:pt x="171" y="202"/>
                                  </a:lnTo>
                                  <a:lnTo>
                                    <a:pt x="160" y="192"/>
                                  </a:lnTo>
                                  <a:lnTo>
                                    <a:pt x="147" y="181"/>
                                  </a:lnTo>
                                  <a:lnTo>
                                    <a:pt x="131" y="165"/>
                                  </a:lnTo>
                                  <a:lnTo>
                                    <a:pt x="108" y="150"/>
                                  </a:lnTo>
                                  <a:lnTo>
                                    <a:pt x="87" y="139"/>
                                  </a:lnTo>
                                  <a:lnTo>
                                    <a:pt x="74" y="131"/>
                                  </a:lnTo>
                                  <a:lnTo>
                                    <a:pt x="60" y="123"/>
                                  </a:lnTo>
                                  <a:lnTo>
                                    <a:pt x="47" y="118"/>
                                  </a:lnTo>
                                  <a:lnTo>
                                    <a:pt x="34" y="110"/>
                                  </a:lnTo>
                                  <a:lnTo>
                                    <a:pt x="18" y="105"/>
                                  </a:lnTo>
                                  <a:lnTo>
                                    <a:pt x="0" y="97"/>
                                  </a:lnTo>
                                  <a:lnTo>
                                    <a:pt x="3" y="89"/>
                                  </a:lnTo>
                                  <a:lnTo>
                                    <a:pt x="5" y="79"/>
                                  </a:lnTo>
                                  <a:lnTo>
                                    <a:pt x="8" y="71"/>
                                  </a:lnTo>
                                  <a:lnTo>
                                    <a:pt x="11" y="63"/>
                                  </a:lnTo>
                                  <a:lnTo>
                                    <a:pt x="18" y="58"/>
                                  </a:lnTo>
                                  <a:lnTo>
                                    <a:pt x="26" y="55"/>
                                  </a:lnTo>
                                  <a:lnTo>
                                    <a:pt x="39" y="55"/>
                                  </a:lnTo>
                                  <a:lnTo>
                                    <a:pt x="63" y="53"/>
                                  </a:lnTo>
                                  <a:lnTo>
                                    <a:pt x="60" y="50"/>
                                  </a:lnTo>
                                  <a:lnTo>
                                    <a:pt x="60" y="45"/>
                                  </a:lnTo>
                                  <a:lnTo>
                                    <a:pt x="58" y="42"/>
                                  </a:lnTo>
                                  <a:lnTo>
                                    <a:pt x="58" y="37"/>
                                  </a:lnTo>
                                  <a:lnTo>
                                    <a:pt x="53" y="37"/>
                                  </a:lnTo>
                                  <a:lnTo>
                                    <a:pt x="50" y="37"/>
                                  </a:lnTo>
                                  <a:lnTo>
                                    <a:pt x="45" y="37"/>
                                  </a:lnTo>
                                  <a:lnTo>
                                    <a:pt x="39" y="34"/>
                                  </a:lnTo>
                                  <a:lnTo>
                                    <a:pt x="39" y="31"/>
                                  </a:lnTo>
                                  <a:lnTo>
                                    <a:pt x="39" y="26"/>
                                  </a:lnTo>
                                  <a:lnTo>
                                    <a:pt x="39" y="24"/>
                                  </a:lnTo>
                                  <a:lnTo>
                                    <a:pt x="39" y="18"/>
                                  </a:lnTo>
                                  <a:lnTo>
                                    <a:pt x="53" y="16"/>
                                  </a:lnTo>
                                  <a:lnTo>
                                    <a:pt x="66" y="13"/>
                                  </a:lnTo>
                                  <a:lnTo>
                                    <a:pt x="79" y="10"/>
                                  </a:lnTo>
                                  <a:lnTo>
                                    <a:pt x="92" y="8"/>
                                  </a:lnTo>
                                  <a:lnTo>
                                    <a:pt x="105" y="8"/>
                                  </a:lnTo>
                                  <a:lnTo>
                                    <a:pt x="118" y="5"/>
                                  </a:lnTo>
                                  <a:lnTo>
                                    <a:pt x="131" y="3"/>
                                  </a:lnTo>
                                  <a:lnTo>
                                    <a:pt x="144" y="0"/>
                                  </a:lnTo>
                                  <a:lnTo>
                                    <a:pt x="163" y="0"/>
                                  </a:lnTo>
                                  <a:lnTo>
                                    <a:pt x="179" y="0"/>
                                  </a:lnTo>
                                  <a:lnTo>
                                    <a:pt x="197" y="0"/>
                                  </a:lnTo>
                                  <a:lnTo>
                                    <a:pt x="213" y="0"/>
                                  </a:lnTo>
                                  <a:lnTo>
                                    <a:pt x="226" y="3"/>
                                  </a:lnTo>
                                  <a:lnTo>
                                    <a:pt x="239" y="5"/>
                                  </a:lnTo>
                                  <a:lnTo>
                                    <a:pt x="252" y="8"/>
                                  </a:lnTo>
                                  <a:lnTo>
                                    <a:pt x="265" y="10"/>
                                  </a:lnTo>
                                  <a:lnTo>
                                    <a:pt x="278" y="13"/>
                                  </a:lnTo>
                                  <a:lnTo>
                                    <a:pt x="292" y="16"/>
                                  </a:lnTo>
                                  <a:lnTo>
                                    <a:pt x="305" y="18"/>
                                  </a:lnTo>
                                  <a:lnTo>
                                    <a:pt x="318" y="21"/>
                                  </a:lnTo>
                                  <a:lnTo>
                                    <a:pt x="349" y="34"/>
                                  </a:lnTo>
                                  <a:lnTo>
                                    <a:pt x="373" y="47"/>
                                  </a:lnTo>
                                  <a:lnTo>
                                    <a:pt x="394" y="58"/>
                                  </a:lnTo>
                                  <a:lnTo>
                                    <a:pt x="412" y="66"/>
                                  </a:lnTo>
                                  <a:lnTo>
                                    <a:pt x="431" y="79"/>
                                  </a:lnTo>
                                  <a:lnTo>
                                    <a:pt x="452" y="92"/>
                                  </a:lnTo>
                                  <a:lnTo>
                                    <a:pt x="478" y="110"/>
                                  </a:lnTo>
                                  <a:lnTo>
                                    <a:pt x="512" y="134"/>
                                  </a:lnTo>
                                  <a:lnTo>
                                    <a:pt x="531" y="155"/>
                                  </a:lnTo>
                                  <a:lnTo>
                                    <a:pt x="554" y="187"/>
                                  </a:lnTo>
                                  <a:lnTo>
                                    <a:pt x="570" y="218"/>
                                  </a:lnTo>
                                  <a:lnTo>
                                    <a:pt x="578" y="236"/>
                                  </a:lnTo>
                                  <a:lnTo>
                                    <a:pt x="575" y="239"/>
                                  </a:lnTo>
                                  <a:lnTo>
                                    <a:pt x="573" y="242"/>
                                  </a:lnTo>
                                  <a:lnTo>
                                    <a:pt x="573" y="252"/>
                                  </a:lnTo>
                                  <a:lnTo>
                                    <a:pt x="573" y="271"/>
                                  </a:lnTo>
                                  <a:lnTo>
                                    <a:pt x="578" y="278"/>
                                  </a:lnTo>
                                  <a:lnTo>
                                    <a:pt x="583" y="286"/>
                                  </a:lnTo>
                                  <a:lnTo>
                                    <a:pt x="588" y="294"/>
                                  </a:lnTo>
                                  <a:lnTo>
                                    <a:pt x="594" y="302"/>
                                  </a:lnTo>
                                  <a:lnTo>
                                    <a:pt x="596" y="310"/>
                                  </a:lnTo>
                                  <a:lnTo>
                                    <a:pt x="596" y="315"/>
                                  </a:lnTo>
                                  <a:lnTo>
                                    <a:pt x="596" y="323"/>
                                  </a:lnTo>
                                  <a:lnTo>
                                    <a:pt x="596" y="331"/>
                                  </a:lnTo>
                                  <a:lnTo>
                                    <a:pt x="607" y="336"/>
                                  </a:lnTo>
                                  <a:lnTo>
                                    <a:pt x="615" y="339"/>
                                  </a:lnTo>
                                  <a:lnTo>
                                    <a:pt x="617" y="347"/>
                                  </a:lnTo>
                                  <a:lnTo>
                                    <a:pt x="623" y="357"/>
                                  </a:lnTo>
                                  <a:lnTo>
                                    <a:pt x="620" y="386"/>
                                  </a:lnTo>
                                  <a:lnTo>
                                    <a:pt x="617" y="405"/>
                                  </a:lnTo>
                                  <a:lnTo>
                                    <a:pt x="612" y="415"/>
                                  </a:lnTo>
                                  <a:lnTo>
                                    <a:pt x="604" y="428"/>
                                  </a:lnTo>
                                  <a:lnTo>
                                    <a:pt x="588" y="441"/>
                                  </a:lnTo>
                                  <a:lnTo>
                                    <a:pt x="575" y="452"/>
                                  </a:lnTo>
                                  <a:lnTo>
                                    <a:pt x="567" y="460"/>
                                  </a:lnTo>
                                  <a:lnTo>
                                    <a:pt x="560" y="468"/>
                                  </a:lnTo>
                                  <a:lnTo>
                                    <a:pt x="546" y="470"/>
                                  </a:lnTo>
                                  <a:lnTo>
                                    <a:pt x="531" y="476"/>
                                  </a:lnTo>
                                  <a:lnTo>
                                    <a:pt x="510" y="478"/>
                                  </a:lnTo>
                                  <a:lnTo>
                                    <a:pt x="489" y="481"/>
                                  </a:lnTo>
                                  <a:lnTo>
                                    <a:pt x="468" y="483"/>
                                  </a:lnTo>
                                  <a:lnTo>
                                    <a:pt x="449" y="483"/>
                                  </a:lnTo>
                                  <a:lnTo>
                                    <a:pt x="436" y="486"/>
                                  </a:lnTo>
                                  <a:lnTo>
                                    <a:pt x="431" y="489"/>
                                  </a:lnTo>
                                  <a:lnTo>
                                    <a:pt x="420" y="489"/>
                                  </a:lnTo>
                                  <a:lnTo>
                                    <a:pt x="412" y="489"/>
                                  </a:lnTo>
                                  <a:lnTo>
                                    <a:pt x="402" y="489"/>
                                  </a:lnTo>
                                  <a:lnTo>
                                    <a:pt x="391" y="489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669999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89" name="Freeform 4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26" y="2678"/>
                              <a:ext cx="578" cy="486"/>
                            </a:xfrm>
                            <a:custGeom>
                              <a:avLst/>
                              <a:gdLst>
                                <a:gd name="T0" fmla="*/ 470 w 578"/>
                                <a:gd name="T1" fmla="*/ 484 h 486"/>
                                <a:gd name="T2" fmla="*/ 425 w 578"/>
                                <a:gd name="T3" fmla="*/ 478 h 486"/>
                                <a:gd name="T4" fmla="*/ 383 w 578"/>
                                <a:gd name="T5" fmla="*/ 473 h 486"/>
                                <a:gd name="T6" fmla="*/ 339 w 578"/>
                                <a:gd name="T7" fmla="*/ 468 h 486"/>
                                <a:gd name="T8" fmla="*/ 315 w 578"/>
                                <a:gd name="T9" fmla="*/ 457 h 486"/>
                                <a:gd name="T10" fmla="*/ 315 w 578"/>
                                <a:gd name="T11" fmla="*/ 444 h 486"/>
                                <a:gd name="T12" fmla="*/ 305 w 578"/>
                                <a:gd name="T13" fmla="*/ 434 h 486"/>
                                <a:gd name="T14" fmla="*/ 281 w 578"/>
                                <a:gd name="T15" fmla="*/ 431 h 486"/>
                                <a:gd name="T16" fmla="*/ 257 w 578"/>
                                <a:gd name="T17" fmla="*/ 426 h 486"/>
                                <a:gd name="T18" fmla="*/ 234 w 578"/>
                                <a:gd name="T19" fmla="*/ 423 h 486"/>
                                <a:gd name="T20" fmla="*/ 194 w 578"/>
                                <a:gd name="T21" fmla="*/ 407 h 486"/>
                                <a:gd name="T22" fmla="*/ 144 w 578"/>
                                <a:gd name="T23" fmla="*/ 384 h 486"/>
                                <a:gd name="T24" fmla="*/ 92 w 578"/>
                                <a:gd name="T25" fmla="*/ 360 h 486"/>
                                <a:gd name="T26" fmla="*/ 42 w 578"/>
                                <a:gd name="T27" fmla="*/ 336 h 486"/>
                                <a:gd name="T28" fmla="*/ 13 w 578"/>
                                <a:gd name="T29" fmla="*/ 289 h 486"/>
                                <a:gd name="T30" fmla="*/ 5 w 578"/>
                                <a:gd name="T31" fmla="*/ 221 h 486"/>
                                <a:gd name="T32" fmla="*/ 0 w 578"/>
                                <a:gd name="T33" fmla="*/ 116 h 486"/>
                                <a:gd name="T34" fmla="*/ 5 w 578"/>
                                <a:gd name="T35" fmla="*/ 39 h 486"/>
                                <a:gd name="T36" fmla="*/ 29 w 578"/>
                                <a:gd name="T37" fmla="*/ 3 h 486"/>
                                <a:gd name="T38" fmla="*/ 52 w 578"/>
                                <a:gd name="T39" fmla="*/ 8 h 486"/>
                                <a:gd name="T40" fmla="*/ 76 w 578"/>
                                <a:gd name="T41" fmla="*/ 13 h 486"/>
                                <a:gd name="T42" fmla="*/ 108 w 578"/>
                                <a:gd name="T43" fmla="*/ 21 h 486"/>
                                <a:gd name="T44" fmla="*/ 163 w 578"/>
                                <a:gd name="T45" fmla="*/ 45 h 486"/>
                                <a:gd name="T46" fmla="*/ 228 w 578"/>
                                <a:gd name="T47" fmla="*/ 79 h 486"/>
                                <a:gd name="T48" fmla="*/ 294 w 578"/>
                                <a:gd name="T49" fmla="*/ 113 h 486"/>
                                <a:gd name="T50" fmla="*/ 360 w 578"/>
                                <a:gd name="T51" fmla="*/ 147 h 486"/>
                                <a:gd name="T52" fmla="*/ 410 w 578"/>
                                <a:gd name="T53" fmla="*/ 176 h 486"/>
                                <a:gd name="T54" fmla="*/ 439 w 578"/>
                                <a:gd name="T55" fmla="*/ 202 h 486"/>
                                <a:gd name="T56" fmla="*/ 470 w 578"/>
                                <a:gd name="T57" fmla="*/ 231 h 486"/>
                                <a:gd name="T58" fmla="*/ 502 w 578"/>
                                <a:gd name="T59" fmla="*/ 258 h 486"/>
                                <a:gd name="T60" fmla="*/ 533 w 578"/>
                                <a:gd name="T61" fmla="*/ 307 h 486"/>
                                <a:gd name="T62" fmla="*/ 562 w 578"/>
                                <a:gd name="T63" fmla="*/ 378 h 486"/>
                                <a:gd name="T64" fmla="*/ 578 w 578"/>
                                <a:gd name="T65" fmla="*/ 426 h 486"/>
                                <a:gd name="T66" fmla="*/ 578 w 578"/>
                                <a:gd name="T67" fmla="*/ 444 h 486"/>
                                <a:gd name="T68" fmla="*/ 567 w 578"/>
                                <a:gd name="T69" fmla="*/ 460 h 486"/>
                                <a:gd name="T70" fmla="*/ 557 w 578"/>
                                <a:gd name="T71" fmla="*/ 473 h 486"/>
                                <a:gd name="T72" fmla="*/ 538 w 578"/>
                                <a:gd name="T73" fmla="*/ 484 h 486"/>
                                <a:gd name="T74" fmla="*/ 507 w 578"/>
                                <a:gd name="T75" fmla="*/ 484 h 486"/>
                                <a:gd name="T76" fmla="*/ 0 60000 65536"/>
                                <a:gd name="T77" fmla="*/ 0 60000 65536"/>
                                <a:gd name="T78" fmla="*/ 0 60000 65536"/>
                                <a:gd name="T79" fmla="*/ 0 60000 65536"/>
                                <a:gd name="T80" fmla="*/ 0 60000 65536"/>
                                <a:gd name="T81" fmla="*/ 0 60000 65536"/>
                                <a:gd name="T82" fmla="*/ 0 60000 65536"/>
                                <a:gd name="T83" fmla="*/ 0 60000 65536"/>
                                <a:gd name="T84" fmla="*/ 0 60000 65536"/>
                                <a:gd name="T85" fmla="*/ 0 60000 65536"/>
                                <a:gd name="T86" fmla="*/ 0 60000 65536"/>
                                <a:gd name="T87" fmla="*/ 0 60000 65536"/>
                                <a:gd name="T88" fmla="*/ 0 60000 65536"/>
                                <a:gd name="T89" fmla="*/ 0 60000 65536"/>
                                <a:gd name="T90" fmla="*/ 0 60000 65536"/>
                                <a:gd name="T91" fmla="*/ 0 60000 65536"/>
                                <a:gd name="T92" fmla="*/ 0 60000 65536"/>
                                <a:gd name="T93" fmla="*/ 0 60000 65536"/>
                                <a:gd name="T94" fmla="*/ 0 60000 65536"/>
                                <a:gd name="T95" fmla="*/ 0 60000 65536"/>
                                <a:gd name="T96" fmla="*/ 0 60000 65536"/>
                                <a:gd name="T97" fmla="*/ 0 60000 65536"/>
                                <a:gd name="T98" fmla="*/ 0 60000 65536"/>
                                <a:gd name="T99" fmla="*/ 0 60000 65536"/>
                                <a:gd name="T100" fmla="*/ 0 60000 65536"/>
                                <a:gd name="T101" fmla="*/ 0 60000 65536"/>
                                <a:gd name="T102" fmla="*/ 0 60000 65536"/>
                                <a:gd name="T103" fmla="*/ 0 60000 65536"/>
                                <a:gd name="T104" fmla="*/ 0 60000 65536"/>
                                <a:gd name="T105" fmla="*/ 0 60000 65536"/>
                                <a:gd name="T106" fmla="*/ 0 60000 65536"/>
                                <a:gd name="T107" fmla="*/ 0 60000 65536"/>
                                <a:gd name="T108" fmla="*/ 0 60000 65536"/>
                                <a:gd name="T109" fmla="*/ 0 60000 65536"/>
                                <a:gd name="T110" fmla="*/ 0 60000 65536"/>
                                <a:gd name="T111" fmla="*/ 0 60000 65536"/>
                                <a:gd name="T112" fmla="*/ 0 60000 65536"/>
                                <a:gd name="T113" fmla="*/ 0 60000 65536"/>
                                <a:gd name="T114" fmla="*/ 0 w 578"/>
                                <a:gd name="T115" fmla="*/ 0 h 486"/>
                                <a:gd name="T116" fmla="*/ 578 w 578"/>
                                <a:gd name="T117" fmla="*/ 486 h 486"/>
                              </a:gdLst>
                              <a:ahLst/>
                              <a:cxnLst>
                                <a:cxn ang="T76">
                                  <a:pos x="T0" y="T1"/>
                                </a:cxn>
                                <a:cxn ang="T77">
                                  <a:pos x="T2" y="T3"/>
                                </a:cxn>
                                <a:cxn ang="T78">
                                  <a:pos x="T4" y="T5"/>
                                </a:cxn>
                                <a:cxn ang="T79">
                                  <a:pos x="T6" y="T7"/>
                                </a:cxn>
                                <a:cxn ang="T80">
                                  <a:pos x="T8" y="T9"/>
                                </a:cxn>
                                <a:cxn ang="T81">
                                  <a:pos x="T10" y="T11"/>
                                </a:cxn>
                                <a:cxn ang="T82">
                                  <a:pos x="T12" y="T13"/>
                                </a:cxn>
                                <a:cxn ang="T83">
                                  <a:pos x="T14" y="T15"/>
                                </a:cxn>
                                <a:cxn ang="T84">
                                  <a:pos x="T16" y="T17"/>
                                </a:cxn>
                                <a:cxn ang="T85">
                                  <a:pos x="T18" y="T19"/>
                                </a:cxn>
                                <a:cxn ang="T86">
                                  <a:pos x="T20" y="T21"/>
                                </a:cxn>
                                <a:cxn ang="T87">
                                  <a:pos x="T22" y="T23"/>
                                </a:cxn>
                                <a:cxn ang="T88">
                                  <a:pos x="T24" y="T25"/>
                                </a:cxn>
                                <a:cxn ang="T89">
                                  <a:pos x="T26" y="T27"/>
                                </a:cxn>
                                <a:cxn ang="T90">
                                  <a:pos x="T28" y="T29"/>
                                </a:cxn>
                                <a:cxn ang="T91">
                                  <a:pos x="T30" y="T31"/>
                                </a:cxn>
                                <a:cxn ang="T92">
                                  <a:pos x="T32" y="T33"/>
                                </a:cxn>
                                <a:cxn ang="T93">
                                  <a:pos x="T34" y="T35"/>
                                </a:cxn>
                                <a:cxn ang="T94">
                                  <a:pos x="T36" y="T37"/>
                                </a:cxn>
                                <a:cxn ang="T95">
                                  <a:pos x="T38" y="T39"/>
                                </a:cxn>
                                <a:cxn ang="T96">
                                  <a:pos x="T40" y="T41"/>
                                </a:cxn>
                                <a:cxn ang="T97">
                                  <a:pos x="T42" y="T43"/>
                                </a:cxn>
                                <a:cxn ang="T98">
                                  <a:pos x="T44" y="T45"/>
                                </a:cxn>
                                <a:cxn ang="T99">
                                  <a:pos x="T46" y="T47"/>
                                </a:cxn>
                                <a:cxn ang="T100">
                                  <a:pos x="T48" y="T49"/>
                                </a:cxn>
                                <a:cxn ang="T101">
                                  <a:pos x="T50" y="T51"/>
                                </a:cxn>
                                <a:cxn ang="T102">
                                  <a:pos x="T52" y="T53"/>
                                </a:cxn>
                                <a:cxn ang="T103">
                                  <a:pos x="T54" y="T55"/>
                                </a:cxn>
                                <a:cxn ang="T104">
                                  <a:pos x="T56" y="T57"/>
                                </a:cxn>
                                <a:cxn ang="T105">
                                  <a:pos x="T58" y="T59"/>
                                </a:cxn>
                                <a:cxn ang="T106">
                                  <a:pos x="T60" y="T61"/>
                                </a:cxn>
                                <a:cxn ang="T107">
                                  <a:pos x="T62" y="T63"/>
                                </a:cxn>
                                <a:cxn ang="T108">
                                  <a:pos x="T64" y="T65"/>
                                </a:cxn>
                                <a:cxn ang="T109">
                                  <a:pos x="T66" y="T67"/>
                                </a:cxn>
                                <a:cxn ang="T110">
                                  <a:pos x="T68" y="T69"/>
                                </a:cxn>
                                <a:cxn ang="T111">
                                  <a:pos x="T70" y="T71"/>
                                </a:cxn>
                                <a:cxn ang="T112">
                                  <a:pos x="T72" y="T73"/>
                                </a:cxn>
                                <a:cxn ang="T113">
                                  <a:pos x="T74" y="T75"/>
                                </a:cxn>
                              </a:cxnLst>
                              <a:rect l="T114" t="T115" r="T116" b="T117"/>
                              <a:pathLst>
                                <a:path w="578" h="486">
                                  <a:moveTo>
                                    <a:pt x="494" y="486"/>
                                  </a:moveTo>
                                  <a:lnTo>
                                    <a:pt x="470" y="484"/>
                                  </a:lnTo>
                                  <a:lnTo>
                                    <a:pt x="449" y="481"/>
                                  </a:lnTo>
                                  <a:lnTo>
                                    <a:pt x="425" y="478"/>
                                  </a:lnTo>
                                  <a:lnTo>
                                    <a:pt x="404" y="476"/>
                                  </a:lnTo>
                                  <a:lnTo>
                                    <a:pt x="383" y="473"/>
                                  </a:lnTo>
                                  <a:lnTo>
                                    <a:pt x="360" y="470"/>
                                  </a:lnTo>
                                  <a:lnTo>
                                    <a:pt x="339" y="468"/>
                                  </a:lnTo>
                                  <a:lnTo>
                                    <a:pt x="315" y="465"/>
                                  </a:lnTo>
                                  <a:lnTo>
                                    <a:pt x="315" y="457"/>
                                  </a:lnTo>
                                  <a:lnTo>
                                    <a:pt x="315" y="452"/>
                                  </a:lnTo>
                                  <a:lnTo>
                                    <a:pt x="315" y="444"/>
                                  </a:lnTo>
                                  <a:lnTo>
                                    <a:pt x="315" y="436"/>
                                  </a:lnTo>
                                  <a:lnTo>
                                    <a:pt x="305" y="434"/>
                                  </a:lnTo>
                                  <a:lnTo>
                                    <a:pt x="292" y="431"/>
                                  </a:lnTo>
                                  <a:lnTo>
                                    <a:pt x="281" y="431"/>
                                  </a:lnTo>
                                  <a:lnTo>
                                    <a:pt x="268" y="428"/>
                                  </a:lnTo>
                                  <a:lnTo>
                                    <a:pt x="257" y="426"/>
                                  </a:lnTo>
                                  <a:lnTo>
                                    <a:pt x="244" y="423"/>
                                  </a:lnTo>
                                  <a:lnTo>
                                    <a:pt x="234" y="423"/>
                                  </a:lnTo>
                                  <a:lnTo>
                                    <a:pt x="221" y="420"/>
                                  </a:lnTo>
                                  <a:lnTo>
                                    <a:pt x="194" y="407"/>
                                  </a:lnTo>
                                  <a:lnTo>
                                    <a:pt x="171" y="394"/>
                                  </a:lnTo>
                                  <a:lnTo>
                                    <a:pt x="144" y="384"/>
                                  </a:lnTo>
                                  <a:lnTo>
                                    <a:pt x="118" y="371"/>
                                  </a:lnTo>
                                  <a:lnTo>
                                    <a:pt x="92" y="360"/>
                                  </a:lnTo>
                                  <a:lnTo>
                                    <a:pt x="68" y="347"/>
                                  </a:lnTo>
                                  <a:lnTo>
                                    <a:pt x="42" y="336"/>
                                  </a:lnTo>
                                  <a:lnTo>
                                    <a:pt x="16" y="323"/>
                                  </a:lnTo>
                                  <a:lnTo>
                                    <a:pt x="13" y="289"/>
                                  </a:lnTo>
                                  <a:lnTo>
                                    <a:pt x="10" y="255"/>
                                  </a:lnTo>
                                  <a:lnTo>
                                    <a:pt x="5" y="221"/>
                                  </a:lnTo>
                                  <a:lnTo>
                                    <a:pt x="0" y="187"/>
                                  </a:lnTo>
                                  <a:lnTo>
                                    <a:pt x="0" y="116"/>
                                  </a:lnTo>
                                  <a:lnTo>
                                    <a:pt x="3" y="74"/>
                                  </a:lnTo>
                                  <a:lnTo>
                                    <a:pt x="5" y="39"/>
                                  </a:lnTo>
                                  <a:lnTo>
                                    <a:pt x="10" y="0"/>
                                  </a:lnTo>
                                  <a:lnTo>
                                    <a:pt x="29" y="3"/>
                                  </a:lnTo>
                                  <a:lnTo>
                                    <a:pt x="42" y="5"/>
                                  </a:lnTo>
                                  <a:lnTo>
                                    <a:pt x="52" y="8"/>
                                  </a:lnTo>
                                  <a:lnTo>
                                    <a:pt x="66" y="11"/>
                                  </a:lnTo>
                                  <a:lnTo>
                                    <a:pt x="76" y="13"/>
                                  </a:lnTo>
                                  <a:lnTo>
                                    <a:pt x="92" y="16"/>
                                  </a:lnTo>
                                  <a:lnTo>
                                    <a:pt x="108" y="21"/>
                                  </a:lnTo>
                                  <a:lnTo>
                                    <a:pt x="131" y="29"/>
                                  </a:lnTo>
                                  <a:lnTo>
                                    <a:pt x="163" y="45"/>
                                  </a:lnTo>
                                  <a:lnTo>
                                    <a:pt x="197" y="61"/>
                                  </a:lnTo>
                                  <a:lnTo>
                                    <a:pt x="228" y="79"/>
                                  </a:lnTo>
                                  <a:lnTo>
                                    <a:pt x="263" y="95"/>
                                  </a:lnTo>
                                  <a:lnTo>
                                    <a:pt x="294" y="113"/>
                                  </a:lnTo>
                                  <a:lnTo>
                                    <a:pt x="328" y="129"/>
                                  </a:lnTo>
                                  <a:lnTo>
                                    <a:pt x="360" y="147"/>
                                  </a:lnTo>
                                  <a:lnTo>
                                    <a:pt x="394" y="163"/>
                                  </a:lnTo>
                                  <a:lnTo>
                                    <a:pt x="410" y="176"/>
                                  </a:lnTo>
                                  <a:lnTo>
                                    <a:pt x="423" y="189"/>
                                  </a:lnTo>
                                  <a:lnTo>
                                    <a:pt x="439" y="202"/>
                                  </a:lnTo>
                                  <a:lnTo>
                                    <a:pt x="454" y="216"/>
                                  </a:lnTo>
                                  <a:lnTo>
                                    <a:pt x="470" y="231"/>
                                  </a:lnTo>
                                  <a:lnTo>
                                    <a:pt x="486" y="244"/>
                                  </a:lnTo>
                                  <a:lnTo>
                                    <a:pt x="502" y="258"/>
                                  </a:lnTo>
                                  <a:lnTo>
                                    <a:pt x="517" y="271"/>
                                  </a:lnTo>
                                  <a:lnTo>
                                    <a:pt x="533" y="307"/>
                                  </a:lnTo>
                                  <a:lnTo>
                                    <a:pt x="549" y="344"/>
                                  </a:lnTo>
                                  <a:lnTo>
                                    <a:pt x="562" y="378"/>
                                  </a:lnTo>
                                  <a:lnTo>
                                    <a:pt x="578" y="415"/>
                                  </a:lnTo>
                                  <a:lnTo>
                                    <a:pt x="578" y="426"/>
                                  </a:lnTo>
                                  <a:lnTo>
                                    <a:pt x="578" y="434"/>
                                  </a:lnTo>
                                  <a:lnTo>
                                    <a:pt x="578" y="444"/>
                                  </a:lnTo>
                                  <a:lnTo>
                                    <a:pt x="578" y="455"/>
                                  </a:lnTo>
                                  <a:lnTo>
                                    <a:pt x="567" y="460"/>
                                  </a:lnTo>
                                  <a:lnTo>
                                    <a:pt x="562" y="465"/>
                                  </a:lnTo>
                                  <a:lnTo>
                                    <a:pt x="557" y="473"/>
                                  </a:lnTo>
                                  <a:lnTo>
                                    <a:pt x="552" y="484"/>
                                  </a:lnTo>
                                  <a:lnTo>
                                    <a:pt x="538" y="484"/>
                                  </a:lnTo>
                                  <a:lnTo>
                                    <a:pt x="523" y="484"/>
                                  </a:lnTo>
                                  <a:lnTo>
                                    <a:pt x="507" y="484"/>
                                  </a:lnTo>
                                  <a:lnTo>
                                    <a:pt x="494" y="486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99CCCC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0" name="Freeform 5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880" y="2728"/>
                              <a:ext cx="1041" cy="410"/>
                            </a:xfrm>
                            <a:custGeom>
                              <a:avLst/>
                              <a:gdLst>
                                <a:gd name="T0" fmla="*/ 773 w 1041"/>
                                <a:gd name="T1" fmla="*/ 405 h 410"/>
                                <a:gd name="T2" fmla="*/ 649 w 1041"/>
                                <a:gd name="T3" fmla="*/ 399 h 410"/>
                                <a:gd name="T4" fmla="*/ 523 w 1041"/>
                                <a:gd name="T5" fmla="*/ 392 h 410"/>
                                <a:gd name="T6" fmla="*/ 397 w 1041"/>
                                <a:gd name="T7" fmla="*/ 386 h 410"/>
                                <a:gd name="T8" fmla="*/ 331 w 1041"/>
                                <a:gd name="T9" fmla="*/ 378 h 410"/>
                                <a:gd name="T10" fmla="*/ 284 w 1041"/>
                                <a:gd name="T11" fmla="*/ 365 h 410"/>
                                <a:gd name="T12" fmla="*/ 216 w 1041"/>
                                <a:gd name="T13" fmla="*/ 339 h 410"/>
                                <a:gd name="T14" fmla="*/ 137 w 1041"/>
                                <a:gd name="T15" fmla="*/ 305 h 410"/>
                                <a:gd name="T16" fmla="*/ 116 w 1041"/>
                                <a:gd name="T17" fmla="*/ 286 h 410"/>
                                <a:gd name="T18" fmla="*/ 261 w 1041"/>
                                <a:gd name="T19" fmla="*/ 292 h 410"/>
                                <a:gd name="T20" fmla="*/ 395 w 1041"/>
                                <a:gd name="T21" fmla="*/ 302 h 410"/>
                                <a:gd name="T22" fmla="*/ 518 w 1041"/>
                                <a:gd name="T23" fmla="*/ 313 h 410"/>
                                <a:gd name="T24" fmla="*/ 686 w 1041"/>
                                <a:gd name="T25" fmla="*/ 331 h 410"/>
                                <a:gd name="T26" fmla="*/ 768 w 1041"/>
                                <a:gd name="T27" fmla="*/ 342 h 410"/>
                                <a:gd name="T28" fmla="*/ 773 w 1041"/>
                                <a:gd name="T29" fmla="*/ 334 h 410"/>
                                <a:gd name="T30" fmla="*/ 699 w 1041"/>
                                <a:gd name="T31" fmla="*/ 321 h 410"/>
                                <a:gd name="T32" fmla="*/ 513 w 1041"/>
                                <a:gd name="T33" fmla="*/ 302 h 410"/>
                                <a:gd name="T34" fmla="*/ 287 w 1041"/>
                                <a:gd name="T35" fmla="*/ 281 h 410"/>
                                <a:gd name="T36" fmla="*/ 92 w 1041"/>
                                <a:gd name="T37" fmla="*/ 265 h 410"/>
                                <a:gd name="T38" fmla="*/ 48 w 1041"/>
                                <a:gd name="T39" fmla="*/ 257 h 410"/>
                                <a:gd name="T40" fmla="*/ 43 w 1041"/>
                                <a:gd name="T41" fmla="*/ 242 h 410"/>
                                <a:gd name="T42" fmla="*/ 108 w 1041"/>
                                <a:gd name="T43" fmla="*/ 239 h 410"/>
                                <a:gd name="T44" fmla="*/ 195 w 1041"/>
                                <a:gd name="T45" fmla="*/ 239 h 410"/>
                                <a:gd name="T46" fmla="*/ 310 w 1041"/>
                                <a:gd name="T47" fmla="*/ 247 h 410"/>
                                <a:gd name="T48" fmla="*/ 431 w 1041"/>
                                <a:gd name="T49" fmla="*/ 255 h 410"/>
                                <a:gd name="T50" fmla="*/ 555 w 1041"/>
                                <a:gd name="T51" fmla="*/ 265 h 410"/>
                                <a:gd name="T52" fmla="*/ 676 w 1041"/>
                                <a:gd name="T53" fmla="*/ 273 h 410"/>
                                <a:gd name="T54" fmla="*/ 707 w 1041"/>
                                <a:gd name="T55" fmla="*/ 268 h 410"/>
                                <a:gd name="T56" fmla="*/ 405 w 1041"/>
                                <a:gd name="T57" fmla="*/ 244 h 410"/>
                                <a:gd name="T58" fmla="*/ 169 w 1041"/>
                                <a:gd name="T59" fmla="*/ 229 h 410"/>
                                <a:gd name="T60" fmla="*/ 61 w 1041"/>
                                <a:gd name="T61" fmla="*/ 221 h 410"/>
                                <a:gd name="T62" fmla="*/ 22 w 1041"/>
                                <a:gd name="T63" fmla="*/ 218 h 410"/>
                                <a:gd name="T64" fmla="*/ 6 w 1041"/>
                                <a:gd name="T65" fmla="*/ 202 h 410"/>
                                <a:gd name="T66" fmla="*/ 300 w 1041"/>
                                <a:gd name="T67" fmla="*/ 202 h 410"/>
                                <a:gd name="T68" fmla="*/ 534 w 1041"/>
                                <a:gd name="T69" fmla="*/ 213 h 410"/>
                                <a:gd name="T70" fmla="*/ 647 w 1041"/>
                                <a:gd name="T71" fmla="*/ 221 h 410"/>
                                <a:gd name="T72" fmla="*/ 702 w 1041"/>
                                <a:gd name="T73" fmla="*/ 226 h 410"/>
                                <a:gd name="T74" fmla="*/ 715 w 1041"/>
                                <a:gd name="T75" fmla="*/ 218 h 410"/>
                                <a:gd name="T76" fmla="*/ 662 w 1041"/>
                                <a:gd name="T77" fmla="*/ 210 h 410"/>
                                <a:gd name="T78" fmla="*/ 557 w 1041"/>
                                <a:gd name="T79" fmla="*/ 202 h 410"/>
                                <a:gd name="T80" fmla="*/ 418 w 1041"/>
                                <a:gd name="T81" fmla="*/ 197 h 410"/>
                                <a:gd name="T82" fmla="*/ 263 w 1041"/>
                                <a:gd name="T83" fmla="*/ 192 h 410"/>
                                <a:gd name="T84" fmla="*/ 140 w 1041"/>
                                <a:gd name="T85" fmla="*/ 184 h 410"/>
                                <a:gd name="T86" fmla="*/ 29 w 1041"/>
                                <a:gd name="T87" fmla="*/ 173 h 410"/>
                                <a:gd name="T88" fmla="*/ 0 w 1041"/>
                                <a:gd name="T89" fmla="*/ 158 h 410"/>
                                <a:gd name="T90" fmla="*/ 158 w 1041"/>
                                <a:gd name="T91" fmla="*/ 118 h 410"/>
                                <a:gd name="T92" fmla="*/ 366 w 1041"/>
                                <a:gd name="T93" fmla="*/ 71 h 410"/>
                                <a:gd name="T94" fmla="*/ 500 w 1041"/>
                                <a:gd name="T95" fmla="*/ 39 h 410"/>
                                <a:gd name="T96" fmla="*/ 610 w 1041"/>
                                <a:gd name="T97" fmla="*/ 8 h 410"/>
                                <a:gd name="T98" fmla="*/ 660 w 1041"/>
                                <a:gd name="T99" fmla="*/ 3 h 410"/>
                                <a:gd name="T100" fmla="*/ 683 w 1041"/>
                                <a:gd name="T101" fmla="*/ 24 h 410"/>
                                <a:gd name="T102" fmla="*/ 725 w 1041"/>
                                <a:gd name="T103" fmla="*/ 58 h 410"/>
                                <a:gd name="T104" fmla="*/ 744 w 1041"/>
                                <a:gd name="T105" fmla="*/ 79 h 410"/>
                                <a:gd name="T106" fmla="*/ 936 w 1041"/>
                                <a:gd name="T107" fmla="*/ 226 h 410"/>
                                <a:gd name="T108" fmla="*/ 1030 w 1041"/>
                                <a:gd name="T109" fmla="*/ 294 h 410"/>
                                <a:gd name="T110" fmla="*/ 1038 w 1041"/>
                                <a:gd name="T111" fmla="*/ 370 h 410"/>
                                <a:gd name="T112" fmla="*/ 1035 w 1041"/>
                                <a:gd name="T113" fmla="*/ 399 h 410"/>
                                <a:gd name="T114" fmla="*/ 975 w 1041"/>
                                <a:gd name="T115" fmla="*/ 407 h 410"/>
                                <a:gd name="T116" fmla="*/ 899 w 1041"/>
                                <a:gd name="T117" fmla="*/ 410 h 410"/>
                                <a:gd name="T118" fmla="*/ 0 60000 65536"/>
                                <a:gd name="T119" fmla="*/ 0 60000 65536"/>
                                <a:gd name="T120" fmla="*/ 0 60000 65536"/>
                                <a:gd name="T121" fmla="*/ 0 60000 65536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w 1041"/>
                                <a:gd name="T178" fmla="*/ 0 h 410"/>
                                <a:gd name="T179" fmla="*/ 1041 w 1041"/>
                                <a:gd name="T180" fmla="*/ 410 h 410"/>
                              </a:gdLst>
                              <a:ahLst/>
                              <a:cxnLst>
                                <a:cxn ang="T118">
                                  <a:pos x="T0" y="T1"/>
                                </a:cxn>
                                <a:cxn ang="T119">
                                  <a:pos x="T2" y="T3"/>
                                </a:cxn>
                                <a:cxn ang="T120">
                                  <a:pos x="T4" y="T5"/>
                                </a:cxn>
                                <a:cxn ang="T121">
                                  <a:pos x="T6" y="T7"/>
                                </a:cxn>
                                <a:cxn ang="T122">
                                  <a:pos x="T8" y="T9"/>
                                </a:cxn>
                                <a:cxn ang="T123">
                                  <a:pos x="T10" y="T11"/>
                                </a:cxn>
                                <a:cxn ang="T124">
                                  <a:pos x="T12" y="T13"/>
                                </a:cxn>
                                <a:cxn ang="T125">
                                  <a:pos x="T14" y="T15"/>
                                </a:cxn>
                                <a:cxn ang="T126">
                                  <a:pos x="T16" y="T17"/>
                                </a:cxn>
                                <a:cxn ang="T127">
                                  <a:pos x="T18" y="T19"/>
                                </a:cxn>
                                <a:cxn ang="T128">
                                  <a:pos x="T20" y="T21"/>
                                </a:cxn>
                                <a:cxn ang="T129">
                                  <a:pos x="T22" y="T23"/>
                                </a:cxn>
                                <a:cxn ang="T130">
                                  <a:pos x="T24" y="T25"/>
                                </a:cxn>
                                <a:cxn ang="T131">
                                  <a:pos x="T26" y="T27"/>
                                </a:cxn>
                                <a:cxn ang="T132">
                                  <a:pos x="T28" y="T29"/>
                                </a:cxn>
                                <a:cxn ang="T133">
                                  <a:pos x="T30" y="T31"/>
                                </a:cxn>
                                <a:cxn ang="T134">
                                  <a:pos x="T32" y="T33"/>
                                </a:cxn>
                                <a:cxn ang="T135">
                                  <a:pos x="T34" y="T35"/>
                                </a:cxn>
                                <a:cxn ang="T136">
                                  <a:pos x="T36" y="T37"/>
                                </a:cxn>
                                <a:cxn ang="T137">
                                  <a:pos x="T38" y="T39"/>
                                </a:cxn>
                                <a:cxn ang="T138">
                                  <a:pos x="T40" y="T41"/>
                                </a:cxn>
                                <a:cxn ang="T139">
                                  <a:pos x="T42" y="T43"/>
                                </a:cxn>
                                <a:cxn ang="T140">
                                  <a:pos x="T44" y="T45"/>
                                </a:cxn>
                                <a:cxn ang="T141">
                                  <a:pos x="T46" y="T47"/>
                                </a:cxn>
                                <a:cxn ang="T142">
                                  <a:pos x="T48" y="T49"/>
                                </a:cxn>
                                <a:cxn ang="T143">
                                  <a:pos x="T50" y="T51"/>
                                </a:cxn>
                                <a:cxn ang="T144">
                                  <a:pos x="T52" y="T53"/>
                                </a:cxn>
                                <a:cxn ang="T145">
                                  <a:pos x="T54" y="T55"/>
                                </a:cxn>
                                <a:cxn ang="T146">
                                  <a:pos x="T56" y="T57"/>
                                </a:cxn>
                                <a:cxn ang="T147">
                                  <a:pos x="T58" y="T59"/>
                                </a:cxn>
                                <a:cxn ang="T148">
                                  <a:pos x="T60" y="T61"/>
                                </a:cxn>
                                <a:cxn ang="T149">
                                  <a:pos x="T62" y="T63"/>
                                </a:cxn>
                                <a:cxn ang="T150">
                                  <a:pos x="T64" y="T65"/>
                                </a:cxn>
                                <a:cxn ang="T151">
                                  <a:pos x="T66" y="T67"/>
                                </a:cxn>
                                <a:cxn ang="T152">
                                  <a:pos x="T68" y="T69"/>
                                </a:cxn>
                                <a:cxn ang="T153">
                                  <a:pos x="T70" y="T71"/>
                                </a:cxn>
                                <a:cxn ang="T154">
                                  <a:pos x="T72" y="T73"/>
                                </a:cxn>
                                <a:cxn ang="T155">
                                  <a:pos x="T74" y="T75"/>
                                </a:cxn>
                                <a:cxn ang="T156">
                                  <a:pos x="T76" y="T77"/>
                                </a:cxn>
                                <a:cxn ang="T157">
                                  <a:pos x="T78" y="T79"/>
                                </a:cxn>
                                <a:cxn ang="T158">
                                  <a:pos x="T80" y="T81"/>
                                </a:cxn>
                                <a:cxn ang="T159">
                                  <a:pos x="T82" y="T83"/>
                                </a:cxn>
                                <a:cxn ang="T160">
                                  <a:pos x="T84" y="T85"/>
                                </a:cxn>
                                <a:cxn ang="T161">
                                  <a:pos x="T86" y="T87"/>
                                </a:cxn>
                                <a:cxn ang="T162">
                                  <a:pos x="T88" y="T89"/>
                                </a:cxn>
                                <a:cxn ang="T163">
                                  <a:pos x="T90" y="T91"/>
                                </a:cxn>
                                <a:cxn ang="T164">
                                  <a:pos x="T92" y="T93"/>
                                </a:cxn>
                                <a:cxn ang="T165">
                                  <a:pos x="T94" y="T95"/>
                                </a:cxn>
                                <a:cxn ang="T166">
                                  <a:pos x="T96" y="T97"/>
                                </a:cxn>
                                <a:cxn ang="T167">
                                  <a:pos x="T98" y="T99"/>
                                </a:cxn>
                                <a:cxn ang="T168">
                                  <a:pos x="T100" y="T101"/>
                                </a:cxn>
                                <a:cxn ang="T169">
                                  <a:pos x="T102" y="T103"/>
                                </a:cxn>
                                <a:cxn ang="T170">
                                  <a:pos x="T104" y="T105"/>
                                </a:cxn>
                                <a:cxn ang="T171">
                                  <a:pos x="T106" y="T107"/>
                                </a:cxn>
                                <a:cxn ang="T172">
                                  <a:pos x="T108" y="T109"/>
                                </a:cxn>
                                <a:cxn ang="T173">
                                  <a:pos x="T110" y="T111"/>
                                </a:cxn>
                                <a:cxn ang="T174">
                                  <a:pos x="T112" y="T113"/>
                                </a:cxn>
                                <a:cxn ang="T175">
                                  <a:pos x="T114" y="T115"/>
                                </a:cxn>
                                <a:cxn ang="T176">
                                  <a:pos x="T116" y="T117"/>
                                </a:cxn>
                              </a:cxnLst>
                              <a:rect l="T177" t="T178" r="T179" b="T180"/>
                              <a:pathLst>
                                <a:path w="1041" h="410">
                                  <a:moveTo>
                                    <a:pt x="865" y="410"/>
                                  </a:moveTo>
                                  <a:lnTo>
                                    <a:pt x="833" y="407"/>
                                  </a:lnTo>
                                  <a:lnTo>
                                    <a:pt x="802" y="407"/>
                                  </a:lnTo>
                                  <a:lnTo>
                                    <a:pt x="773" y="405"/>
                                  </a:lnTo>
                                  <a:lnTo>
                                    <a:pt x="741" y="402"/>
                                  </a:lnTo>
                                  <a:lnTo>
                                    <a:pt x="710" y="402"/>
                                  </a:lnTo>
                                  <a:lnTo>
                                    <a:pt x="678" y="399"/>
                                  </a:lnTo>
                                  <a:lnTo>
                                    <a:pt x="649" y="399"/>
                                  </a:lnTo>
                                  <a:lnTo>
                                    <a:pt x="618" y="397"/>
                                  </a:lnTo>
                                  <a:lnTo>
                                    <a:pt x="586" y="394"/>
                                  </a:lnTo>
                                  <a:lnTo>
                                    <a:pt x="555" y="394"/>
                                  </a:lnTo>
                                  <a:lnTo>
                                    <a:pt x="523" y="392"/>
                                  </a:lnTo>
                                  <a:lnTo>
                                    <a:pt x="492" y="392"/>
                                  </a:lnTo>
                                  <a:lnTo>
                                    <a:pt x="460" y="389"/>
                                  </a:lnTo>
                                  <a:lnTo>
                                    <a:pt x="429" y="386"/>
                                  </a:lnTo>
                                  <a:lnTo>
                                    <a:pt x="397" y="386"/>
                                  </a:lnTo>
                                  <a:lnTo>
                                    <a:pt x="366" y="384"/>
                                  </a:lnTo>
                                  <a:lnTo>
                                    <a:pt x="355" y="381"/>
                                  </a:lnTo>
                                  <a:lnTo>
                                    <a:pt x="345" y="378"/>
                                  </a:lnTo>
                                  <a:lnTo>
                                    <a:pt x="331" y="378"/>
                                  </a:lnTo>
                                  <a:lnTo>
                                    <a:pt x="321" y="376"/>
                                  </a:lnTo>
                                  <a:lnTo>
                                    <a:pt x="308" y="373"/>
                                  </a:lnTo>
                                  <a:lnTo>
                                    <a:pt x="297" y="370"/>
                                  </a:lnTo>
                                  <a:lnTo>
                                    <a:pt x="284" y="365"/>
                                  </a:lnTo>
                                  <a:lnTo>
                                    <a:pt x="274" y="363"/>
                                  </a:lnTo>
                                  <a:lnTo>
                                    <a:pt x="255" y="355"/>
                                  </a:lnTo>
                                  <a:lnTo>
                                    <a:pt x="234" y="347"/>
                                  </a:lnTo>
                                  <a:lnTo>
                                    <a:pt x="216" y="339"/>
                                  </a:lnTo>
                                  <a:lnTo>
                                    <a:pt x="198" y="328"/>
                                  </a:lnTo>
                                  <a:lnTo>
                                    <a:pt x="176" y="321"/>
                                  </a:lnTo>
                                  <a:lnTo>
                                    <a:pt x="158" y="313"/>
                                  </a:lnTo>
                                  <a:lnTo>
                                    <a:pt x="137" y="305"/>
                                  </a:lnTo>
                                  <a:lnTo>
                                    <a:pt x="119" y="297"/>
                                  </a:lnTo>
                                  <a:lnTo>
                                    <a:pt x="119" y="294"/>
                                  </a:lnTo>
                                  <a:lnTo>
                                    <a:pt x="116" y="289"/>
                                  </a:lnTo>
                                  <a:lnTo>
                                    <a:pt x="116" y="286"/>
                                  </a:lnTo>
                                  <a:lnTo>
                                    <a:pt x="113" y="281"/>
                                  </a:lnTo>
                                  <a:lnTo>
                                    <a:pt x="169" y="284"/>
                                  </a:lnTo>
                                  <a:lnTo>
                                    <a:pt x="216" y="289"/>
                                  </a:lnTo>
                                  <a:lnTo>
                                    <a:pt x="261" y="292"/>
                                  </a:lnTo>
                                  <a:lnTo>
                                    <a:pt x="297" y="294"/>
                                  </a:lnTo>
                                  <a:lnTo>
                                    <a:pt x="331" y="297"/>
                                  </a:lnTo>
                                  <a:lnTo>
                                    <a:pt x="366" y="300"/>
                                  </a:lnTo>
                                  <a:lnTo>
                                    <a:pt x="395" y="302"/>
                                  </a:lnTo>
                                  <a:lnTo>
                                    <a:pt x="426" y="305"/>
                                  </a:lnTo>
                                  <a:lnTo>
                                    <a:pt x="455" y="307"/>
                                  </a:lnTo>
                                  <a:lnTo>
                                    <a:pt x="486" y="310"/>
                                  </a:lnTo>
                                  <a:lnTo>
                                    <a:pt x="518" y="313"/>
                                  </a:lnTo>
                                  <a:lnTo>
                                    <a:pt x="555" y="315"/>
                                  </a:lnTo>
                                  <a:lnTo>
                                    <a:pt x="594" y="321"/>
                                  </a:lnTo>
                                  <a:lnTo>
                                    <a:pt x="639" y="326"/>
                                  </a:lnTo>
                                  <a:lnTo>
                                    <a:pt x="686" y="331"/>
                                  </a:lnTo>
                                  <a:lnTo>
                                    <a:pt x="744" y="336"/>
                                  </a:lnTo>
                                  <a:lnTo>
                                    <a:pt x="752" y="339"/>
                                  </a:lnTo>
                                  <a:lnTo>
                                    <a:pt x="760" y="339"/>
                                  </a:lnTo>
                                  <a:lnTo>
                                    <a:pt x="768" y="342"/>
                                  </a:lnTo>
                                  <a:lnTo>
                                    <a:pt x="778" y="342"/>
                                  </a:lnTo>
                                  <a:lnTo>
                                    <a:pt x="775" y="339"/>
                                  </a:lnTo>
                                  <a:lnTo>
                                    <a:pt x="775" y="336"/>
                                  </a:lnTo>
                                  <a:lnTo>
                                    <a:pt x="773" y="334"/>
                                  </a:lnTo>
                                  <a:lnTo>
                                    <a:pt x="773" y="331"/>
                                  </a:lnTo>
                                  <a:lnTo>
                                    <a:pt x="757" y="328"/>
                                  </a:lnTo>
                                  <a:lnTo>
                                    <a:pt x="733" y="326"/>
                                  </a:lnTo>
                                  <a:lnTo>
                                    <a:pt x="699" y="321"/>
                                  </a:lnTo>
                                  <a:lnTo>
                                    <a:pt x="660" y="315"/>
                                  </a:lnTo>
                                  <a:lnTo>
                                    <a:pt x="615" y="313"/>
                                  </a:lnTo>
                                  <a:lnTo>
                                    <a:pt x="565" y="307"/>
                                  </a:lnTo>
                                  <a:lnTo>
                                    <a:pt x="513" y="302"/>
                                  </a:lnTo>
                                  <a:lnTo>
                                    <a:pt x="458" y="297"/>
                                  </a:lnTo>
                                  <a:lnTo>
                                    <a:pt x="400" y="292"/>
                                  </a:lnTo>
                                  <a:lnTo>
                                    <a:pt x="342" y="286"/>
                                  </a:lnTo>
                                  <a:lnTo>
                                    <a:pt x="287" y="281"/>
                                  </a:lnTo>
                                  <a:lnTo>
                                    <a:pt x="232" y="276"/>
                                  </a:lnTo>
                                  <a:lnTo>
                                    <a:pt x="182" y="271"/>
                                  </a:lnTo>
                                  <a:lnTo>
                                    <a:pt x="134" y="268"/>
                                  </a:lnTo>
                                  <a:lnTo>
                                    <a:pt x="92" y="265"/>
                                  </a:lnTo>
                                  <a:lnTo>
                                    <a:pt x="58" y="263"/>
                                  </a:lnTo>
                                  <a:lnTo>
                                    <a:pt x="56" y="260"/>
                                  </a:lnTo>
                                  <a:lnTo>
                                    <a:pt x="50" y="257"/>
                                  </a:lnTo>
                                  <a:lnTo>
                                    <a:pt x="48" y="257"/>
                                  </a:lnTo>
                                  <a:lnTo>
                                    <a:pt x="43" y="255"/>
                                  </a:lnTo>
                                  <a:lnTo>
                                    <a:pt x="43" y="250"/>
                                  </a:lnTo>
                                  <a:lnTo>
                                    <a:pt x="43" y="244"/>
                                  </a:lnTo>
                                  <a:lnTo>
                                    <a:pt x="43" y="242"/>
                                  </a:lnTo>
                                  <a:lnTo>
                                    <a:pt x="43" y="236"/>
                                  </a:lnTo>
                                  <a:lnTo>
                                    <a:pt x="64" y="236"/>
                                  </a:lnTo>
                                  <a:lnTo>
                                    <a:pt x="87" y="239"/>
                                  </a:lnTo>
                                  <a:lnTo>
                                    <a:pt x="108" y="239"/>
                                  </a:lnTo>
                                  <a:lnTo>
                                    <a:pt x="129" y="239"/>
                                  </a:lnTo>
                                  <a:lnTo>
                                    <a:pt x="150" y="239"/>
                                  </a:lnTo>
                                  <a:lnTo>
                                    <a:pt x="174" y="239"/>
                                  </a:lnTo>
                                  <a:lnTo>
                                    <a:pt x="195" y="239"/>
                                  </a:lnTo>
                                  <a:lnTo>
                                    <a:pt x="219" y="239"/>
                                  </a:lnTo>
                                  <a:lnTo>
                                    <a:pt x="250" y="242"/>
                                  </a:lnTo>
                                  <a:lnTo>
                                    <a:pt x="279" y="244"/>
                                  </a:lnTo>
                                  <a:lnTo>
                                    <a:pt x="310" y="247"/>
                                  </a:lnTo>
                                  <a:lnTo>
                                    <a:pt x="342" y="250"/>
                                  </a:lnTo>
                                  <a:lnTo>
                                    <a:pt x="371" y="250"/>
                                  </a:lnTo>
                                  <a:lnTo>
                                    <a:pt x="402" y="252"/>
                                  </a:lnTo>
                                  <a:lnTo>
                                    <a:pt x="431" y="255"/>
                                  </a:lnTo>
                                  <a:lnTo>
                                    <a:pt x="463" y="257"/>
                                  </a:lnTo>
                                  <a:lnTo>
                                    <a:pt x="494" y="260"/>
                                  </a:lnTo>
                                  <a:lnTo>
                                    <a:pt x="523" y="263"/>
                                  </a:lnTo>
                                  <a:lnTo>
                                    <a:pt x="555" y="265"/>
                                  </a:lnTo>
                                  <a:lnTo>
                                    <a:pt x="586" y="265"/>
                                  </a:lnTo>
                                  <a:lnTo>
                                    <a:pt x="615" y="268"/>
                                  </a:lnTo>
                                  <a:lnTo>
                                    <a:pt x="647" y="271"/>
                                  </a:lnTo>
                                  <a:lnTo>
                                    <a:pt x="676" y="273"/>
                                  </a:lnTo>
                                  <a:lnTo>
                                    <a:pt x="707" y="276"/>
                                  </a:lnTo>
                                  <a:lnTo>
                                    <a:pt x="707" y="273"/>
                                  </a:lnTo>
                                  <a:lnTo>
                                    <a:pt x="707" y="271"/>
                                  </a:lnTo>
                                  <a:lnTo>
                                    <a:pt x="707" y="268"/>
                                  </a:lnTo>
                                  <a:lnTo>
                                    <a:pt x="707" y="265"/>
                                  </a:lnTo>
                                  <a:lnTo>
                                    <a:pt x="592" y="257"/>
                                  </a:lnTo>
                                  <a:lnTo>
                                    <a:pt x="492" y="252"/>
                                  </a:lnTo>
                                  <a:lnTo>
                                    <a:pt x="405" y="244"/>
                                  </a:lnTo>
                                  <a:lnTo>
                                    <a:pt x="331" y="239"/>
                                  </a:lnTo>
                                  <a:lnTo>
                                    <a:pt x="266" y="236"/>
                                  </a:lnTo>
                                  <a:lnTo>
                                    <a:pt x="213" y="231"/>
                                  </a:lnTo>
                                  <a:lnTo>
                                    <a:pt x="169" y="229"/>
                                  </a:lnTo>
                                  <a:lnTo>
                                    <a:pt x="132" y="226"/>
                                  </a:lnTo>
                                  <a:lnTo>
                                    <a:pt x="103" y="223"/>
                                  </a:lnTo>
                                  <a:lnTo>
                                    <a:pt x="79" y="221"/>
                                  </a:lnTo>
                                  <a:lnTo>
                                    <a:pt x="61" y="221"/>
                                  </a:lnTo>
                                  <a:lnTo>
                                    <a:pt x="48" y="221"/>
                                  </a:lnTo>
                                  <a:lnTo>
                                    <a:pt x="37" y="218"/>
                                  </a:lnTo>
                                  <a:lnTo>
                                    <a:pt x="29" y="218"/>
                                  </a:lnTo>
                                  <a:lnTo>
                                    <a:pt x="22" y="218"/>
                                  </a:lnTo>
                                  <a:lnTo>
                                    <a:pt x="14" y="218"/>
                                  </a:lnTo>
                                  <a:lnTo>
                                    <a:pt x="11" y="213"/>
                                  </a:lnTo>
                                  <a:lnTo>
                                    <a:pt x="8" y="208"/>
                                  </a:lnTo>
                                  <a:lnTo>
                                    <a:pt x="6" y="202"/>
                                  </a:lnTo>
                                  <a:lnTo>
                                    <a:pt x="3" y="189"/>
                                  </a:lnTo>
                                  <a:lnTo>
                                    <a:pt x="116" y="194"/>
                                  </a:lnTo>
                                  <a:lnTo>
                                    <a:pt x="213" y="200"/>
                                  </a:lnTo>
                                  <a:lnTo>
                                    <a:pt x="300" y="202"/>
                                  </a:lnTo>
                                  <a:lnTo>
                                    <a:pt x="373" y="205"/>
                                  </a:lnTo>
                                  <a:lnTo>
                                    <a:pt x="437" y="210"/>
                                  </a:lnTo>
                                  <a:lnTo>
                                    <a:pt x="489" y="213"/>
                                  </a:lnTo>
                                  <a:lnTo>
                                    <a:pt x="534" y="213"/>
                                  </a:lnTo>
                                  <a:lnTo>
                                    <a:pt x="571" y="215"/>
                                  </a:lnTo>
                                  <a:lnTo>
                                    <a:pt x="602" y="218"/>
                                  </a:lnTo>
                                  <a:lnTo>
                                    <a:pt x="626" y="218"/>
                                  </a:lnTo>
                                  <a:lnTo>
                                    <a:pt x="647" y="221"/>
                                  </a:lnTo>
                                  <a:lnTo>
                                    <a:pt x="662" y="223"/>
                                  </a:lnTo>
                                  <a:lnTo>
                                    <a:pt x="676" y="223"/>
                                  </a:lnTo>
                                  <a:lnTo>
                                    <a:pt x="689" y="226"/>
                                  </a:lnTo>
                                  <a:lnTo>
                                    <a:pt x="702" y="226"/>
                                  </a:lnTo>
                                  <a:lnTo>
                                    <a:pt x="715" y="229"/>
                                  </a:lnTo>
                                  <a:lnTo>
                                    <a:pt x="715" y="226"/>
                                  </a:lnTo>
                                  <a:lnTo>
                                    <a:pt x="715" y="221"/>
                                  </a:lnTo>
                                  <a:lnTo>
                                    <a:pt x="715" y="218"/>
                                  </a:lnTo>
                                  <a:lnTo>
                                    <a:pt x="715" y="215"/>
                                  </a:lnTo>
                                  <a:lnTo>
                                    <a:pt x="702" y="213"/>
                                  </a:lnTo>
                                  <a:lnTo>
                                    <a:pt x="683" y="213"/>
                                  </a:lnTo>
                                  <a:lnTo>
                                    <a:pt x="662" y="210"/>
                                  </a:lnTo>
                                  <a:lnTo>
                                    <a:pt x="639" y="208"/>
                                  </a:lnTo>
                                  <a:lnTo>
                                    <a:pt x="615" y="205"/>
                                  </a:lnTo>
                                  <a:lnTo>
                                    <a:pt x="586" y="205"/>
                                  </a:lnTo>
                                  <a:lnTo>
                                    <a:pt x="557" y="202"/>
                                  </a:lnTo>
                                  <a:lnTo>
                                    <a:pt x="526" y="200"/>
                                  </a:lnTo>
                                  <a:lnTo>
                                    <a:pt x="492" y="200"/>
                                  </a:lnTo>
                                  <a:lnTo>
                                    <a:pt x="455" y="197"/>
                                  </a:lnTo>
                                  <a:lnTo>
                                    <a:pt x="418" y="197"/>
                                  </a:lnTo>
                                  <a:lnTo>
                                    <a:pt x="381" y="194"/>
                                  </a:lnTo>
                                  <a:lnTo>
                                    <a:pt x="342" y="194"/>
                                  </a:lnTo>
                                  <a:lnTo>
                                    <a:pt x="305" y="194"/>
                                  </a:lnTo>
                                  <a:lnTo>
                                    <a:pt x="263" y="192"/>
                                  </a:lnTo>
                                  <a:lnTo>
                                    <a:pt x="224" y="192"/>
                                  </a:lnTo>
                                  <a:lnTo>
                                    <a:pt x="195" y="189"/>
                                  </a:lnTo>
                                  <a:lnTo>
                                    <a:pt x="169" y="187"/>
                                  </a:lnTo>
                                  <a:lnTo>
                                    <a:pt x="140" y="184"/>
                                  </a:lnTo>
                                  <a:lnTo>
                                    <a:pt x="113" y="181"/>
                                  </a:lnTo>
                                  <a:lnTo>
                                    <a:pt x="85" y="179"/>
                                  </a:lnTo>
                                  <a:lnTo>
                                    <a:pt x="58" y="176"/>
                                  </a:lnTo>
                                  <a:lnTo>
                                    <a:pt x="29" y="173"/>
                                  </a:lnTo>
                                  <a:lnTo>
                                    <a:pt x="0" y="171"/>
                                  </a:lnTo>
                                  <a:lnTo>
                                    <a:pt x="0" y="168"/>
                                  </a:lnTo>
                                  <a:lnTo>
                                    <a:pt x="0" y="163"/>
                                  </a:lnTo>
                                  <a:lnTo>
                                    <a:pt x="0" y="158"/>
                                  </a:lnTo>
                                  <a:lnTo>
                                    <a:pt x="3" y="152"/>
                                  </a:lnTo>
                                  <a:lnTo>
                                    <a:pt x="56" y="142"/>
                                  </a:lnTo>
                                  <a:lnTo>
                                    <a:pt x="106" y="129"/>
                                  </a:lnTo>
                                  <a:lnTo>
                                    <a:pt x="158" y="118"/>
                                  </a:lnTo>
                                  <a:lnTo>
                                    <a:pt x="211" y="105"/>
                                  </a:lnTo>
                                  <a:lnTo>
                                    <a:pt x="261" y="95"/>
                                  </a:lnTo>
                                  <a:lnTo>
                                    <a:pt x="313" y="84"/>
                                  </a:lnTo>
                                  <a:lnTo>
                                    <a:pt x="366" y="71"/>
                                  </a:lnTo>
                                  <a:lnTo>
                                    <a:pt x="418" y="60"/>
                                  </a:lnTo>
                                  <a:lnTo>
                                    <a:pt x="444" y="53"/>
                                  </a:lnTo>
                                  <a:lnTo>
                                    <a:pt x="473" y="47"/>
                                  </a:lnTo>
                                  <a:lnTo>
                                    <a:pt x="500" y="39"/>
                                  </a:lnTo>
                                  <a:lnTo>
                                    <a:pt x="528" y="32"/>
                                  </a:lnTo>
                                  <a:lnTo>
                                    <a:pt x="555" y="24"/>
                                  </a:lnTo>
                                  <a:lnTo>
                                    <a:pt x="584" y="16"/>
                                  </a:lnTo>
                                  <a:lnTo>
                                    <a:pt x="610" y="8"/>
                                  </a:lnTo>
                                  <a:lnTo>
                                    <a:pt x="636" y="0"/>
                                  </a:lnTo>
                                  <a:lnTo>
                                    <a:pt x="644" y="0"/>
                                  </a:lnTo>
                                  <a:lnTo>
                                    <a:pt x="652" y="0"/>
                                  </a:lnTo>
                                  <a:lnTo>
                                    <a:pt x="660" y="3"/>
                                  </a:lnTo>
                                  <a:lnTo>
                                    <a:pt x="665" y="3"/>
                                  </a:lnTo>
                                  <a:lnTo>
                                    <a:pt x="673" y="11"/>
                                  </a:lnTo>
                                  <a:lnTo>
                                    <a:pt x="678" y="18"/>
                                  </a:lnTo>
                                  <a:lnTo>
                                    <a:pt x="683" y="24"/>
                                  </a:lnTo>
                                  <a:lnTo>
                                    <a:pt x="691" y="32"/>
                                  </a:lnTo>
                                  <a:lnTo>
                                    <a:pt x="699" y="37"/>
                                  </a:lnTo>
                                  <a:lnTo>
                                    <a:pt x="710" y="47"/>
                                  </a:lnTo>
                                  <a:lnTo>
                                    <a:pt x="725" y="58"/>
                                  </a:lnTo>
                                  <a:lnTo>
                                    <a:pt x="744" y="71"/>
                                  </a:lnTo>
                                  <a:lnTo>
                                    <a:pt x="744" y="74"/>
                                  </a:lnTo>
                                  <a:lnTo>
                                    <a:pt x="744" y="76"/>
                                  </a:lnTo>
                                  <a:lnTo>
                                    <a:pt x="744" y="79"/>
                                  </a:lnTo>
                                  <a:lnTo>
                                    <a:pt x="744" y="81"/>
                                  </a:lnTo>
                                  <a:lnTo>
                                    <a:pt x="823" y="142"/>
                                  </a:lnTo>
                                  <a:lnTo>
                                    <a:pt x="886" y="189"/>
                                  </a:lnTo>
                                  <a:lnTo>
                                    <a:pt x="936" y="226"/>
                                  </a:lnTo>
                                  <a:lnTo>
                                    <a:pt x="975" y="252"/>
                                  </a:lnTo>
                                  <a:lnTo>
                                    <a:pt x="1001" y="273"/>
                                  </a:lnTo>
                                  <a:lnTo>
                                    <a:pt x="1020" y="286"/>
                                  </a:lnTo>
                                  <a:lnTo>
                                    <a:pt x="1030" y="294"/>
                                  </a:lnTo>
                                  <a:lnTo>
                                    <a:pt x="1035" y="300"/>
                                  </a:lnTo>
                                  <a:lnTo>
                                    <a:pt x="1038" y="323"/>
                                  </a:lnTo>
                                  <a:lnTo>
                                    <a:pt x="1038" y="347"/>
                                  </a:lnTo>
                                  <a:lnTo>
                                    <a:pt x="1038" y="370"/>
                                  </a:lnTo>
                                  <a:lnTo>
                                    <a:pt x="1041" y="394"/>
                                  </a:lnTo>
                                  <a:lnTo>
                                    <a:pt x="1038" y="397"/>
                                  </a:lnTo>
                                  <a:lnTo>
                                    <a:pt x="1035" y="399"/>
                                  </a:lnTo>
                                  <a:lnTo>
                                    <a:pt x="1033" y="402"/>
                                  </a:lnTo>
                                  <a:lnTo>
                                    <a:pt x="1009" y="405"/>
                                  </a:lnTo>
                                  <a:lnTo>
                                    <a:pt x="991" y="407"/>
                                  </a:lnTo>
                                  <a:lnTo>
                                    <a:pt x="975" y="407"/>
                                  </a:lnTo>
                                  <a:lnTo>
                                    <a:pt x="962" y="410"/>
                                  </a:lnTo>
                                  <a:lnTo>
                                    <a:pt x="944" y="410"/>
                                  </a:lnTo>
                                  <a:lnTo>
                                    <a:pt x="922" y="410"/>
                                  </a:lnTo>
                                  <a:lnTo>
                                    <a:pt x="899" y="410"/>
                                  </a:lnTo>
                                  <a:lnTo>
                                    <a:pt x="865" y="41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9966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1" name="Freeform 5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63" y="2707"/>
                              <a:ext cx="342" cy="284"/>
                            </a:xfrm>
                            <a:custGeom>
                              <a:avLst/>
                              <a:gdLst>
                                <a:gd name="T0" fmla="*/ 326 w 342"/>
                                <a:gd name="T1" fmla="*/ 284 h 284"/>
                                <a:gd name="T2" fmla="*/ 310 w 342"/>
                                <a:gd name="T3" fmla="*/ 273 h 284"/>
                                <a:gd name="T4" fmla="*/ 295 w 342"/>
                                <a:gd name="T5" fmla="*/ 263 h 284"/>
                                <a:gd name="T6" fmla="*/ 279 w 342"/>
                                <a:gd name="T7" fmla="*/ 250 h 284"/>
                                <a:gd name="T8" fmla="*/ 263 w 342"/>
                                <a:gd name="T9" fmla="*/ 239 h 284"/>
                                <a:gd name="T10" fmla="*/ 247 w 342"/>
                                <a:gd name="T11" fmla="*/ 229 h 284"/>
                                <a:gd name="T12" fmla="*/ 232 w 342"/>
                                <a:gd name="T13" fmla="*/ 215 h 284"/>
                                <a:gd name="T14" fmla="*/ 216 w 342"/>
                                <a:gd name="T15" fmla="*/ 205 h 284"/>
                                <a:gd name="T16" fmla="*/ 200 w 342"/>
                                <a:gd name="T17" fmla="*/ 194 h 284"/>
                                <a:gd name="T18" fmla="*/ 176 w 342"/>
                                <a:gd name="T19" fmla="*/ 173 h 284"/>
                                <a:gd name="T20" fmla="*/ 150 w 342"/>
                                <a:gd name="T21" fmla="*/ 152 h 284"/>
                                <a:gd name="T22" fmla="*/ 127 w 342"/>
                                <a:gd name="T23" fmla="*/ 131 h 284"/>
                                <a:gd name="T24" fmla="*/ 103 w 342"/>
                                <a:gd name="T25" fmla="*/ 110 h 284"/>
                                <a:gd name="T26" fmla="*/ 79 w 342"/>
                                <a:gd name="T27" fmla="*/ 92 h 284"/>
                                <a:gd name="T28" fmla="*/ 53 w 342"/>
                                <a:gd name="T29" fmla="*/ 71 h 284"/>
                                <a:gd name="T30" fmla="*/ 29 w 342"/>
                                <a:gd name="T31" fmla="*/ 50 h 284"/>
                                <a:gd name="T32" fmla="*/ 3 w 342"/>
                                <a:gd name="T33" fmla="*/ 29 h 284"/>
                                <a:gd name="T34" fmla="*/ 3 w 342"/>
                                <a:gd name="T35" fmla="*/ 24 h 284"/>
                                <a:gd name="T36" fmla="*/ 3 w 342"/>
                                <a:gd name="T37" fmla="*/ 21 h 284"/>
                                <a:gd name="T38" fmla="*/ 3 w 342"/>
                                <a:gd name="T39" fmla="*/ 16 h 284"/>
                                <a:gd name="T40" fmla="*/ 0 w 342"/>
                                <a:gd name="T41" fmla="*/ 13 h 284"/>
                                <a:gd name="T42" fmla="*/ 14 w 342"/>
                                <a:gd name="T43" fmla="*/ 10 h 284"/>
                                <a:gd name="T44" fmla="*/ 24 w 342"/>
                                <a:gd name="T45" fmla="*/ 8 h 284"/>
                                <a:gd name="T46" fmla="*/ 37 w 342"/>
                                <a:gd name="T47" fmla="*/ 5 h 284"/>
                                <a:gd name="T48" fmla="*/ 61 w 342"/>
                                <a:gd name="T49" fmla="*/ 0 h 284"/>
                                <a:gd name="T50" fmla="*/ 71 w 342"/>
                                <a:gd name="T51" fmla="*/ 10 h 284"/>
                                <a:gd name="T52" fmla="*/ 82 w 342"/>
                                <a:gd name="T53" fmla="*/ 24 h 284"/>
                                <a:gd name="T54" fmla="*/ 92 w 342"/>
                                <a:gd name="T55" fmla="*/ 34 h 284"/>
                                <a:gd name="T56" fmla="*/ 103 w 342"/>
                                <a:gd name="T57" fmla="*/ 45 h 284"/>
                                <a:gd name="T58" fmla="*/ 113 w 342"/>
                                <a:gd name="T59" fmla="*/ 58 h 284"/>
                                <a:gd name="T60" fmla="*/ 124 w 342"/>
                                <a:gd name="T61" fmla="*/ 68 h 284"/>
                                <a:gd name="T62" fmla="*/ 134 w 342"/>
                                <a:gd name="T63" fmla="*/ 81 h 284"/>
                                <a:gd name="T64" fmla="*/ 145 w 342"/>
                                <a:gd name="T65" fmla="*/ 92 h 284"/>
                                <a:gd name="T66" fmla="*/ 161 w 342"/>
                                <a:gd name="T67" fmla="*/ 105 h 284"/>
                                <a:gd name="T68" fmla="*/ 179 w 342"/>
                                <a:gd name="T69" fmla="*/ 118 h 284"/>
                                <a:gd name="T70" fmla="*/ 195 w 342"/>
                                <a:gd name="T71" fmla="*/ 131 h 284"/>
                                <a:gd name="T72" fmla="*/ 211 w 342"/>
                                <a:gd name="T73" fmla="*/ 144 h 284"/>
                                <a:gd name="T74" fmla="*/ 226 w 342"/>
                                <a:gd name="T75" fmla="*/ 160 h 284"/>
                                <a:gd name="T76" fmla="*/ 242 w 342"/>
                                <a:gd name="T77" fmla="*/ 173 h 284"/>
                                <a:gd name="T78" fmla="*/ 255 w 342"/>
                                <a:gd name="T79" fmla="*/ 187 h 284"/>
                                <a:gd name="T80" fmla="*/ 271 w 342"/>
                                <a:gd name="T81" fmla="*/ 200 h 284"/>
                                <a:gd name="T82" fmla="*/ 282 w 342"/>
                                <a:gd name="T83" fmla="*/ 213 h 284"/>
                                <a:gd name="T84" fmla="*/ 292 w 342"/>
                                <a:gd name="T85" fmla="*/ 226 h 284"/>
                                <a:gd name="T86" fmla="*/ 300 w 342"/>
                                <a:gd name="T87" fmla="*/ 242 h 284"/>
                                <a:gd name="T88" fmla="*/ 310 w 342"/>
                                <a:gd name="T89" fmla="*/ 255 h 284"/>
                                <a:gd name="T90" fmla="*/ 313 w 342"/>
                                <a:gd name="T91" fmla="*/ 255 h 284"/>
                                <a:gd name="T92" fmla="*/ 316 w 342"/>
                                <a:gd name="T93" fmla="*/ 255 h 284"/>
                                <a:gd name="T94" fmla="*/ 318 w 342"/>
                                <a:gd name="T95" fmla="*/ 255 h 284"/>
                                <a:gd name="T96" fmla="*/ 321 w 342"/>
                                <a:gd name="T97" fmla="*/ 255 h 284"/>
                                <a:gd name="T98" fmla="*/ 321 w 342"/>
                                <a:gd name="T99" fmla="*/ 257 h 284"/>
                                <a:gd name="T100" fmla="*/ 321 w 342"/>
                                <a:gd name="T101" fmla="*/ 257 h 284"/>
                                <a:gd name="T102" fmla="*/ 321 w 342"/>
                                <a:gd name="T103" fmla="*/ 260 h 284"/>
                                <a:gd name="T104" fmla="*/ 321 w 342"/>
                                <a:gd name="T105" fmla="*/ 263 h 284"/>
                                <a:gd name="T106" fmla="*/ 326 w 342"/>
                                <a:gd name="T107" fmla="*/ 268 h 284"/>
                                <a:gd name="T108" fmla="*/ 331 w 342"/>
                                <a:gd name="T109" fmla="*/ 271 h 284"/>
                                <a:gd name="T110" fmla="*/ 337 w 342"/>
                                <a:gd name="T111" fmla="*/ 276 h 284"/>
                                <a:gd name="T112" fmla="*/ 342 w 342"/>
                                <a:gd name="T113" fmla="*/ 278 h 284"/>
                                <a:gd name="T114" fmla="*/ 339 w 342"/>
                                <a:gd name="T115" fmla="*/ 281 h 284"/>
                                <a:gd name="T116" fmla="*/ 339 w 342"/>
                                <a:gd name="T117" fmla="*/ 284 h 284"/>
                                <a:gd name="T118" fmla="*/ 334 w 342"/>
                                <a:gd name="T119" fmla="*/ 284 h 284"/>
                                <a:gd name="T120" fmla="*/ 326 w 342"/>
                                <a:gd name="T121" fmla="*/ 284 h 284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60000 65536"/>
                                <a:gd name="T178" fmla="*/ 0 60000 65536"/>
                                <a:gd name="T179" fmla="*/ 0 60000 65536"/>
                                <a:gd name="T180" fmla="*/ 0 60000 65536"/>
                                <a:gd name="T181" fmla="*/ 0 60000 65536"/>
                                <a:gd name="T182" fmla="*/ 0 60000 65536"/>
                                <a:gd name="T183" fmla="*/ 0 w 342"/>
                                <a:gd name="T184" fmla="*/ 0 h 284"/>
                                <a:gd name="T185" fmla="*/ 342 w 342"/>
                                <a:gd name="T186" fmla="*/ 284 h 284"/>
                              </a:gdLst>
                              <a:ahLst/>
                              <a:cxnLst>
                                <a:cxn ang="T122">
                                  <a:pos x="T0" y="T1"/>
                                </a:cxn>
                                <a:cxn ang="T123">
                                  <a:pos x="T2" y="T3"/>
                                </a:cxn>
                                <a:cxn ang="T124">
                                  <a:pos x="T4" y="T5"/>
                                </a:cxn>
                                <a:cxn ang="T125">
                                  <a:pos x="T6" y="T7"/>
                                </a:cxn>
                                <a:cxn ang="T126">
                                  <a:pos x="T8" y="T9"/>
                                </a:cxn>
                                <a:cxn ang="T127">
                                  <a:pos x="T10" y="T11"/>
                                </a:cxn>
                                <a:cxn ang="T128">
                                  <a:pos x="T12" y="T13"/>
                                </a:cxn>
                                <a:cxn ang="T129">
                                  <a:pos x="T14" y="T15"/>
                                </a:cxn>
                                <a:cxn ang="T130">
                                  <a:pos x="T16" y="T17"/>
                                </a:cxn>
                                <a:cxn ang="T131">
                                  <a:pos x="T18" y="T19"/>
                                </a:cxn>
                                <a:cxn ang="T132">
                                  <a:pos x="T20" y="T21"/>
                                </a:cxn>
                                <a:cxn ang="T133">
                                  <a:pos x="T22" y="T23"/>
                                </a:cxn>
                                <a:cxn ang="T134">
                                  <a:pos x="T24" y="T25"/>
                                </a:cxn>
                                <a:cxn ang="T135">
                                  <a:pos x="T26" y="T27"/>
                                </a:cxn>
                                <a:cxn ang="T136">
                                  <a:pos x="T28" y="T29"/>
                                </a:cxn>
                                <a:cxn ang="T137">
                                  <a:pos x="T30" y="T31"/>
                                </a:cxn>
                                <a:cxn ang="T138">
                                  <a:pos x="T32" y="T33"/>
                                </a:cxn>
                                <a:cxn ang="T139">
                                  <a:pos x="T34" y="T35"/>
                                </a:cxn>
                                <a:cxn ang="T140">
                                  <a:pos x="T36" y="T37"/>
                                </a:cxn>
                                <a:cxn ang="T141">
                                  <a:pos x="T38" y="T39"/>
                                </a:cxn>
                                <a:cxn ang="T142">
                                  <a:pos x="T40" y="T41"/>
                                </a:cxn>
                                <a:cxn ang="T143">
                                  <a:pos x="T42" y="T43"/>
                                </a:cxn>
                                <a:cxn ang="T144">
                                  <a:pos x="T44" y="T45"/>
                                </a:cxn>
                                <a:cxn ang="T145">
                                  <a:pos x="T46" y="T47"/>
                                </a:cxn>
                                <a:cxn ang="T146">
                                  <a:pos x="T48" y="T49"/>
                                </a:cxn>
                                <a:cxn ang="T147">
                                  <a:pos x="T50" y="T51"/>
                                </a:cxn>
                                <a:cxn ang="T148">
                                  <a:pos x="T52" y="T53"/>
                                </a:cxn>
                                <a:cxn ang="T149">
                                  <a:pos x="T54" y="T55"/>
                                </a:cxn>
                                <a:cxn ang="T150">
                                  <a:pos x="T56" y="T57"/>
                                </a:cxn>
                                <a:cxn ang="T151">
                                  <a:pos x="T58" y="T59"/>
                                </a:cxn>
                                <a:cxn ang="T152">
                                  <a:pos x="T60" y="T61"/>
                                </a:cxn>
                                <a:cxn ang="T153">
                                  <a:pos x="T62" y="T63"/>
                                </a:cxn>
                                <a:cxn ang="T154">
                                  <a:pos x="T64" y="T65"/>
                                </a:cxn>
                                <a:cxn ang="T155">
                                  <a:pos x="T66" y="T67"/>
                                </a:cxn>
                                <a:cxn ang="T156">
                                  <a:pos x="T68" y="T69"/>
                                </a:cxn>
                                <a:cxn ang="T157">
                                  <a:pos x="T70" y="T71"/>
                                </a:cxn>
                                <a:cxn ang="T158">
                                  <a:pos x="T72" y="T73"/>
                                </a:cxn>
                                <a:cxn ang="T159">
                                  <a:pos x="T74" y="T75"/>
                                </a:cxn>
                                <a:cxn ang="T160">
                                  <a:pos x="T76" y="T77"/>
                                </a:cxn>
                                <a:cxn ang="T161">
                                  <a:pos x="T78" y="T79"/>
                                </a:cxn>
                                <a:cxn ang="T162">
                                  <a:pos x="T80" y="T81"/>
                                </a:cxn>
                                <a:cxn ang="T163">
                                  <a:pos x="T82" y="T83"/>
                                </a:cxn>
                                <a:cxn ang="T164">
                                  <a:pos x="T84" y="T85"/>
                                </a:cxn>
                                <a:cxn ang="T165">
                                  <a:pos x="T86" y="T87"/>
                                </a:cxn>
                                <a:cxn ang="T166">
                                  <a:pos x="T88" y="T89"/>
                                </a:cxn>
                                <a:cxn ang="T167">
                                  <a:pos x="T90" y="T91"/>
                                </a:cxn>
                                <a:cxn ang="T168">
                                  <a:pos x="T92" y="T93"/>
                                </a:cxn>
                                <a:cxn ang="T169">
                                  <a:pos x="T94" y="T95"/>
                                </a:cxn>
                                <a:cxn ang="T170">
                                  <a:pos x="T96" y="T97"/>
                                </a:cxn>
                                <a:cxn ang="T171">
                                  <a:pos x="T98" y="T99"/>
                                </a:cxn>
                                <a:cxn ang="T172">
                                  <a:pos x="T100" y="T101"/>
                                </a:cxn>
                                <a:cxn ang="T173">
                                  <a:pos x="T102" y="T103"/>
                                </a:cxn>
                                <a:cxn ang="T174">
                                  <a:pos x="T104" y="T105"/>
                                </a:cxn>
                                <a:cxn ang="T175">
                                  <a:pos x="T106" y="T107"/>
                                </a:cxn>
                                <a:cxn ang="T176">
                                  <a:pos x="T108" y="T109"/>
                                </a:cxn>
                                <a:cxn ang="T177">
                                  <a:pos x="T110" y="T111"/>
                                </a:cxn>
                                <a:cxn ang="T178">
                                  <a:pos x="T112" y="T113"/>
                                </a:cxn>
                                <a:cxn ang="T179">
                                  <a:pos x="T114" y="T115"/>
                                </a:cxn>
                                <a:cxn ang="T180">
                                  <a:pos x="T116" y="T117"/>
                                </a:cxn>
                                <a:cxn ang="T181">
                                  <a:pos x="T118" y="T119"/>
                                </a:cxn>
                                <a:cxn ang="T182">
                                  <a:pos x="T120" y="T121"/>
                                </a:cxn>
                              </a:cxnLst>
                              <a:rect l="T183" t="T184" r="T185" b="T186"/>
                              <a:pathLst>
                                <a:path w="342" h="284">
                                  <a:moveTo>
                                    <a:pt x="326" y="284"/>
                                  </a:moveTo>
                                  <a:lnTo>
                                    <a:pt x="310" y="273"/>
                                  </a:lnTo>
                                  <a:lnTo>
                                    <a:pt x="295" y="263"/>
                                  </a:lnTo>
                                  <a:lnTo>
                                    <a:pt x="279" y="250"/>
                                  </a:lnTo>
                                  <a:lnTo>
                                    <a:pt x="263" y="239"/>
                                  </a:lnTo>
                                  <a:lnTo>
                                    <a:pt x="247" y="229"/>
                                  </a:lnTo>
                                  <a:lnTo>
                                    <a:pt x="232" y="215"/>
                                  </a:lnTo>
                                  <a:lnTo>
                                    <a:pt x="216" y="205"/>
                                  </a:lnTo>
                                  <a:lnTo>
                                    <a:pt x="200" y="194"/>
                                  </a:lnTo>
                                  <a:lnTo>
                                    <a:pt x="176" y="173"/>
                                  </a:lnTo>
                                  <a:lnTo>
                                    <a:pt x="150" y="152"/>
                                  </a:lnTo>
                                  <a:lnTo>
                                    <a:pt x="127" y="131"/>
                                  </a:lnTo>
                                  <a:lnTo>
                                    <a:pt x="103" y="110"/>
                                  </a:lnTo>
                                  <a:lnTo>
                                    <a:pt x="79" y="92"/>
                                  </a:lnTo>
                                  <a:lnTo>
                                    <a:pt x="53" y="71"/>
                                  </a:lnTo>
                                  <a:lnTo>
                                    <a:pt x="29" y="50"/>
                                  </a:lnTo>
                                  <a:lnTo>
                                    <a:pt x="3" y="29"/>
                                  </a:lnTo>
                                  <a:lnTo>
                                    <a:pt x="3" y="24"/>
                                  </a:lnTo>
                                  <a:lnTo>
                                    <a:pt x="3" y="21"/>
                                  </a:lnTo>
                                  <a:lnTo>
                                    <a:pt x="3" y="16"/>
                                  </a:lnTo>
                                  <a:lnTo>
                                    <a:pt x="0" y="13"/>
                                  </a:lnTo>
                                  <a:lnTo>
                                    <a:pt x="14" y="10"/>
                                  </a:lnTo>
                                  <a:lnTo>
                                    <a:pt x="24" y="8"/>
                                  </a:lnTo>
                                  <a:lnTo>
                                    <a:pt x="37" y="5"/>
                                  </a:lnTo>
                                  <a:lnTo>
                                    <a:pt x="61" y="0"/>
                                  </a:lnTo>
                                  <a:lnTo>
                                    <a:pt x="71" y="10"/>
                                  </a:lnTo>
                                  <a:lnTo>
                                    <a:pt x="82" y="24"/>
                                  </a:lnTo>
                                  <a:lnTo>
                                    <a:pt x="92" y="34"/>
                                  </a:lnTo>
                                  <a:lnTo>
                                    <a:pt x="103" y="45"/>
                                  </a:lnTo>
                                  <a:lnTo>
                                    <a:pt x="113" y="58"/>
                                  </a:lnTo>
                                  <a:lnTo>
                                    <a:pt x="124" y="68"/>
                                  </a:lnTo>
                                  <a:lnTo>
                                    <a:pt x="134" y="81"/>
                                  </a:lnTo>
                                  <a:lnTo>
                                    <a:pt x="145" y="92"/>
                                  </a:lnTo>
                                  <a:lnTo>
                                    <a:pt x="161" y="105"/>
                                  </a:lnTo>
                                  <a:lnTo>
                                    <a:pt x="179" y="118"/>
                                  </a:lnTo>
                                  <a:lnTo>
                                    <a:pt x="195" y="131"/>
                                  </a:lnTo>
                                  <a:lnTo>
                                    <a:pt x="211" y="144"/>
                                  </a:lnTo>
                                  <a:lnTo>
                                    <a:pt x="226" y="160"/>
                                  </a:lnTo>
                                  <a:lnTo>
                                    <a:pt x="242" y="173"/>
                                  </a:lnTo>
                                  <a:lnTo>
                                    <a:pt x="255" y="187"/>
                                  </a:lnTo>
                                  <a:lnTo>
                                    <a:pt x="271" y="200"/>
                                  </a:lnTo>
                                  <a:lnTo>
                                    <a:pt x="282" y="213"/>
                                  </a:lnTo>
                                  <a:lnTo>
                                    <a:pt x="292" y="226"/>
                                  </a:lnTo>
                                  <a:lnTo>
                                    <a:pt x="300" y="242"/>
                                  </a:lnTo>
                                  <a:lnTo>
                                    <a:pt x="310" y="255"/>
                                  </a:lnTo>
                                  <a:lnTo>
                                    <a:pt x="313" y="255"/>
                                  </a:lnTo>
                                  <a:lnTo>
                                    <a:pt x="316" y="255"/>
                                  </a:lnTo>
                                  <a:lnTo>
                                    <a:pt x="318" y="255"/>
                                  </a:lnTo>
                                  <a:lnTo>
                                    <a:pt x="321" y="255"/>
                                  </a:lnTo>
                                  <a:lnTo>
                                    <a:pt x="321" y="257"/>
                                  </a:lnTo>
                                  <a:lnTo>
                                    <a:pt x="321" y="260"/>
                                  </a:lnTo>
                                  <a:lnTo>
                                    <a:pt x="321" y="263"/>
                                  </a:lnTo>
                                  <a:lnTo>
                                    <a:pt x="326" y="268"/>
                                  </a:lnTo>
                                  <a:lnTo>
                                    <a:pt x="331" y="271"/>
                                  </a:lnTo>
                                  <a:lnTo>
                                    <a:pt x="337" y="276"/>
                                  </a:lnTo>
                                  <a:lnTo>
                                    <a:pt x="342" y="278"/>
                                  </a:lnTo>
                                  <a:lnTo>
                                    <a:pt x="339" y="281"/>
                                  </a:lnTo>
                                  <a:lnTo>
                                    <a:pt x="339" y="284"/>
                                  </a:lnTo>
                                  <a:lnTo>
                                    <a:pt x="334" y="284"/>
                                  </a:lnTo>
                                  <a:lnTo>
                                    <a:pt x="326" y="284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CC99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2" name="Freeform 6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838" y="2678"/>
                              <a:ext cx="683" cy="187"/>
                            </a:xfrm>
                            <a:custGeom>
                              <a:avLst/>
                              <a:gdLst>
                                <a:gd name="T0" fmla="*/ 6 w 683"/>
                                <a:gd name="T1" fmla="*/ 187 h 187"/>
                                <a:gd name="T2" fmla="*/ 3 w 683"/>
                                <a:gd name="T3" fmla="*/ 181 h 187"/>
                                <a:gd name="T4" fmla="*/ 3 w 683"/>
                                <a:gd name="T5" fmla="*/ 173 h 187"/>
                                <a:gd name="T6" fmla="*/ 3 w 683"/>
                                <a:gd name="T7" fmla="*/ 168 h 187"/>
                                <a:gd name="T8" fmla="*/ 0 w 683"/>
                                <a:gd name="T9" fmla="*/ 160 h 187"/>
                                <a:gd name="T10" fmla="*/ 29 w 683"/>
                                <a:gd name="T11" fmla="*/ 155 h 187"/>
                                <a:gd name="T12" fmla="*/ 58 w 683"/>
                                <a:gd name="T13" fmla="*/ 150 h 187"/>
                                <a:gd name="T14" fmla="*/ 87 w 683"/>
                                <a:gd name="T15" fmla="*/ 145 h 187"/>
                                <a:gd name="T16" fmla="*/ 113 w 683"/>
                                <a:gd name="T17" fmla="*/ 139 h 187"/>
                                <a:gd name="T18" fmla="*/ 142 w 683"/>
                                <a:gd name="T19" fmla="*/ 134 h 187"/>
                                <a:gd name="T20" fmla="*/ 171 w 683"/>
                                <a:gd name="T21" fmla="*/ 129 h 187"/>
                                <a:gd name="T22" fmla="*/ 197 w 683"/>
                                <a:gd name="T23" fmla="*/ 124 h 187"/>
                                <a:gd name="T24" fmla="*/ 226 w 683"/>
                                <a:gd name="T25" fmla="*/ 118 h 187"/>
                                <a:gd name="T26" fmla="*/ 258 w 683"/>
                                <a:gd name="T27" fmla="*/ 110 h 187"/>
                                <a:gd name="T28" fmla="*/ 292 w 683"/>
                                <a:gd name="T29" fmla="*/ 100 h 187"/>
                                <a:gd name="T30" fmla="*/ 324 w 683"/>
                                <a:gd name="T31" fmla="*/ 89 h 187"/>
                                <a:gd name="T32" fmla="*/ 358 w 683"/>
                                <a:gd name="T33" fmla="*/ 82 h 187"/>
                                <a:gd name="T34" fmla="*/ 392 w 683"/>
                                <a:gd name="T35" fmla="*/ 71 h 187"/>
                                <a:gd name="T36" fmla="*/ 423 w 683"/>
                                <a:gd name="T37" fmla="*/ 63 h 187"/>
                                <a:gd name="T38" fmla="*/ 458 w 683"/>
                                <a:gd name="T39" fmla="*/ 53 h 187"/>
                                <a:gd name="T40" fmla="*/ 489 w 683"/>
                                <a:gd name="T41" fmla="*/ 45 h 187"/>
                                <a:gd name="T42" fmla="*/ 518 w 683"/>
                                <a:gd name="T43" fmla="*/ 37 h 187"/>
                                <a:gd name="T44" fmla="*/ 547 w 683"/>
                                <a:gd name="T45" fmla="*/ 29 h 187"/>
                                <a:gd name="T46" fmla="*/ 573 w 683"/>
                                <a:gd name="T47" fmla="*/ 21 h 187"/>
                                <a:gd name="T48" fmla="*/ 597 w 683"/>
                                <a:gd name="T49" fmla="*/ 16 h 187"/>
                                <a:gd name="T50" fmla="*/ 618 w 683"/>
                                <a:gd name="T51" fmla="*/ 11 h 187"/>
                                <a:gd name="T52" fmla="*/ 636 w 683"/>
                                <a:gd name="T53" fmla="*/ 5 h 187"/>
                                <a:gd name="T54" fmla="*/ 652 w 683"/>
                                <a:gd name="T55" fmla="*/ 3 h 187"/>
                                <a:gd name="T56" fmla="*/ 662 w 683"/>
                                <a:gd name="T57" fmla="*/ 0 h 187"/>
                                <a:gd name="T58" fmla="*/ 668 w 683"/>
                                <a:gd name="T59" fmla="*/ 8 h 187"/>
                                <a:gd name="T60" fmla="*/ 673 w 683"/>
                                <a:gd name="T61" fmla="*/ 16 h 187"/>
                                <a:gd name="T62" fmla="*/ 678 w 683"/>
                                <a:gd name="T63" fmla="*/ 26 h 187"/>
                                <a:gd name="T64" fmla="*/ 683 w 683"/>
                                <a:gd name="T65" fmla="*/ 37 h 187"/>
                                <a:gd name="T66" fmla="*/ 644 w 683"/>
                                <a:gd name="T67" fmla="*/ 47 h 187"/>
                                <a:gd name="T68" fmla="*/ 605 w 683"/>
                                <a:gd name="T69" fmla="*/ 58 h 187"/>
                                <a:gd name="T70" fmla="*/ 563 w 683"/>
                                <a:gd name="T71" fmla="*/ 68 h 187"/>
                                <a:gd name="T72" fmla="*/ 523 w 683"/>
                                <a:gd name="T73" fmla="*/ 79 h 187"/>
                                <a:gd name="T74" fmla="*/ 481 w 683"/>
                                <a:gd name="T75" fmla="*/ 89 h 187"/>
                                <a:gd name="T76" fmla="*/ 442 w 683"/>
                                <a:gd name="T77" fmla="*/ 100 h 187"/>
                                <a:gd name="T78" fmla="*/ 400 w 683"/>
                                <a:gd name="T79" fmla="*/ 113 h 187"/>
                                <a:gd name="T80" fmla="*/ 360 w 683"/>
                                <a:gd name="T81" fmla="*/ 124 h 187"/>
                                <a:gd name="T82" fmla="*/ 271 w 683"/>
                                <a:gd name="T83" fmla="*/ 142 h 187"/>
                                <a:gd name="T84" fmla="*/ 205 w 683"/>
                                <a:gd name="T85" fmla="*/ 158 h 187"/>
                                <a:gd name="T86" fmla="*/ 153 w 683"/>
                                <a:gd name="T87" fmla="*/ 168 h 187"/>
                                <a:gd name="T88" fmla="*/ 116 w 683"/>
                                <a:gd name="T89" fmla="*/ 173 h 187"/>
                                <a:gd name="T90" fmla="*/ 85 w 683"/>
                                <a:gd name="T91" fmla="*/ 179 h 187"/>
                                <a:gd name="T92" fmla="*/ 61 w 683"/>
                                <a:gd name="T93" fmla="*/ 181 h 187"/>
                                <a:gd name="T94" fmla="*/ 35 w 683"/>
                                <a:gd name="T95" fmla="*/ 184 h 187"/>
                                <a:gd name="T96" fmla="*/ 6 w 683"/>
                                <a:gd name="T97" fmla="*/ 187 h 187"/>
                                <a:gd name="T98" fmla="*/ 0 60000 65536"/>
                                <a:gd name="T99" fmla="*/ 0 60000 65536"/>
                                <a:gd name="T100" fmla="*/ 0 60000 65536"/>
                                <a:gd name="T101" fmla="*/ 0 60000 65536"/>
                                <a:gd name="T102" fmla="*/ 0 60000 65536"/>
                                <a:gd name="T103" fmla="*/ 0 60000 65536"/>
                                <a:gd name="T104" fmla="*/ 0 60000 65536"/>
                                <a:gd name="T105" fmla="*/ 0 60000 65536"/>
                                <a:gd name="T106" fmla="*/ 0 60000 65536"/>
                                <a:gd name="T107" fmla="*/ 0 60000 65536"/>
                                <a:gd name="T108" fmla="*/ 0 60000 65536"/>
                                <a:gd name="T109" fmla="*/ 0 60000 65536"/>
                                <a:gd name="T110" fmla="*/ 0 60000 65536"/>
                                <a:gd name="T111" fmla="*/ 0 60000 65536"/>
                                <a:gd name="T112" fmla="*/ 0 60000 65536"/>
                                <a:gd name="T113" fmla="*/ 0 60000 65536"/>
                                <a:gd name="T114" fmla="*/ 0 60000 65536"/>
                                <a:gd name="T115" fmla="*/ 0 60000 65536"/>
                                <a:gd name="T116" fmla="*/ 0 60000 65536"/>
                                <a:gd name="T117" fmla="*/ 0 60000 65536"/>
                                <a:gd name="T118" fmla="*/ 0 60000 65536"/>
                                <a:gd name="T119" fmla="*/ 0 60000 65536"/>
                                <a:gd name="T120" fmla="*/ 0 60000 65536"/>
                                <a:gd name="T121" fmla="*/ 0 60000 65536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w 683"/>
                                <a:gd name="T148" fmla="*/ 0 h 187"/>
                                <a:gd name="T149" fmla="*/ 683 w 683"/>
                                <a:gd name="T150" fmla="*/ 187 h 187"/>
                              </a:gdLst>
                              <a:ahLst/>
                              <a:cxnLst>
                                <a:cxn ang="T98">
                                  <a:pos x="T0" y="T1"/>
                                </a:cxn>
                                <a:cxn ang="T99">
                                  <a:pos x="T2" y="T3"/>
                                </a:cxn>
                                <a:cxn ang="T100">
                                  <a:pos x="T4" y="T5"/>
                                </a:cxn>
                                <a:cxn ang="T101">
                                  <a:pos x="T6" y="T7"/>
                                </a:cxn>
                                <a:cxn ang="T102">
                                  <a:pos x="T8" y="T9"/>
                                </a:cxn>
                                <a:cxn ang="T103">
                                  <a:pos x="T10" y="T11"/>
                                </a:cxn>
                                <a:cxn ang="T104">
                                  <a:pos x="T12" y="T13"/>
                                </a:cxn>
                                <a:cxn ang="T105">
                                  <a:pos x="T14" y="T15"/>
                                </a:cxn>
                                <a:cxn ang="T106">
                                  <a:pos x="T16" y="T17"/>
                                </a:cxn>
                                <a:cxn ang="T107">
                                  <a:pos x="T18" y="T19"/>
                                </a:cxn>
                                <a:cxn ang="T108">
                                  <a:pos x="T20" y="T21"/>
                                </a:cxn>
                                <a:cxn ang="T109">
                                  <a:pos x="T22" y="T23"/>
                                </a:cxn>
                                <a:cxn ang="T110">
                                  <a:pos x="T24" y="T25"/>
                                </a:cxn>
                                <a:cxn ang="T111">
                                  <a:pos x="T26" y="T27"/>
                                </a:cxn>
                                <a:cxn ang="T112">
                                  <a:pos x="T28" y="T29"/>
                                </a:cxn>
                                <a:cxn ang="T113">
                                  <a:pos x="T30" y="T31"/>
                                </a:cxn>
                                <a:cxn ang="T114">
                                  <a:pos x="T32" y="T33"/>
                                </a:cxn>
                                <a:cxn ang="T115">
                                  <a:pos x="T34" y="T35"/>
                                </a:cxn>
                                <a:cxn ang="T116">
                                  <a:pos x="T36" y="T37"/>
                                </a:cxn>
                                <a:cxn ang="T117">
                                  <a:pos x="T38" y="T39"/>
                                </a:cxn>
                                <a:cxn ang="T118">
                                  <a:pos x="T40" y="T41"/>
                                </a:cxn>
                                <a:cxn ang="T119">
                                  <a:pos x="T42" y="T43"/>
                                </a:cxn>
                                <a:cxn ang="T120">
                                  <a:pos x="T44" y="T45"/>
                                </a:cxn>
                                <a:cxn ang="T121">
                                  <a:pos x="T46" y="T47"/>
                                </a:cxn>
                                <a:cxn ang="T122">
                                  <a:pos x="T48" y="T49"/>
                                </a:cxn>
                                <a:cxn ang="T123">
                                  <a:pos x="T50" y="T51"/>
                                </a:cxn>
                                <a:cxn ang="T124">
                                  <a:pos x="T52" y="T53"/>
                                </a:cxn>
                                <a:cxn ang="T125">
                                  <a:pos x="T54" y="T55"/>
                                </a:cxn>
                                <a:cxn ang="T126">
                                  <a:pos x="T56" y="T57"/>
                                </a:cxn>
                                <a:cxn ang="T127">
                                  <a:pos x="T58" y="T59"/>
                                </a:cxn>
                                <a:cxn ang="T128">
                                  <a:pos x="T60" y="T61"/>
                                </a:cxn>
                                <a:cxn ang="T129">
                                  <a:pos x="T62" y="T63"/>
                                </a:cxn>
                                <a:cxn ang="T130">
                                  <a:pos x="T64" y="T65"/>
                                </a:cxn>
                                <a:cxn ang="T131">
                                  <a:pos x="T66" y="T67"/>
                                </a:cxn>
                                <a:cxn ang="T132">
                                  <a:pos x="T68" y="T69"/>
                                </a:cxn>
                                <a:cxn ang="T133">
                                  <a:pos x="T70" y="T71"/>
                                </a:cxn>
                                <a:cxn ang="T134">
                                  <a:pos x="T72" y="T73"/>
                                </a:cxn>
                                <a:cxn ang="T135">
                                  <a:pos x="T74" y="T75"/>
                                </a:cxn>
                                <a:cxn ang="T136">
                                  <a:pos x="T76" y="T77"/>
                                </a:cxn>
                                <a:cxn ang="T137">
                                  <a:pos x="T78" y="T79"/>
                                </a:cxn>
                                <a:cxn ang="T138">
                                  <a:pos x="T80" y="T81"/>
                                </a:cxn>
                                <a:cxn ang="T139">
                                  <a:pos x="T82" y="T83"/>
                                </a:cxn>
                                <a:cxn ang="T140">
                                  <a:pos x="T84" y="T85"/>
                                </a:cxn>
                                <a:cxn ang="T141">
                                  <a:pos x="T86" y="T87"/>
                                </a:cxn>
                                <a:cxn ang="T142">
                                  <a:pos x="T88" y="T89"/>
                                </a:cxn>
                                <a:cxn ang="T143">
                                  <a:pos x="T90" y="T91"/>
                                </a:cxn>
                                <a:cxn ang="T144">
                                  <a:pos x="T92" y="T93"/>
                                </a:cxn>
                                <a:cxn ang="T145">
                                  <a:pos x="T94" y="T95"/>
                                </a:cxn>
                                <a:cxn ang="T146">
                                  <a:pos x="T96" y="T97"/>
                                </a:cxn>
                              </a:cxnLst>
                              <a:rect l="T147" t="T148" r="T149" b="T150"/>
                              <a:pathLst>
                                <a:path w="683" h="187">
                                  <a:moveTo>
                                    <a:pt x="6" y="187"/>
                                  </a:moveTo>
                                  <a:lnTo>
                                    <a:pt x="3" y="181"/>
                                  </a:lnTo>
                                  <a:lnTo>
                                    <a:pt x="3" y="173"/>
                                  </a:lnTo>
                                  <a:lnTo>
                                    <a:pt x="3" y="168"/>
                                  </a:lnTo>
                                  <a:lnTo>
                                    <a:pt x="0" y="160"/>
                                  </a:lnTo>
                                  <a:lnTo>
                                    <a:pt x="29" y="155"/>
                                  </a:lnTo>
                                  <a:lnTo>
                                    <a:pt x="58" y="150"/>
                                  </a:lnTo>
                                  <a:lnTo>
                                    <a:pt x="87" y="145"/>
                                  </a:lnTo>
                                  <a:lnTo>
                                    <a:pt x="113" y="139"/>
                                  </a:lnTo>
                                  <a:lnTo>
                                    <a:pt x="142" y="134"/>
                                  </a:lnTo>
                                  <a:lnTo>
                                    <a:pt x="171" y="129"/>
                                  </a:lnTo>
                                  <a:lnTo>
                                    <a:pt x="197" y="124"/>
                                  </a:lnTo>
                                  <a:lnTo>
                                    <a:pt x="226" y="118"/>
                                  </a:lnTo>
                                  <a:lnTo>
                                    <a:pt x="258" y="110"/>
                                  </a:lnTo>
                                  <a:lnTo>
                                    <a:pt x="292" y="100"/>
                                  </a:lnTo>
                                  <a:lnTo>
                                    <a:pt x="324" y="89"/>
                                  </a:lnTo>
                                  <a:lnTo>
                                    <a:pt x="358" y="82"/>
                                  </a:lnTo>
                                  <a:lnTo>
                                    <a:pt x="392" y="71"/>
                                  </a:lnTo>
                                  <a:lnTo>
                                    <a:pt x="423" y="63"/>
                                  </a:lnTo>
                                  <a:lnTo>
                                    <a:pt x="458" y="53"/>
                                  </a:lnTo>
                                  <a:lnTo>
                                    <a:pt x="489" y="45"/>
                                  </a:lnTo>
                                  <a:lnTo>
                                    <a:pt x="518" y="37"/>
                                  </a:lnTo>
                                  <a:lnTo>
                                    <a:pt x="547" y="29"/>
                                  </a:lnTo>
                                  <a:lnTo>
                                    <a:pt x="573" y="21"/>
                                  </a:lnTo>
                                  <a:lnTo>
                                    <a:pt x="597" y="16"/>
                                  </a:lnTo>
                                  <a:lnTo>
                                    <a:pt x="618" y="11"/>
                                  </a:lnTo>
                                  <a:lnTo>
                                    <a:pt x="636" y="5"/>
                                  </a:lnTo>
                                  <a:lnTo>
                                    <a:pt x="652" y="3"/>
                                  </a:lnTo>
                                  <a:lnTo>
                                    <a:pt x="662" y="0"/>
                                  </a:lnTo>
                                  <a:lnTo>
                                    <a:pt x="668" y="8"/>
                                  </a:lnTo>
                                  <a:lnTo>
                                    <a:pt x="673" y="16"/>
                                  </a:lnTo>
                                  <a:lnTo>
                                    <a:pt x="678" y="26"/>
                                  </a:lnTo>
                                  <a:lnTo>
                                    <a:pt x="683" y="37"/>
                                  </a:lnTo>
                                  <a:lnTo>
                                    <a:pt x="644" y="47"/>
                                  </a:lnTo>
                                  <a:lnTo>
                                    <a:pt x="605" y="58"/>
                                  </a:lnTo>
                                  <a:lnTo>
                                    <a:pt x="563" y="68"/>
                                  </a:lnTo>
                                  <a:lnTo>
                                    <a:pt x="523" y="79"/>
                                  </a:lnTo>
                                  <a:lnTo>
                                    <a:pt x="481" y="89"/>
                                  </a:lnTo>
                                  <a:lnTo>
                                    <a:pt x="442" y="100"/>
                                  </a:lnTo>
                                  <a:lnTo>
                                    <a:pt x="400" y="113"/>
                                  </a:lnTo>
                                  <a:lnTo>
                                    <a:pt x="360" y="124"/>
                                  </a:lnTo>
                                  <a:lnTo>
                                    <a:pt x="271" y="142"/>
                                  </a:lnTo>
                                  <a:lnTo>
                                    <a:pt x="205" y="158"/>
                                  </a:lnTo>
                                  <a:lnTo>
                                    <a:pt x="153" y="168"/>
                                  </a:lnTo>
                                  <a:lnTo>
                                    <a:pt x="116" y="173"/>
                                  </a:lnTo>
                                  <a:lnTo>
                                    <a:pt x="85" y="179"/>
                                  </a:lnTo>
                                  <a:lnTo>
                                    <a:pt x="61" y="181"/>
                                  </a:lnTo>
                                  <a:lnTo>
                                    <a:pt x="35" y="184"/>
                                  </a:lnTo>
                                  <a:lnTo>
                                    <a:pt x="6" y="187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CC99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3" name="Freeform 6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14" y="2657"/>
                              <a:ext cx="89" cy="50"/>
                            </a:xfrm>
                            <a:custGeom>
                              <a:avLst/>
                              <a:gdLst>
                                <a:gd name="T0" fmla="*/ 21 w 89"/>
                                <a:gd name="T1" fmla="*/ 50 h 50"/>
                                <a:gd name="T2" fmla="*/ 15 w 89"/>
                                <a:gd name="T3" fmla="*/ 45 h 50"/>
                                <a:gd name="T4" fmla="*/ 10 w 89"/>
                                <a:gd name="T5" fmla="*/ 37 h 50"/>
                                <a:gd name="T6" fmla="*/ 5 w 89"/>
                                <a:gd name="T7" fmla="*/ 32 h 50"/>
                                <a:gd name="T8" fmla="*/ 0 w 89"/>
                                <a:gd name="T9" fmla="*/ 26 h 50"/>
                                <a:gd name="T10" fmla="*/ 2 w 89"/>
                                <a:gd name="T11" fmla="*/ 21 h 50"/>
                                <a:gd name="T12" fmla="*/ 2 w 89"/>
                                <a:gd name="T13" fmla="*/ 16 h 50"/>
                                <a:gd name="T14" fmla="*/ 2 w 89"/>
                                <a:gd name="T15" fmla="*/ 11 h 50"/>
                                <a:gd name="T16" fmla="*/ 2 w 89"/>
                                <a:gd name="T17" fmla="*/ 5 h 50"/>
                                <a:gd name="T18" fmla="*/ 15 w 89"/>
                                <a:gd name="T19" fmla="*/ 3 h 50"/>
                                <a:gd name="T20" fmla="*/ 28 w 89"/>
                                <a:gd name="T21" fmla="*/ 0 h 50"/>
                                <a:gd name="T22" fmla="*/ 39 w 89"/>
                                <a:gd name="T23" fmla="*/ 0 h 50"/>
                                <a:gd name="T24" fmla="*/ 60 w 89"/>
                                <a:gd name="T25" fmla="*/ 0 h 50"/>
                                <a:gd name="T26" fmla="*/ 68 w 89"/>
                                <a:gd name="T27" fmla="*/ 8 h 50"/>
                                <a:gd name="T28" fmla="*/ 76 w 89"/>
                                <a:gd name="T29" fmla="*/ 16 h 50"/>
                                <a:gd name="T30" fmla="*/ 81 w 89"/>
                                <a:gd name="T31" fmla="*/ 26 h 50"/>
                                <a:gd name="T32" fmla="*/ 89 w 89"/>
                                <a:gd name="T33" fmla="*/ 34 h 50"/>
                                <a:gd name="T34" fmla="*/ 76 w 89"/>
                                <a:gd name="T35" fmla="*/ 39 h 50"/>
                                <a:gd name="T36" fmla="*/ 63 w 89"/>
                                <a:gd name="T37" fmla="*/ 45 h 50"/>
                                <a:gd name="T38" fmla="*/ 47 w 89"/>
                                <a:gd name="T39" fmla="*/ 47 h 50"/>
                                <a:gd name="T40" fmla="*/ 21 w 89"/>
                                <a:gd name="T41" fmla="*/ 50 h 50"/>
                                <a:gd name="T42" fmla="*/ 0 60000 65536"/>
                                <a:gd name="T43" fmla="*/ 0 60000 65536"/>
                                <a:gd name="T44" fmla="*/ 0 60000 65536"/>
                                <a:gd name="T45" fmla="*/ 0 60000 65536"/>
                                <a:gd name="T46" fmla="*/ 0 60000 65536"/>
                                <a:gd name="T47" fmla="*/ 0 60000 65536"/>
                                <a:gd name="T48" fmla="*/ 0 60000 65536"/>
                                <a:gd name="T49" fmla="*/ 0 60000 65536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w 89"/>
                                <a:gd name="T64" fmla="*/ 0 h 50"/>
                                <a:gd name="T65" fmla="*/ 89 w 89"/>
                                <a:gd name="T66" fmla="*/ 50 h 50"/>
                              </a:gdLst>
                              <a:ahLst/>
                              <a:cxnLst>
                                <a:cxn ang="T42">
                                  <a:pos x="T0" y="T1"/>
                                </a:cxn>
                                <a:cxn ang="T43">
                                  <a:pos x="T2" y="T3"/>
                                </a:cxn>
                                <a:cxn ang="T44">
                                  <a:pos x="T4" y="T5"/>
                                </a:cxn>
                                <a:cxn ang="T45">
                                  <a:pos x="T6" y="T7"/>
                                </a:cxn>
                                <a:cxn ang="T46">
                                  <a:pos x="T8" y="T9"/>
                                </a:cxn>
                                <a:cxn ang="T47">
                                  <a:pos x="T10" y="T11"/>
                                </a:cxn>
                                <a:cxn ang="T48">
                                  <a:pos x="T12" y="T13"/>
                                </a:cxn>
                                <a:cxn ang="T49">
                                  <a:pos x="T14" y="T15"/>
                                </a:cxn>
                                <a:cxn ang="T50">
                                  <a:pos x="T16" y="T17"/>
                                </a:cxn>
                                <a:cxn ang="T51">
                                  <a:pos x="T18" y="T19"/>
                                </a:cxn>
                                <a:cxn ang="T52">
                                  <a:pos x="T20" y="T21"/>
                                </a:cxn>
                                <a:cxn ang="T53">
                                  <a:pos x="T22" y="T23"/>
                                </a:cxn>
                                <a:cxn ang="T54">
                                  <a:pos x="T24" y="T25"/>
                                </a:cxn>
                                <a:cxn ang="T55">
                                  <a:pos x="T26" y="T27"/>
                                </a:cxn>
                                <a:cxn ang="T56">
                                  <a:pos x="T28" y="T29"/>
                                </a:cxn>
                                <a:cxn ang="T57">
                                  <a:pos x="T30" y="T31"/>
                                </a:cxn>
                                <a:cxn ang="T58">
                                  <a:pos x="T32" y="T33"/>
                                </a:cxn>
                                <a:cxn ang="T59">
                                  <a:pos x="T34" y="T35"/>
                                </a:cxn>
                                <a:cxn ang="T60">
                                  <a:pos x="T36" y="T37"/>
                                </a:cxn>
                                <a:cxn ang="T61">
                                  <a:pos x="T38" y="T39"/>
                                </a:cxn>
                                <a:cxn ang="T62">
                                  <a:pos x="T40" y="T41"/>
                                </a:cxn>
                              </a:cxnLst>
                              <a:rect l="T63" t="T64" r="T65" b="T66"/>
                              <a:pathLst>
                                <a:path w="89" h="50">
                                  <a:moveTo>
                                    <a:pt x="21" y="50"/>
                                  </a:moveTo>
                                  <a:lnTo>
                                    <a:pt x="15" y="45"/>
                                  </a:lnTo>
                                  <a:lnTo>
                                    <a:pt x="10" y="37"/>
                                  </a:lnTo>
                                  <a:lnTo>
                                    <a:pt x="5" y="32"/>
                                  </a:lnTo>
                                  <a:lnTo>
                                    <a:pt x="0" y="26"/>
                                  </a:lnTo>
                                  <a:lnTo>
                                    <a:pt x="2" y="21"/>
                                  </a:lnTo>
                                  <a:lnTo>
                                    <a:pt x="2" y="16"/>
                                  </a:lnTo>
                                  <a:lnTo>
                                    <a:pt x="2" y="11"/>
                                  </a:lnTo>
                                  <a:lnTo>
                                    <a:pt x="2" y="5"/>
                                  </a:lnTo>
                                  <a:lnTo>
                                    <a:pt x="15" y="3"/>
                                  </a:lnTo>
                                  <a:lnTo>
                                    <a:pt x="28" y="0"/>
                                  </a:lnTo>
                                  <a:lnTo>
                                    <a:pt x="39" y="0"/>
                                  </a:lnTo>
                                  <a:lnTo>
                                    <a:pt x="60" y="0"/>
                                  </a:lnTo>
                                  <a:lnTo>
                                    <a:pt x="68" y="8"/>
                                  </a:lnTo>
                                  <a:lnTo>
                                    <a:pt x="76" y="16"/>
                                  </a:lnTo>
                                  <a:lnTo>
                                    <a:pt x="81" y="26"/>
                                  </a:lnTo>
                                  <a:lnTo>
                                    <a:pt x="89" y="34"/>
                                  </a:lnTo>
                                  <a:lnTo>
                                    <a:pt x="76" y="39"/>
                                  </a:lnTo>
                                  <a:lnTo>
                                    <a:pt x="63" y="45"/>
                                  </a:lnTo>
                                  <a:lnTo>
                                    <a:pt x="47" y="47"/>
                                  </a:lnTo>
                                  <a:lnTo>
                                    <a:pt x="21" y="5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990000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4" name="Freeform 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44" y="2347"/>
                              <a:ext cx="549" cy="360"/>
                            </a:xfrm>
                            <a:custGeom>
                              <a:avLst/>
                              <a:gdLst>
                                <a:gd name="T0" fmla="*/ 150 w 549"/>
                                <a:gd name="T1" fmla="*/ 355 h 360"/>
                                <a:gd name="T2" fmla="*/ 111 w 549"/>
                                <a:gd name="T3" fmla="*/ 344 h 360"/>
                                <a:gd name="T4" fmla="*/ 71 w 549"/>
                                <a:gd name="T5" fmla="*/ 334 h 360"/>
                                <a:gd name="T6" fmla="*/ 42 w 549"/>
                                <a:gd name="T7" fmla="*/ 321 h 360"/>
                                <a:gd name="T8" fmla="*/ 27 w 549"/>
                                <a:gd name="T9" fmla="*/ 315 h 360"/>
                                <a:gd name="T10" fmla="*/ 11 w 549"/>
                                <a:gd name="T11" fmla="*/ 313 h 360"/>
                                <a:gd name="T12" fmla="*/ 3 w 549"/>
                                <a:gd name="T13" fmla="*/ 289 h 360"/>
                                <a:gd name="T14" fmla="*/ 8 w 549"/>
                                <a:gd name="T15" fmla="*/ 265 h 360"/>
                                <a:gd name="T16" fmla="*/ 79 w 549"/>
                                <a:gd name="T17" fmla="*/ 223 h 360"/>
                                <a:gd name="T18" fmla="*/ 166 w 549"/>
                                <a:gd name="T19" fmla="*/ 184 h 360"/>
                                <a:gd name="T20" fmla="*/ 218 w 549"/>
                                <a:gd name="T21" fmla="*/ 158 h 360"/>
                                <a:gd name="T22" fmla="*/ 260 w 549"/>
                                <a:gd name="T23" fmla="*/ 134 h 360"/>
                                <a:gd name="T24" fmla="*/ 297 w 549"/>
                                <a:gd name="T25" fmla="*/ 105 h 360"/>
                                <a:gd name="T26" fmla="*/ 323 w 549"/>
                                <a:gd name="T27" fmla="*/ 74 h 360"/>
                                <a:gd name="T28" fmla="*/ 347 w 549"/>
                                <a:gd name="T29" fmla="*/ 45 h 360"/>
                                <a:gd name="T30" fmla="*/ 371 w 549"/>
                                <a:gd name="T31" fmla="*/ 16 h 360"/>
                                <a:gd name="T32" fmla="*/ 386 w 549"/>
                                <a:gd name="T33" fmla="*/ 0 h 360"/>
                                <a:gd name="T34" fmla="*/ 397 w 549"/>
                                <a:gd name="T35" fmla="*/ 0 h 360"/>
                                <a:gd name="T36" fmla="*/ 413 w 549"/>
                                <a:gd name="T37" fmla="*/ 11 h 360"/>
                                <a:gd name="T38" fmla="*/ 426 w 549"/>
                                <a:gd name="T39" fmla="*/ 26 h 360"/>
                                <a:gd name="T40" fmla="*/ 444 w 549"/>
                                <a:gd name="T41" fmla="*/ 45 h 360"/>
                                <a:gd name="T42" fmla="*/ 463 w 549"/>
                                <a:gd name="T43" fmla="*/ 60 h 360"/>
                                <a:gd name="T44" fmla="*/ 473 w 549"/>
                                <a:gd name="T45" fmla="*/ 87 h 360"/>
                                <a:gd name="T46" fmla="*/ 473 w 549"/>
                                <a:gd name="T47" fmla="*/ 113 h 360"/>
                                <a:gd name="T48" fmla="*/ 476 w 549"/>
                                <a:gd name="T49" fmla="*/ 131 h 360"/>
                                <a:gd name="T50" fmla="*/ 478 w 549"/>
                                <a:gd name="T51" fmla="*/ 139 h 360"/>
                                <a:gd name="T52" fmla="*/ 486 w 549"/>
                                <a:gd name="T53" fmla="*/ 147 h 360"/>
                                <a:gd name="T54" fmla="*/ 494 w 549"/>
                                <a:gd name="T55" fmla="*/ 150 h 360"/>
                                <a:gd name="T56" fmla="*/ 494 w 549"/>
                                <a:gd name="T57" fmla="*/ 142 h 360"/>
                                <a:gd name="T58" fmla="*/ 489 w 549"/>
                                <a:gd name="T59" fmla="*/ 123 h 360"/>
                                <a:gd name="T60" fmla="*/ 484 w 549"/>
                                <a:gd name="T61" fmla="*/ 108 h 360"/>
                                <a:gd name="T62" fmla="*/ 492 w 549"/>
                                <a:gd name="T63" fmla="*/ 108 h 360"/>
                                <a:gd name="T64" fmla="*/ 520 w 549"/>
                                <a:gd name="T65" fmla="*/ 150 h 360"/>
                                <a:gd name="T66" fmla="*/ 541 w 549"/>
                                <a:gd name="T67" fmla="*/ 189 h 360"/>
                                <a:gd name="T68" fmla="*/ 544 w 549"/>
                                <a:gd name="T69" fmla="*/ 250 h 360"/>
                                <a:gd name="T70" fmla="*/ 534 w 549"/>
                                <a:gd name="T71" fmla="*/ 281 h 360"/>
                                <a:gd name="T72" fmla="*/ 513 w 549"/>
                                <a:gd name="T73" fmla="*/ 294 h 360"/>
                                <a:gd name="T74" fmla="*/ 473 w 549"/>
                                <a:gd name="T75" fmla="*/ 305 h 360"/>
                                <a:gd name="T76" fmla="*/ 426 w 549"/>
                                <a:gd name="T77" fmla="*/ 315 h 360"/>
                                <a:gd name="T78" fmla="*/ 392 w 549"/>
                                <a:gd name="T79" fmla="*/ 328 h 360"/>
                                <a:gd name="T80" fmla="*/ 350 w 549"/>
                                <a:gd name="T81" fmla="*/ 339 h 360"/>
                                <a:gd name="T82" fmla="*/ 308 w 549"/>
                                <a:gd name="T83" fmla="*/ 347 h 360"/>
                                <a:gd name="T84" fmla="*/ 287 w 549"/>
                                <a:gd name="T85" fmla="*/ 349 h 360"/>
                                <a:gd name="T86" fmla="*/ 281 w 549"/>
                                <a:gd name="T87" fmla="*/ 352 h 360"/>
                                <a:gd name="T88" fmla="*/ 250 w 549"/>
                                <a:gd name="T89" fmla="*/ 355 h 360"/>
                                <a:gd name="T90" fmla="*/ 210 w 549"/>
                                <a:gd name="T91" fmla="*/ 357 h 360"/>
                                <a:gd name="T92" fmla="*/ 187 w 549"/>
                                <a:gd name="T93" fmla="*/ 357 h 360"/>
                                <a:gd name="T94" fmla="*/ 176 w 549"/>
                                <a:gd name="T95" fmla="*/ 360 h 360"/>
                                <a:gd name="T96" fmla="*/ 0 60000 65536"/>
                                <a:gd name="T97" fmla="*/ 0 60000 65536"/>
                                <a:gd name="T98" fmla="*/ 0 60000 65536"/>
                                <a:gd name="T99" fmla="*/ 0 60000 65536"/>
                                <a:gd name="T100" fmla="*/ 0 60000 65536"/>
                                <a:gd name="T101" fmla="*/ 0 60000 65536"/>
                                <a:gd name="T102" fmla="*/ 0 60000 65536"/>
                                <a:gd name="T103" fmla="*/ 0 60000 65536"/>
                                <a:gd name="T104" fmla="*/ 0 60000 65536"/>
                                <a:gd name="T105" fmla="*/ 0 60000 65536"/>
                                <a:gd name="T106" fmla="*/ 0 60000 65536"/>
                                <a:gd name="T107" fmla="*/ 0 60000 65536"/>
                                <a:gd name="T108" fmla="*/ 0 60000 65536"/>
                                <a:gd name="T109" fmla="*/ 0 60000 65536"/>
                                <a:gd name="T110" fmla="*/ 0 60000 65536"/>
                                <a:gd name="T111" fmla="*/ 0 60000 65536"/>
                                <a:gd name="T112" fmla="*/ 0 60000 65536"/>
                                <a:gd name="T113" fmla="*/ 0 60000 65536"/>
                                <a:gd name="T114" fmla="*/ 0 60000 65536"/>
                                <a:gd name="T115" fmla="*/ 0 60000 65536"/>
                                <a:gd name="T116" fmla="*/ 0 60000 65536"/>
                                <a:gd name="T117" fmla="*/ 0 60000 65536"/>
                                <a:gd name="T118" fmla="*/ 0 60000 65536"/>
                                <a:gd name="T119" fmla="*/ 0 60000 65536"/>
                                <a:gd name="T120" fmla="*/ 0 60000 65536"/>
                                <a:gd name="T121" fmla="*/ 0 60000 65536"/>
                                <a:gd name="T122" fmla="*/ 0 60000 65536"/>
                                <a:gd name="T123" fmla="*/ 0 60000 65536"/>
                                <a:gd name="T124" fmla="*/ 0 60000 65536"/>
                                <a:gd name="T125" fmla="*/ 0 60000 655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w 549"/>
                                <a:gd name="T145" fmla="*/ 0 h 360"/>
                                <a:gd name="T146" fmla="*/ 549 w 549"/>
                                <a:gd name="T147" fmla="*/ 360 h 360"/>
                              </a:gdLst>
                              <a:ahLst/>
                              <a:cxnLst>
                                <a:cxn ang="T96">
                                  <a:pos x="T0" y="T1"/>
                                </a:cxn>
                                <a:cxn ang="T97">
                                  <a:pos x="T2" y="T3"/>
                                </a:cxn>
                                <a:cxn ang="T98">
                                  <a:pos x="T4" y="T5"/>
                                </a:cxn>
                                <a:cxn ang="T99">
                                  <a:pos x="T6" y="T7"/>
                                </a:cxn>
                                <a:cxn ang="T100">
                                  <a:pos x="T8" y="T9"/>
                                </a:cxn>
                                <a:cxn ang="T101">
                                  <a:pos x="T10" y="T11"/>
                                </a:cxn>
                                <a:cxn ang="T102">
                                  <a:pos x="T12" y="T13"/>
                                </a:cxn>
                                <a:cxn ang="T103">
                                  <a:pos x="T14" y="T15"/>
                                </a:cxn>
                                <a:cxn ang="T104">
                                  <a:pos x="T16" y="T17"/>
                                </a:cxn>
                                <a:cxn ang="T105">
                                  <a:pos x="T18" y="T19"/>
                                </a:cxn>
                                <a:cxn ang="T106">
                                  <a:pos x="T20" y="T21"/>
                                </a:cxn>
                                <a:cxn ang="T107">
                                  <a:pos x="T22" y="T23"/>
                                </a:cxn>
                                <a:cxn ang="T108">
                                  <a:pos x="T24" y="T25"/>
                                </a:cxn>
                                <a:cxn ang="T109">
                                  <a:pos x="T26" y="T27"/>
                                </a:cxn>
                                <a:cxn ang="T110">
                                  <a:pos x="T28" y="T29"/>
                                </a:cxn>
                                <a:cxn ang="T111">
                                  <a:pos x="T30" y="T31"/>
                                </a:cxn>
                                <a:cxn ang="T112">
                                  <a:pos x="T32" y="T33"/>
                                </a:cxn>
                                <a:cxn ang="T113">
                                  <a:pos x="T34" y="T35"/>
                                </a:cxn>
                                <a:cxn ang="T114">
                                  <a:pos x="T36" y="T37"/>
                                </a:cxn>
                                <a:cxn ang="T115">
                                  <a:pos x="T38" y="T39"/>
                                </a:cxn>
                                <a:cxn ang="T116">
                                  <a:pos x="T40" y="T41"/>
                                </a:cxn>
                                <a:cxn ang="T117">
                                  <a:pos x="T42" y="T43"/>
                                </a:cxn>
                                <a:cxn ang="T118">
                                  <a:pos x="T44" y="T45"/>
                                </a:cxn>
                                <a:cxn ang="T119">
                                  <a:pos x="T46" y="T47"/>
                                </a:cxn>
                                <a:cxn ang="T120">
                                  <a:pos x="T48" y="T49"/>
                                </a:cxn>
                                <a:cxn ang="T121">
                                  <a:pos x="T50" y="T51"/>
                                </a:cxn>
                                <a:cxn ang="T122">
                                  <a:pos x="T52" y="T53"/>
                                </a:cxn>
                                <a:cxn ang="T123">
                                  <a:pos x="T54" y="T55"/>
                                </a:cxn>
                                <a:cxn ang="T124">
                                  <a:pos x="T56" y="T57"/>
                                </a:cxn>
                                <a:cxn ang="T125">
                                  <a:pos x="T58" y="T59"/>
                                </a:cxn>
                                <a:cxn ang="T126">
                                  <a:pos x="T60" y="T61"/>
                                </a:cxn>
                                <a:cxn ang="T127">
                                  <a:pos x="T62" y="T63"/>
                                </a:cxn>
                                <a:cxn ang="T128">
                                  <a:pos x="T64" y="T65"/>
                                </a:cxn>
                                <a:cxn ang="T129">
                                  <a:pos x="T66" y="T67"/>
                                </a:cxn>
                                <a:cxn ang="T130">
                                  <a:pos x="T68" y="T69"/>
                                </a:cxn>
                                <a:cxn ang="T131">
                                  <a:pos x="T70" y="T71"/>
                                </a:cxn>
                                <a:cxn ang="T132">
                                  <a:pos x="T72" y="T73"/>
                                </a:cxn>
                                <a:cxn ang="T133">
                                  <a:pos x="T74" y="T75"/>
                                </a:cxn>
                                <a:cxn ang="T134">
                                  <a:pos x="T76" y="T77"/>
                                </a:cxn>
                                <a:cxn ang="T135">
                                  <a:pos x="T78" y="T79"/>
                                </a:cxn>
                                <a:cxn ang="T136">
                                  <a:pos x="T80" y="T81"/>
                                </a:cxn>
                                <a:cxn ang="T137">
                                  <a:pos x="T82" y="T83"/>
                                </a:cxn>
                                <a:cxn ang="T138">
                                  <a:pos x="T84" y="T85"/>
                                </a:cxn>
                                <a:cxn ang="T139">
                                  <a:pos x="T86" y="T87"/>
                                </a:cxn>
                                <a:cxn ang="T140">
                                  <a:pos x="T88" y="T89"/>
                                </a:cxn>
                                <a:cxn ang="T141">
                                  <a:pos x="T90" y="T91"/>
                                </a:cxn>
                                <a:cxn ang="T142">
                                  <a:pos x="T92" y="T93"/>
                                </a:cxn>
                                <a:cxn ang="T143">
                                  <a:pos x="T94" y="T95"/>
                                </a:cxn>
                              </a:cxnLst>
                              <a:rect l="T144" t="T145" r="T146" b="T147"/>
                              <a:pathLst>
                                <a:path w="549" h="360">
                                  <a:moveTo>
                                    <a:pt x="171" y="360"/>
                                  </a:moveTo>
                                  <a:lnTo>
                                    <a:pt x="150" y="355"/>
                                  </a:lnTo>
                                  <a:lnTo>
                                    <a:pt x="129" y="349"/>
                                  </a:lnTo>
                                  <a:lnTo>
                                    <a:pt x="111" y="344"/>
                                  </a:lnTo>
                                  <a:lnTo>
                                    <a:pt x="90" y="339"/>
                                  </a:lnTo>
                                  <a:lnTo>
                                    <a:pt x="71" y="334"/>
                                  </a:lnTo>
                                  <a:lnTo>
                                    <a:pt x="55" y="326"/>
                                  </a:lnTo>
                                  <a:lnTo>
                                    <a:pt x="42" y="321"/>
                                  </a:lnTo>
                                  <a:lnTo>
                                    <a:pt x="34" y="315"/>
                                  </a:lnTo>
                                  <a:lnTo>
                                    <a:pt x="27" y="315"/>
                                  </a:lnTo>
                                  <a:lnTo>
                                    <a:pt x="19" y="313"/>
                                  </a:lnTo>
                                  <a:lnTo>
                                    <a:pt x="11" y="313"/>
                                  </a:lnTo>
                                  <a:lnTo>
                                    <a:pt x="0" y="313"/>
                                  </a:lnTo>
                                  <a:lnTo>
                                    <a:pt x="3" y="289"/>
                                  </a:lnTo>
                                  <a:lnTo>
                                    <a:pt x="3" y="276"/>
                                  </a:lnTo>
                                  <a:lnTo>
                                    <a:pt x="8" y="265"/>
                                  </a:lnTo>
                                  <a:lnTo>
                                    <a:pt x="13" y="255"/>
                                  </a:lnTo>
                                  <a:lnTo>
                                    <a:pt x="79" y="223"/>
                                  </a:lnTo>
                                  <a:lnTo>
                                    <a:pt x="129" y="202"/>
                                  </a:lnTo>
                                  <a:lnTo>
                                    <a:pt x="166" y="184"/>
                                  </a:lnTo>
                                  <a:lnTo>
                                    <a:pt x="195" y="168"/>
                                  </a:lnTo>
                                  <a:lnTo>
                                    <a:pt x="218" y="158"/>
                                  </a:lnTo>
                                  <a:lnTo>
                                    <a:pt x="239" y="147"/>
                                  </a:lnTo>
                                  <a:lnTo>
                                    <a:pt x="260" y="134"/>
                                  </a:lnTo>
                                  <a:lnTo>
                                    <a:pt x="284" y="121"/>
                                  </a:lnTo>
                                  <a:lnTo>
                                    <a:pt x="297" y="105"/>
                                  </a:lnTo>
                                  <a:lnTo>
                                    <a:pt x="310" y="89"/>
                                  </a:lnTo>
                                  <a:lnTo>
                                    <a:pt x="323" y="74"/>
                                  </a:lnTo>
                                  <a:lnTo>
                                    <a:pt x="334" y="60"/>
                                  </a:lnTo>
                                  <a:lnTo>
                                    <a:pt x="347" y="45"/>
                                  </a:lnTo>
                                  <a:lnTo>
                                    <a:pt x="360" y="29"/>
                                  </a:lnTo>
                                  <a:lnTo>
                                    <a:pt x="371" y="16"/>
                                  </a:lnTo>
                                  <a:lnTo>
                                    <a:pt x="384" y="0"/>
                                  </a:lnTo>
                                  <a:lnTo>
                                    <a:pt x="386" y="0"/>
                                  </a:lnTo>
                                  <a:lnTo>
                                    <a:pt x="392" y="0"/>
                                  </a:lnTo>
                                  <a:lnTo>
                                    <a:pt x="397" y="0"/>
                                  </a:lnTo>
                                  <a:lnTo>
                                    <a:pt x="402" y="0"/>
                                  </a:lnTo>
                                  <a:lnTo>
                                    <a:pt x="413" y="11"/>
                                  </a:lnTo>
                                  <a:lnTo>
                                    <a:pt x="421" y="18"/>
                                  </a:lnTo>
                                  <a:lnTo>
                                    <a:pt x="426" y="26"/>
                                  </a:lnTo>
                                  <a:lnTo>
                                    <a:pt x="428" y="34"/>
                                  </a:lnTo>
                                  <a:lnTo>
                                    <a:pt x="444" y="45"/>
                                  </a:lnTo>
                                  <a:lnTo>
                                    <a:pt x="455" y="50"/>
                                  </a:lnTo>
                                  <a:lnTo>
                                    <a:pt x="463" y="60"/>
                                  </a:lnTo>
                                  <a:lnTo>
                                    <a:pt x="473" y="74"/>
                                  </a:lnTo>
                                  <a:lnTo>
                                    <a:pt x="473" y="87"/>
                                  </a:lnTo>
                                  <a:lnTo>
                                    <a:pt x="473" y="100"/>
                                  </a:lnTo>
                                  <a:lnTo>
                                    <a:pt x="473" y="113"/>
                                  </a:lnTo>
                                  <a:lnTo>
                                    <a:pt x="473" y="126"/>
                                  </a:lnTo>
                                  <a:lnTo>
                                    <a:pt x="476" y="131"/>
                                  </a:lnTo>
                                  <a:lnTo>
                                    <a:pt x="478" y="134"/>
                                  </a:lnTo>
                                  <a:lnTo>
                                    <a:pt x="478" y="139"/>
                                  </a:lnTo>
                                  <a:lnTo>
                                    <a:pt x="481" y="147"/>
                                  </a:lnTo>
                                  <a:lnTo>
                                    <a:pt x="486" y="147"/>
                                  </a:lnTo>
                                  <a:lnTo>
                                    <a:pt x="489" y="150"/>
                                  </a:lnTo>
                                  <a:lnTo>
                                    <a:pt x="494" y="150"/>
                                  </a:lnTo>
                                  <a:lnTo>
                                    <a:pt x="497" y="152"/>
                                  </a:lnTo>
                                  <a:lnTo>
                                    <a:pt x="494" y="142"/>
                                  </a:lnTo>
                                  <a:lnTo>
                                    <a:pt x="494" y="134"/>
                                  </a:lnTo>
                                  <a:lnTo>
                                    <a:pt x="489" y="123"/>
                                  </a:lnTo>
                                  <a:lnTo>
                                    <a:pt x="481" y="108"/>
                                  </a:lnTo>
                                  <a:lnTo>
                                    <a:pt x="484" y="108"/>
                                  </a:lnTo>
                                  <a:lnTo>
                                    <a:pt x="486" y="108"/>
                                  </a:lnTo>
                                  <a:lnTo>
                                    <a:pt x="492" y="108"/>
                                  </a:lnTo>
                                  <a:lnTo>
                                    <a:pt x="497" y="108"/>
                                  </a:lnTo>
                                  <a:lnTo>
                                    <a:pt x="520" y="150"/>
                                  </a:lnTo>
                                  <a:lnTo>
                                    <a:pt x="536" y="173"/>
                                  </a:lnTo>
                                  <a:lnTo>
                                    <a:pt x="541" y="189"/>
                                  </a:lnTo>
                                  <a:lnTo>
                                    <a:pt x="549" y="208"/>
                                  </a:lnTo>
                                  <a:lnTo>
                                    <a:pt x="544" y="250"/>
                                  </a:lnTo>
                                  <a:lnTo>
                                    <a:pt x="539" y="271"/>
                                  </a:lnTo>
                                  <a:lnTo>
                                    <a:pt x="534" y="281"/>
                                  </a:lnTo>
                                  <a:lnTo>
                                    <a:pt x="528" y="289"/>
                                  </a:lnTo>
                                  <a:lnTo>
                                    <a:pt x="513" y="294"/>
                                  </a:lnTo>
                                  <a:lnTo>
                                    <a:pt x="494" y="300"/>
                                  </a:lnTo>
                                  <a:lnTo>
                                    <a:pt x="473" y="305"/>
                                  </a:lnTo>
                                  <a:lnTo>
                                    <a:pt x="450" y="310"/>
                                  </a:lnTo>
                                  <a:lnTo>
                                    <a:pt x="426" y="315"/>
                                  </a:lnTo>
                                  <a:lnTo>
                                    <a:pt x="407" y="323"/>
                                  </a:lnTo>
                                  <a:lnTo>
                                    <a:pt x="392" y="328"/>
                                  </a:lnTo>
                                  <a:lnTo>
                                    <a:pt x="381" y="334"/>
                                  </a:lnTo>
                                  <a:lnTo>
                                    <a:pt x="350" y="339"/>
                                  </a:lnTo>
                                  <a:lnTo>
                                    <a:pt x="326" y="342"/>
                                  </a:lnTo>
                                  <a:lnTo>
                                    <a:pt x="308" y="347"/>
                                  </a:lnTo>
                                  <a:lnTo>
                                    <a:pt x="295" y="347"/>
                                  </a:lnTo>
                                  <a:lnTo>
                                    <a:pt x="287" y="349"/>
                                  </a:lnTo>
                                  <a:lnTo>
                                    <a:pt x="284" y="352"/>
                                  </a:lnTo>
                                  <a:lnTo>
                                    <a:pt x="281" y="352"/>
                                  </a:lnTo>
                                  <a:lnTo>
                                    <a:pt x="279" y="355"/>
                                  </a:lnTo>
                                  <a:lnTo>
                                    <a:pt x="250" y="355"/>
                                  </a:lnTo>
                                  <a:lnTo>
                                    <a:pt x="226" y="355"/>
                                  </a:lnTo>
                                  <a:lnTo>
                                    <a:pt x="210" y="357"/>
                                  </a:lnTo>
                                  <a:lnTo>
                                    <a:pt x="197" y="357"/>
                                  </a:lnTo>
                                  <a:lnTo>
                                    <a:pt x="187" y="357"/>
                                  </a:lnTo>
                                  <a:lnTo>
                                    <a:pt x="182" y="360"/>
                                  </a:lnTo>
                                  <a:lnTo>
                                    <a:pt x="176" y="360"/>
                                  </a:lnTo>
                                  <a:lnTo>
                                    <a:pt x="171" y="36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336666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5" name="Freeform 6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592" y="2379"/>
                              <a:ext cx="689" cy="310"/>
                            </a:xfrm>
                            <a:custGeom>
                              <a:avLst/>
                              <a:gdLst>
                                <a:gd name="T0" fmla="*/ 16 w 689"/>
                                <a:gd name="T1" fmla="*/ 299 h 310"/>
                                <a:gd name="T2" fmla="*/ 6 w 689"/>
                                <a:gd name="T3" fmla="*/ 286 h 310"/>
                                <a:gd name="T4" fmla="*/ 3 w 689"/>
                                <a:gd name="T5" fmla="*/ 275 h 310"/>
                                <a:gd name="T6" fmla="*/ 3 w 689"/>
                                <a:gd name="T7" fmla="*/ 268 h 310"/>
                                <a:gd name="T8" fmla="*/ 29 w 689"/>
                                <a:gd name="T9" fmla="*/ 254 h 310"/>
                                <a:gd name="T10" fmla="*/ 105 w 689"/>
                                <a:gd name="T11" fmla="*/ 233 h 310"/>
                                <a:gd name="T12" fmla="*/ 205 w 689"/>
                                <a:gd name="T13" fmla="*/ 204 h 310"/>
                                <a:gd name="T14" fmla="*/ 316 w 689"/>
                                <a:gd name="T15" fmla="*/ 170 h 310"/>
                                <a:gd name="T16" fmla="*/ 392 w 689"/>
                                <a:gd name="T17" fmla="*/ 141 h 310"/>
                                <a:gd name="T18" fmla="*/ 434 w 689"/>
                                <a:gd name="T19" fmla="*/ 126 h 310"/>
                                <a:gd name="T20" fmla="*/ 478 w 689"/>
                                <a:gd name="T21" fmla="*/ 107 h 310"/>
                                <a:gd name="T22" fmla="*/ 518 w 689"/>
                                <a:gd name="T23" fmla="*/ 91 h 310"/>
                                <a:gd name="T24" fmla="*/ 562 w 689"/>
                                <a:gd name="T25" fmla="*/ 70 h 310"/>
                                <a:gd name="T26" fmla="*/ 607 w 689"/>
                                <a:gd name="T27" fmla="*/ 44 h 310"/>
                                <a:gd name="T28" fmla="*/ 644 w 689"/>
                                <a:gd name="T29" fmla="*/ 21 h 310"/>
                                <a:gd name="T30" fmla="*/ 675 w 689"/>
                                <a:gd name="T31" fmla="*/ 5 h 310"/>
                                <a:gd name="T32" fmla="*/ 686 w 689"/>
                                <a:gd name="T33" fmla="*/ 5 h 310"/>
                                <a:gd name="T34" fmla="*/ 665 w 689"/>
                                <a:gd name="T35" fmla="*/ 26 h 310"/>
                                <a:gd name="T36" fmla="*/ 628 w 689"/>
                                <a:gd name="T37" fmla="*/ 57 h 310"/>
                                <a:gd name="T38" fmla="*/ 576 w 689"/>
                                <a:gd name="T39" fmla="*/ 94 h 310"/>
                                <a:gd name="T40" fmla="*/ 510 w 689"/>
                                <a:gd name="T41" fmla="*/ 134 h 310"/>
                                <a:gd name="T42" fmla="*/ 436 w 689"/>
                                <a:gd name="T43" fmla="*/ 168 h 310"/>
                                <a:gd name="T44" fmla="*/ 373 w 689"/>
                                <a:gd name="T45" fmla="*/ 197 h 310"/>
                                <a:gd name="T46" fmla="*/ 331 w 689"/>
                                <a:gd name="T47" fmla="*/ 218 h 310"/>
                                <a:gd name="T48" fmla="*/ 310 w 689"/>
                                <a:gd name="T49" fmla="*/ 228 h 310"/>
                                <a:gd name="T50" fmla="*/ 279 w 689"/>
                                <a:gd name="T51" fmla="*/ 239 h 310"/>
                                <a:gd name="T52" fmla="*/ 247 w 689"/>
                                <a:gd name="T53" fmla="*/ 249 h 310"/>
                                <a:gd name="T54" fmla="*/ 216 w 689"/>
                                <a:gd name="T55" fmla="*/ 262 h 310"/>
                                <a:gd name="T56" fmla="*/ 176 w 689"/>
                                <a:gd name="T57" fmla="*/ 273 h 310"/>
                                <a:gd name="T58" fmla="*/ 132 w 689"/>
                                <a:gd name="T59" fmla="*/ 283 h 310"/>
                                <a:gd name="T60" fmla="*/ 87 w 689"/>
                                <a:gd name="T61" fmla="*/ 294 h 310"/>
                                <a:gd name="T62" fmla="*/ 42 w 689"/>
                                <a:gd name="T63" fmla="*/ 304 h 310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  <a:gd name="T69" fmla="*/ 0 60000 65536"/>
                                <a:gd name="T70" fmla="*/ 0 60000 65536"/>
                                <a:gd name="T71" fmla="*/ 0 60000 65536"/>
                                <a:gd name="T72" fmla="*/ 0 60000 65536"/>
                                <a:gd name="T73" fmla="*/ 0 60000 65536"/>
                                <a:gd name="T74" fmla="*/ 0 60000 65536"/>
                                <a:gd name="T75" fmla="*/ 0 60000 65536"/>
                                <a:gd name="T76" fmla="*/ 0 60000 65536"/>
                                <a:gd name="T77" fmla="*/ 0 60000 65536"/>
                                <a:gd name="T78" fmla="*/ 0 60000 65536"/>
                                <a:gd name="T79" fmla="*/ 0 60000 65536"/>
                                <a:gd name="T80" fmla="*/ 0 60000 65536"/>
                                <a:gd name="T81" fmla="*/ 0 60000 65536"/>
                                <a:gd name="T82" fmla="*/ 0 60000 65536"/>
                                <a:gd name="T83" fmla="*/ 0 60000 65536"/>
                                <a:gd name="T84" fmla="*/ 0 60000 65536"/>
                                <a:gd name="T85" fmla="*/ 0 60000 65536"/>
                                <a:gd name="T86" fmla="*/ 0 60000 65536"/>
                                <a:gd name="T87" fmla="*/ 0 60000 65536"/>
                                <a:gd name="T88" fmla="*/ 0 60000 65536"/>
                                <a:gd name="T89" fmla="*/ 0 60000 65536"/>
                                <a:gd name="T90" fmla="*/ 0 60000 65536"/>
                                <a:gd name="T91" fmla="*/ 0 60000 65536"/>
                                <a:gd name="T92" fmla="*/ 0 60000 65536"/>
                                <a:gd name="T93" fmla="*/ 0 60000 65536"/>
                                <a:gd name="T94" fmla="*/ 0 60000 65536"/>
                                <a:gd name="T95" fmla="*/ 0 60000 65536"/>
                                <a:gd name="T96" fmla="*/ 0 w 689"/>
                                <a:gd name="T97" fmla="*/ 0 h 310"/>
                                <a:gd name="T98" fmla="*/ 689 w 689"/>
                                <a:gd name="T99" fmla="*/ 310 h 310"/>
                              </a:gdLst>
                              <a:ahLst/>
                              <a:cxnLst>
                                <a:cxn ang="T64">
                                  <a:pos x="T0" y="T1"/>
                                </a:cxn>
                                <a:cxn ang="T65">
                                  <a:pos x="T2" y="T3"/>
                                </a:cxn>
                                <a:cxn ang="T66">
                                  <a:pos x="T4" y="T5"/>
                                </a:cxn>
                                <a:cxn ang="T67">
                                  <a:pos x="T6" y="T7"/>
                                </a:cxn>
                                <a:cxn ang="T68">
                                  <a:pos x="T8" y="T9"/>
                                </a:cxn>
                                <a:cxn ang="T69">
                                  <a:pos x="T10" y="T11"/>
                                </a:cxn>
                                <a:cxn ang="T70">
                                  <a:pos x="T12" y="T13"/>
                                </a:cxn>
                                <a:cxn ang="T71">
                                  <a:pos x="T14" y="T15"/>
                                </a:cxn>
                                <a:cxn ang="T72">
                                  <a:pos x="T16" y="T17"/>
                                </a:cxn>
                                <a:cxn ang="T73">
                                  <a:pos x="T18" y="T19"/>
                                </a:cxn>
                                <a:cxn ang="T74">
                                  <a:pos x="T20" y="T21"/>
                                </a:cxn>
                                <a:cxn ang="T75">
                                  <a:pos x="T22" y="T23"/>
                                </a:cxn>
                                <a:cxn ang="T76">
                                  <a:pos x="T24" y="T25"/>
                                </a:cxn>
                                <a:cxn ang="T77">
                                  <a:pos x="T26" y="T27"/>
                                </a:cxn>
                                <a:cxn ang="T78">
                                  <a:pos x="T28" y="T29"/>
                                </a:cxn>
                                <a:cxn ang="T79">
                                  <a:pos x="T30" y="T31"/>
                                </a:cxn>
                                <a:cxn ang="T80">
                                  <a:pos x="T32" y="T33"/>
                                </a:cxn>
                                <a:cxn ang="T81">
                                  <a:pos x="T34" y="T35"/>
                                </a:cxn>
                                <a:cxn ang="T82">
                                  <a:pos x="T36" y="T37"/>
                                </a:cxn>
                                <a:cxn ang="T83">
                                  <a:pos x="T38" y="T39"/>
                                </a:cxn>
                                <a:cxn ang="T84">
                                  <a:pos x="T40" y="T41"/>
                                </a:cxn>
                                <a:cxn ang="T85">
                                  <a:pos x="T42" y="T43"/>
                                </a:cxn>
                                <a:cxn ang="T86">
                                  <a:pos x="T44" y="T45"/>
                                </a:cxn>
                                <a:cxn ang="T87">
                                  <a:pos x="T46" y="T47"/>
                                </a:cxn>
                                <a:cxn ang="T88">
                                  <a:pos x="T48" y="T49"/>
                                </a:cxn>
                                <a:cxn ang="T89">
                                  <a:pos x="T50" y="T51"/>
                                </a:cxn>
                                <a:cxn ang="T90">
                                  <a:pos x="T52" y="T53"/>
                                </a:cxn>
                                <a:cxn ang="T91">
                                  <a:pos x="T54" y="T55"/>
                                </a:cxn>
                                <a:cxn ang="T92">
                                  <a:pos x="T56" y="T57"/>
                                </a:cxn>
                                <a:cxn ang="T93">
                                  <a:pos x="T58" y="T59"/>
                                </a:cxn>
                                <a:cxn ang="T94">
                                  <a:pos x="T60" y="T61"/>
                                </a:cxn>
                                <a:cxn ang="T95">
                                  <a:pos x="T62" y="T63"/>
                                </a:cxn>
                              </a:cxnLst>
                              <a:rect l="T96" t="T97" r="T98" b="T99"/>
                              <a:pathLst>
                                <a:path w="689" h="310">
                                  <a:moveTo>
                                    <a:pt x="21" y="310"/>
                                  </a:moveTo>
                                  <a:lnTo>
                                    <a:pt x="16" y="299"/>
                                  </a:lnTo>
                                  <a:lnTo>
                                    <a:pt x="11" y="291"/>
                                  </a:lnTo>
                                  <a:lnTo>
                                    <a:pt x="6" y="286"/>
                                  </a:lnTo>
                                  <a:lnTo>
                                    <a:pt x="0" y="281"/>
                                  </a:lnTo>
                                  <a:lnTo>
                                    <a:pt x="3" y="275"/>
                                  </a:lnTo>
                                  <a:lnTo>
                                    <a:pt x="3" y="270"/>
                                  </a:lnTo>
                                  <a:lnTo>
                                    <a:pt x="3" y="268"/>
                                  </a:lnTo>
                                  <a:lnTo>
                                    <a:pt x="3" y="262"/>
                                  </a:lnTo>
                                  <a:lnTo>
                                    <a:pt x="29" y="254"/>
                                  </a:lnTo>
                                  <a:lnTo>
                                    <a:pt x="66" y="244"/>
                                  </a:lnTo>
                                  <a:lnTo>
                                    <a:pt x="105" y="233"/>
                                  </a:lnTo>
                                  <a:lnTo>
                                    <a:pt x="153" y="220"/>
                                  </a:lnTo>
                                  <a:lnTo>
                                    <a:pt x="205" y="204"/>
                                  </a:lnTo>
                                  <a:lnTo>
                                    <a:pt x="258" y="189"/>
                                  </a:lnTo>
                                  <a:lnTo>
                                    <a:pt x="316" y="170"/>
                                  </a:lnTo>
                                  <a:lnTo>
                                    <a:pt x="371" y="149"/>
                                  </a:lnTo>
                                  <a:lnTo>
                                    <a:pt x="392" y="141"/>
                                  </a:lnTo>
                                  <a:lnTo>
                                    <a:pt x="413" y="134"/>
                                  </a:lnTo>
                                  <a:lnTo>
                                    <a:pt x="434" y="126"/>
                                  </a:lnTo>
                                  <a:lnTo>
                                    <a:pt x="457" y="115"/>
                                  </a:lnTo>
                                  <a:lnTo>
                                    <a:pt x="478" y="107"/>
                                  </a:lnTo>
                                  <a:lnTo>
                                    <a:pt x="499" y="99"/>
                                  </a:lnTo>
                                  <a:lnTo>
                                    <a:pt x="518" y="91"/>
                                  </a:lnTo>
                                  <a:lnTo>
                                    <a:pt x="536" y="84"/>
                                  </a:lnTo>
                                  <a:lnTo>
                                    <a:pt x="562" y="70"/>
                                  </a:lnTo>
                                  <a:lnTo>
                                    <a:pt x="586" y="57"/>
                                  </a:lnTo>
                                  <a:lnTo>
                                    <a:pt x="607" y="44"/>
                                  </a:lnTo>
                                  <a:lnTo>
                                    <a:pt x="628" y="31"/>
                                  </a:lnTo>
                                  <a:lnTo>
                                    <a:pt x="644" y="21"/>
                                  </a:lnTo>
                                  <a:lnTo>
                                    <a:pt x="662" y="10"/>
                                  </a:lnTo>
                                  <a:lnTo>
                                    <a:pt x="675" y="5"/>
                                  </a:lnTo>
                                  <a:lnTo>
                                    <a:pt x="689" y="0"/>
                                  </a:lnTo>
                                  <a:lnTo>
                                    <a:pt x="686" y="5"/>
                                  </a:lnTo>
                                  <a:lnTo>
                                    <a:pt x="678" y="15"/>
                                  </a:lnTo>
                                  <a:lnTo>
                                    <a:pt x="665" y="26"/>
                                  </a:lnTo>
                                  <a:lnTo>
                                    <a:pt x="649" y="42"/>
                                  </a:lnTo>
                                  <a:lnTo>
                                    <a:pt x="628" y="57"/>
                                  </a:lnTo>
                                  <a:lnTo>
                                    <a:pt x="604" y="76"/>
                                  </a:lnTo>
                                  <a:lnTo>
                                    <a:pt x="576" y="94"/>
                                  </a:lnTo>
                                  <a:lnTo>
                                    <a:pt x="544" y="115"/>
                                  </a:lnTo>
                                  <a:lnTo>
                                    <a:pt x="510" y="134"/>
                                  </a:lnTo>
                                  <a:lnTo>
                                    <a:pt x="473" y="149"/>
                                  </a:lnTo>
                                  <a:lnTo>
                                    <a:pt x="436" y="168"/>
                                  </a:lnTo>
                                  <a:lnTo>
                                    <a:pt x="402" y="181"/>
                                  </a:lnTo>
                                  <a:lnTo>
                                    <a:pt x="373" y="197"/>
                                  </a:lnTo>
                                  <a:lnTo>
                                    <a:pt x="350" y="207"/>
                                  </a:lnTo>
                                  <a:lnTo>
                                    <a:pt x="331" y="218"/>
                                  </a:lnTo>
                                  <a:lnTo>
                                    <a:pt x="326" y="223"/>
                                  </a:lnTo>
                                  <a:lnTo>
                                    <a:pt x="310" y="228"/>
                                  </a:lnTo>
                                  <a:lnTo>
                                    <a:pt x="295" y="233"/>
                                  </a:lnTo>
                                  <a:lnTo>
                                    <a:pt x="279" y="239"/>
                                  </a:lnTo>
                                  <a:lnTo>
                                    <a:pt x="263" y="244"/>
                                  </a:lnTo>
                                  <a:lnTo>
                                    <a:pt x="247" y="249"/>
                                  </a:lnTo>
                                  <a:lnTo>
                                    <a:pt x="232" y="254"/>
                                  </a:lnTo>
                                  <a:lnTo>
                                    <a:pt x="216" y="262"/>
                                  </a:lnTo>
                                  <a:lnTo>
                                    <a:pt x="200" y="268"/>
                                  </a:lnTo>
                                  <a:lnTo>
                                    <a:pt x="176" y="273"/>
                                  </a:lnTo>
                                  <a:lnTo>
                                    <a:pt x="155" y="278"/>
                                  </a:lnTo>
                                  <a:lnTo>
                                    <a:pt x="132" y="283"/>
                                  </a:lnTo>
                                  <a:lnTo>
                                    <a:pt x="111" y="289"/>
                                  </a:lnTo>
                                  <a:lnTo>
                                    <a:pt x="87" y="294"/>
                                  </a:lnTo>
                                  <a:lnTo>
                                    <a:pt x="66" y="299"/>
                                  </a:lnTo>
                                  <a:lnTo>
                                    <a:pt x="42" y="304"/>
                                  </a:lnTo>
                                  <a:lnTo>
                                    <a:pt x="21" y="310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CC99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6" name="Freeform 6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2" y="2515"/>
                              <a:ext cx="121" cy="142"/>
                            </a:xfrm>
                            <a:custGeom>
                              <a:avLst/>
                              <a:gdLst>
                                <a:gd name="T0" fmla="*/ 63 w 121"/>
                                <a:gd name="T1" fmla="*/ 142 h 142"/>
                                <a:gd name="T2" fmla="*/ 53 w 121"/>
                                <a:gd name="T3" fmla="*/ 129 h 142"/>
                                <a:gd name="T4" fmla="*/ 42 w 121"/>
                                <a:gd name="T5" fmla="*/ 113 h 142"/>
                                <a:gd name="T6" fmla="*/ 32 w 121"/>
                                <a:gd name="T7" fmla="*/ 97 h 142"/>
                                <a:gd name="T8" fmla="*/ 24 w 121"/>
                                <a:gd name="T9" fmla="*/ 84 h 142"/>
                                <a:gd name="T10" fmla="*/ 19 w 121"/>
                                <a:gd name="T11" fmla="*/ 66 h 142"/>
                                <a:gd name="T12" fmla="*/ 13 w 121"/>
                                <a:gd name="T13" fmla="*/ 47 h 142"/>
                                <a:gd name="T14" fmla="*/ 5 w 121"/>
                                <a:gd name="T15" fmla="*/ 32 h 142"/>
                                <a:gd name="T16" fmla="*/ 0 w 121"/>
                                <a:gd name="T17" fmla="*/ 19 h 142"/>
                                <a:gd name="T18" fmla="*/ 11 w 121"/>
                                <a:gd name="T19" fmla="*/ 13 h 142"/>
                                <a:gd name="T20" fmla="*/ 24 w 121"/>
                                <a:gd name="T21" fmla="*/ 8 h 142"/>
                                <a:gd name="T22" fmla="*/ 34 w 121"/>
                                <a:gd name="T23" fmla="*/ 5 h 142"/>
                                <a:gd name="T24" fmla="*/ 47 w 121"/>
                                <a:gd name="T25" fmla="*/ 0 h 142"/>
                                <a:gd name="T26" fmla="*/ 50 w 121"/>
                                <a:gd name="T27" fmla="*/ 5 h 142"/>
                                <a:gd name="T28" fmla="*/ 50 w 121"/>
                                <a:gd name="T29" fmla="*/ 13 h 142"/>
                                <a:gd name="T30" fmla="*/ 50 w 121"/>
                                <a:gd name="T31" fmla="*/ 21 h 142"/>
                                <a:gd name="T32" fmla="*/ 53 w 121"/>
                                <a:gd name="T33" fmla="*/ 26 h 142"/>
                                <a:gd name="T34" fmla="*/ 71 w 121"/>
                                <a:gd name="T35" fmla="*/ 50 h 142"/>
                                <a:gd name="T36" fmla="*/ 89 w 121"/>
                                <a:gd name="T37" fmla="*/ 74 h 142"/>
                                <a:gd name="T38" fmla="*/ 105 w 121"/>
                                <a:gd name="T39" fmla="*/ 100 h 142"/>
                                <a:gd name="T40" fmla="*/ 121 w 121"/>
                                <a:gd name="T41" fmla="*/ 124 h 142"/>
                                <a:gd name="T42" fmla="*/ 108 w 121"/>
                                <a:gd name="T43" fmla="*/ 129 h 142"/>
                                <a:gd name="T44" fmla="*/ 92 w 121"/>
                                <a:gd name="T45" fmla="*/ 132 h 142"/>
                                <a:gd name="T46" fmla="*/ 76 w 121"/>
                                <a:gd name="T47" fmla="*/ 137 h 142"/>
                                <a:gd name="T48" fmla="*/ 63 w 121"/>
                                <a:gd name="T49" fmla="*/ 142 h 142"/>
                                <a:gd name="T50" fmla="*/ 0 60000 65536"/>
                                <a:gd name="T51" fmla="*/ 0 60000 65536"/>
                                <a:gd name="T52" fmla="*/ 0 60000 65536"/>
                                <a:gd name="T53" fmla="*/ 0 60000 65536"/>
                                <a:gd name="T54" fmla="*/ 0 60000 65536"/>
                                <a:gd name="T55" fmla="*/ 0 60000 65536"/>
                                <a:gd name="T56" fmla="*/ 0 60000 65536"/>
                                <a:gd name="T57" fmla="*/ 0 60000 65536"/>
                                <a:gd name="T58" fmla="*/ 0 60000 65536"/>
                                <a:gd name="T59" fmla="*/ 0 60000 65536"/>
                                <a:gd name="T60" fmla="*/ 0 60000 65536"/>
                                <a:gd name="T61" fmla="*/ 0 60000 65536"/>
                                <a:gd name="T62" fmla="*/ 0 60000 65536"/>
                                <a:gd name="T63" fmla="*/ 0 60000 65536"/>
                                <a:gd name="T64" fmla="*/ 0 60000 65536"/>
                                <a:gd name="T65" fmla="*/ 0 60000 65536"/>
                                <a:gd name="T66" fmla="*/ 0 60000 65536"/>
                                <a:gd name="T67" fmla="*/ 0 60000 65536"/>
                                <a:gd name="T68" fmla="*/ 0 60000 65536"/>
                                <a:gd name="T69" fmla="*/ 0 60000 65536"/>
                                <a:gd name="T70" fmla="*/ 0 60000 65536"/>
                                <a:gd name="T71" fmla="*/ 0 60000 65536"/>
                                <a:gd name="T72" fmla="*/ 0 60000 65536"/>
                                <a:gd name="T73" fmla="*/ 0 60000 65536"/>
                                <a:gd name="T74" fmla="*/ 0 60000 65536"/>
                                <a:gd name="T75" fmla="*/ 0 w 121"/>
                                <a:gd name="T76" fmla="*/ 0 h 142"/>
                                <a:gd name="T77" fmla="*/ 121 w 121"/>
                                <a:gd name="T78" fmla="*/ 142 h 142"/>
                              </a:gdLst>
                              <a:ahLst/>
                              <a:cxnLst>
                                <a:cxn ang="T50">
                                  <a:pos x="T0" y="T1"/>
                                </a:cxn>
                                <a:cxn ang="T51">
                                  <a:pos x="T2" y="T3"/>
                                </a:cxn>
                                <a:cxn ang="T52">
                                  <a:pos x="T4" y="T5"/>
                                </a:cxn>
                                <a:cxn ang="T53">
                                  <a:pos x="T6" y="T7"/>
                                </a:cxn>
                                <a:cxn ang="T54">
                                  <a:pos x="T8" y="T9"/>
                                </a:cxn>
                                <a:cxn ang="T55">
                                  <a:pos x="T10" y="T11"/>
                                </a:cxn>
                                <a:cxn ang="T56">
                                  <a:pos x="T12" y="T13"/>
                                </a:cxn>
                                <a:cxn ang="T57">
                                  <a:pos x="T14" y="T15"/>
                                </a:cxn>
                                <a:cxn ang="T58">
                                  <a:pos x="T16" y="T17"/>
                                </a:cxn>
                                <a:cxn ang="T59">
                                  <a:pos x="T18" y="T19"/>
                                </a:cxn>
                                <a:cxn ang="T60">
                                  <a:pos x="T20" y="T21"/>
                                </a:cxn>
                                <a:cxn ang="T61">
                                  <a:pos x="T22" y="T23"/>
                                </a:cxn>
                                <a:cxn ang="T62">
                                  <a:pos x="T24" y="T25"/>
                                </a:cxn>
                                <a:cxn ang="T63">
                                  <a:pos x="T26" y="T27"/>
                                </a:cxn>
                                <a:cxn ang="T64">
                                  <a:pos x="T28" y="T29"/>
                                </a:cxn>
                                <a:cxn ang="T65">
                                  <a:pos x="T30" y="T31"/>
                                </a:cxn>
                                <a:cxn ang="T66">
                                  <a:pos x="T32" y="T33"/>
                                </a:cxn>
                                <a:cxn ang="T67">
                                  <a:pos x="T34" y="T35"/>
                                </a:cxn>
                                <a:cxn ang="T68">
                                  <a:pos x="T36" y="T37"/>
                                </a:cxn>
                                <a:cxn ang="T69">
                                  <a:pos x="T38" y="T39"/>
                                </a:cxn>
                                <a:cxn ang="T70">
                                  <a:pos x="T40" y="T41"/>
                                </a:cxn>
                                <a:cxn ang="T71">
                                  <a:pos x="T42" y="T43"/>
                                </a:cxn>
                                <a:cxn ang="T72">
                                  <a:pos x="T44" y="T45"/>
                                </a:cxn>
                                <a:cxn ang="T73">
                                  <a:pos x="T46" y="T47"/>
                                </a:cxn>
                                <a:cxn ang="T74">
                                  <a:pos x="T48" y="T49"/>
                                </a:cxn>
                              </a:cxnLst>
                              <a:rect l="T75" t="T76" r="T77" b="T78"/>
                              <a:pathLst>
                                <a:path w="121" h="142">
                                  <a:moveTo>
                                    <a:pt x="63" y="142"/>
                                  </a:moveTo>
                                  <a:lnTo>
                                    <a:pt x="53" y="129"/>
                                  </a:lnTo>
                                  <a:lnTo>
                                    <a:pt x="42" y="113"/>
                                  </a:lnTo>
                                  <a:lnTo>
                                    <a:pt x="32" y="97"/>
                                  </a:lnTo>
                                  <a:lnTo>
                                    <a:pt x="24" y="84"/>
                                  </a:lnTo>
                                  <a:lnTo>
                                    <a:pt x="19" y="66"/>
                                  </a:lnTo>
                                  <a:lnTo>
                                    <a:pt x="13" y="47"/>
                                  </a:lnTo>
                                  <a:lnTo>
                                    <a:pt x="5" y="32"/>
                                  </a:lnTo>
                                  <a:lnTo>
                                    <a:pt x="0" y="19"/>
                                  </a:lnTo>
                                  <a:lnTo>
                                    <a:pt x="11" y="13"/>
                                  </a:lnTo>
                                  <a:lnTo>
                                    <a:pt x="24" y="8"/>
                                  </a:lnTo>
                                  <a:lnTo>
                                    <a:pt x="34" y="5"/>
                                  </a:lnTo>
                                  <a:lnTo>
                                    <a:pt x="47" y="0"/>
                                  </a:lnTo>
                                  <a:lnTo>
                                    <a:pt x="50" y="5"/>
                                  </a:lnTo>
                                  <a:lnTo>
                                    <a:pt x="50" y="13"/>
                                  </a:lnTo>
                                  <a:lnTo>
                                    <a:pt x="50" y="21"/>
                                  </a:lnTo>
                                  <a:lnTo>
                                    <a:pt x="53" y="26"/>
                                  </a:lnTo>
                                  <a:lnTo>
                                    <a:pt x="71" y="50"/>
                                  </a:lnTo>
                                  <a:lnTo>
                                    <a:pt x="89" y="74"/>
                                  </a:lnTo>
                                  <a:lnTo>
                                    <a:pt x="105" y="100"/>
                                  </a:lnTo>
                                  <a:lnTo>
                                    <a:pt x="121" y="124"/>
                                  </a:lnTo>
                                  <a:lnTo>
                                    <a:pt x="108" y="129"/>
                                  </a:lnTo>
                                  <a:lnTo>
                                    <a:pt x="92" y="132"/>
                                  </a:lnTo>
                                  <a:lnTo>
                                    <a:pt x="76" y="137"/>
                                  </a:lnTo>
                                  <a:lnTo>
                                    <a:pt x="63" y="142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CC99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22597" name="Freeform 8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1702" y="2594"/>
                              <a:ext cx="2947" cy="636"/>
                            </a:xfrm>
                            <a:custGeom>
                              <a:avLst/>
                              <a:gdLst>
                                <a:gd name="T0" fmla="*/ 2043 w 2947"/>
                                <a:gd name="T1" fmla="*/ 631 h 636"/>
                                <a:gd name="T2" fmla="*/ 2246 w 2947"/>
                                <a:gd name="T3" fmla="*/ 615 h 636"/>
                                <a:gd name="T4" fmla="*/ 2477 w 2947"/>
                                <a:gd name="T5" fmla="*/ 602 h 636"/>
                                <a:gd name="T6" fmla="*/ 2616 w 2947"/>
                                <a:gd name="T7" fmla="*/ 591 h 636"/>
                                <a:gd name="T8" fmla="*/ 2679 w 2947"/>
                                <a:gd name="T9" fmla="*/ 589 h 636"/>
                                <a:gd name="T10" fmla="*/ 2750 w 2947"/>
                                <a:gd name="T11" fmla="*/ 586 h 636"/>
                                <a:gd name="T12" fmla="*/ 2800 w 2947"/>
                                <a:gd name="T13" fmla="*/ 565 h 636"/>
                                <a:gd name="T14" fmla="*/ 2837 w 2947"/>
                                <a:gd name="T15" fmla="*/ 552 h 636"/>
                                <a:gd name="T16" fmla="*/ 2889 w 2947"/>
                                <a:gd name="T17" fmla="*/ 528 h 636"/>
                                <a:gd name="T18" fmla="*/ 2937 w 2947"/>
                                <a:gd name="T19" fmla="*/ 499 h 636"/>
                                <a:gd name="T20" fmla="*/ 2939 w 2947"/>
                                <a:gd name="T21" fmla="*/ 473 h 636"/>
                                <a:gd name="T22" fmla="*/ 2884 w 2947"/>
                                <a:gd name="T23" fmla="*/ 481 h 636"/>
                                <a:gd name="T24" fmla="*/ 2800 w 2947"/>
                                <a:gd name="T25" fmla="*/ 507 h 636"/>
                                <a:gd name="T26" fmla="*/ 2740 w 2947"/>
                                <a:gd name="T27" fmla="*/ 533 h 636"/>
                                <a:gd name="T28" fmla="*/ 2677 w 2947"/>
                                <a:gd name="T29" fmla="*/ 547 h 636"/>
                                <a:gd name="T30" fmla="*/ 2635 w 2947"/>
                                <a:gd name="T31" fmla="*/ 544 h 636"/>
                                <a:gd name="T32" fmla="*/ 2524 w 2947"/>
                                <a:gd name="T33" fmla="*/ 560 h 636"/>
                                <a:gd name="T34" fmla="*/ 2390 w 2947"/>
                                <a:gd name="T35" fmla="*/ 586 h 636"/>
                                <a:gd name="T36" fmla="*/ 2149 w 2947"/>
                                <a:gd name="T37" fmla="*/ 591 h 636"/>
                                <a:gd name="T38" fmla="*/ 1973 w 2947"/>
                                <a:gd name="T39" fmla="*/ 591 h 636"/>
                                <a:gd name="T40" fmla="*/ 1862 w 2947"/>
                                <a:gd name="T41" fmla="*/ 589 h 636"/>
                                <a:gd name="T42" fmla="*/ 1757 w 2947"/>
                                <a:gd name="T43" fmla="*/ 586 h 636"/>
                                <a:gd name="T44" fmla="*/ 1663 w 2947"/>
                                <a:gd name="T45" fmla="*/ 578 h 636"/>
                                <a:gd name="T46" fmla="*/ 1581 w 2947"/>
                                <a:gd name="T47" fmla="*/ 568 h 636"/>
                                <a:gd name="T48" fmla="*/ 1424 w 2947"/>
                                <a:gd name="T49" fmla="*/ 560 h 636"/>
                                <a:gd name="T50" fmla="*/ 1200 w 2947"/>
                                <a:gd name="T51" fmla="*/ 552 h 636"/>
                                <a:gd name="T52" fmla="*/ 935 w 2947"/>
                                <a:gd name="T53" fmla="*/ 547 h 636"/>
                                <a:gd name="T54" fmla="*/ 636 w 2947"/>
                                <a:gd name="T55" fmla="*/ 539 h 636"/>
                                <a:gd name="T56" fmla="*/ 520 w 2947"/>
                                <a:gd name="T57" fmla="*/ 528 h 636"/>
                                <a:gd name="T58" fmla="*/ 470 w 2947"/>
                                <a:gd name="T59" fmla="*/ 515 h 636"/>
                                <a:gd name="T60" fmla="*/ 383 w 2947"/>
                                <a:gd name="T61" fmla="*/ 481 h 636"/>
                                <a:gd name="T62" fmla="*/ 281 w 2947"/>
                                <a:gd name="T63" fmla="*/ 436 h 636"/>
                                <a:gd name="T64" fmla="*/ 205 w 2947"/>
                                <a:gd name="T65" fmla="*/ 384 h 636"/>
                                <a:gd name="T66" fmla="*/ 165 w 2947"/>
                                <a:gd name="T67" fmla="*/ 334 h 636"/>
                                <a:gd name="T68" fmla="*/ 142 w 2947"/>
                                <a:gd name="T69" fmla="*/ 318 h 636"/>
                                <a:gd name="T70" fmla="*/ 139 w 2947"/>
                                <a:gd name="T71" fmla="*/ 294 h 636"/>
                                <a:gd name="T72" fmla="*/ 126 w 2947"/>
                                <a:gd name="T73" fmla="*/ 263 h 636"/>
                                <a:gd name="T74" fmla="*/ 108 w 2947"/>
                                <a:gd name="T75" fmla="*/ 250 h 636"/>
                                <a:gd name="T76" fmla="*/ 100 w 2947"/>
                                <a:gd name="T77" fmla="*/ 194 h 636"/>
                                <a:gd name="T78" fmla="*/ 87 w 2947"/>
                                <a:gd name="T79" fmla="*/ 134 h 636"/>
                                <a:gd name="T80" fmla="*/ 76 w 2947"/>
                                <a:gd name="T81" fmla="*/ 13 h 636"/>
                                <a:gd name="T82" fmla="*/ 58 w 2947"/>
                                <a:gd name="T83" fmla="*/ 5 h 636"/>
                                <a:gd name="T84" fmla="*/ 42 w 2947"/>
                                <a:gd name="T85" fmla="*/ 95 h 636"/>
                                <a:gd name="T86" fmla="*/ 29 w 2947"/>
                                <a:gd name="T87" fmla="*/ 166 h 636"/>
                                <a:gd name="T88" fmla="*/ 34 w 2947"/>
                                <a:gd name="T89" fmla="*/ 42 h 636"/>
                                <a:gd name="T90" fmla="*/ 24 w 2947"/>
                                <a:gd name="T91" fmla="*/ 3 h 636"/>
                                <a:gd name="T92" fmla="*/ 5 w 2947"/>
                                <a:gd name="T93" fmla="*/ 24 h 636"/>
                                <a:gd name="T94" fmla="*/ 0 w 2947"/>
                                <a:gd name="T95" fmla="*/ 137 h 636"/>
                                <a:gd name="T96" fmla="*/ 10 w 2947"/>
                                <a:gd name="T97" fmla="*/ 244 h 636"/>
                                <a:gd name="T98" fmla="*/ 45 w 2947"/>
                                <a:gd name="T99" fmla="*/ 355 h 636"/>
                                <a:gd name="T100" fmla="*/ 87 w 2947"/>
                                <a:gd name="T101" fmla="*/ 426 h 636"/>
                                <a:gd name="T102" fmla="*/ 134 w 2947"/>
                                <a:gd name="T103" fmla="*/ 455 h 636"/>
                                <a:gd name="T104" fmla="*/ 218 w 2947"/>
                                <a:gd name="T105" fmla="*/ 489 h 636"/>
                                <a:gd name="T106" fmla="*/ 394 w 2947"/>
                                <a:gd name="T107" fmla="*/ 536 h 636"/>
                                <a:gd name="T108" fmla="*/ 494 w 2947"/>
                                <a:gd name="T109" fmla="*/ 554 h 636"/>
                                <a:gd name="T110" fmla="*/ 643 w 2947"/>
                                <a:gd name="T111" fmla="*/ 560 h 636"/>
                                <a:gd name="T112" fmla="*/ 798 w 2947"/>
                                <a:gd name="T113" fmla="*/ 562 h 636"/>
                                <a:gd name="T114" fmla="*/ 901 w 2947"/>
                                <a:gd name="T115" fmla="*/ 568 h 636"/>
                                <a:gd name="T116" fmla="*/ 982 w 2947"/>
                                <a:gd name="T117" fmla="*/ 575 h 636"/>
                                <a:gd name="T118" fmla="*/ 1093 w 2947"/>
                                <a:gd name="T119" fmla="*/ 586 h 636"/>
                                <a:gd name="T120" fmla="*/ 1395 w 2947"/>
                                <a:gd name="T121" fmla="*/ 604 h 636"/>
                                <a:gd name="T122" fmla="*/ 1747 w 2947"/>
                                <a:gd name="T123" fmla="*/ 623 h 636"/>
                                <a:gd name="T124" fmla="*/ 1967 w 2947"/>
                                <a:gd name="T125" fmla="*/ 636 h 636"/>
                                <a:gd name="T126" fmla="*/ 0 60000 65536"/>
                                <a:gd name="T127" fmla="*/ 0 60000 65536"/>
                                <a:gd name="T128" fmla="*/ 0 60000 65536"/>
                                <a:gd name="T129" fmla="*/ 0 60000 65536"/>
                                <a:gd name="T130" fmla="*/ 0 60000 65536"/>
                                <a:gd name="T131" fmla="*/ 0 60000 65536"/>
                                <a:gd name="T132" fmla="*/ 0 60000 65536"/>
                                <a:gd name="T133" fmla="*/ 0 60000 65536"/>
                                <a:gd name="T134" fmla="*/ 0 60000 65536"/>
                                <a:gd name="T135" fmla="*/ 0 60000 65536"/>
                                <a:gd name="T136" fmla="*/ 0 60000 65536"/>
                                <a:gd name="T137" fmla="*/ 0 60000 65536"/>
                                <a:gd name="T138" fmla="*/ 0 60000 65536"/>
                                <a:gd name="T139" fmla="*/ 0 60000 65536"/>
                                <a:gd name="T140" fmla="*/ 0 60000 65536"/>
                                <a:gd name="T141" fmla="*/ 0 60000 65536"/>
                                <a:gd name="T142" fmla="*/ 0 60000 65536"/>
                                <a:gd name="T143" fmla="*/ 0 60000 65536"/>
                                <a:gd name="T144" fmla="*/ 0 60000 65536"/>
                                <a:gd name="T145" fmla="*/ 0 60000 65536"/>
                                <a:gd name="T146" fmla="*/ 0 60000 65536"/>
                                <a:gd name="T147" fmla="*/ 0 60000 65536"/>
                                <a:gd name="T148" fmla="*/ 0 60000 65536"/>
                                <a:gd name="T149" fmla="*/ 0 60000 65536"/>
                                <a:gd name="T150" fmla="*/ 0 60000 65536"/>
                                <a:gd name="T151" fmla="*/ 0 60000 65536"/>
                                <a:gd name="T152" fmla="*/ 0 60000 65536"/>
                                <a:gd name="T153" fmla="*/ 0 60000 65536"/>
                                <a:gd name="T154" fmla="*/ 0 60000 65536"/>
                                <a:gd name="T155" fmla="*/ 0 60000 65536"/>
                                <a:gd name="T156" fmla="*/ 0 60000 65536"/>
                                <a:gd name="T157" fmla="*/ 0 60000 65536"/>
                                <a:gd name="T158" fmla="*/ 0 60000 65536"/>
                                <a:gd name="T159" fmla="*/ 0 60000 65536"/>
                                <a:gd name="T160" fmla="*/ 0 60000 65536"/>
                                <a:gd name="T161" fmla="*/ 0 60000 65536"/>
                                <a:gd name="T162" fmla="*/ 0 60000 65536"/>
                                <a:gd name="T163" fmla="*/ 0 60000 65536"/>
                                <a:gd name="T164" fmla="*/ 0 60000 65536"/>
                                <a:gd name="T165" fmla="*/ 0 60000 65536"/>
                                <a:gd name="T166" fmla="*/ 0 60000 65536"/>
                                <a:gd name="T167" fmla="*/ 0 60000 65536"/>
                                <a:gd name="T168" fmla="*/ 0 60000 65536"/>
                                <a:gd name="T169" fmla="*/ 0 60000 65536"/>
                                <a:gd name="T170" fmla="*/ 0 60000 65536"/>
                                <a:gd name="T171" fmla="*/ 0 60000 65536"/>
                                <a:gd name="T172" fmla="*/ 0 60000 65536"/>
                                <a:gd name="T173" fmla="*/ 0 60000 65536"/>
                                <a:gd name="T174" fmla="*/ 0 60000 65536"/>
                                <a:gd name="T175" fmla="*/ 0 60000 65536"/>
                                <a:gd name="T176" fmla="*/ 0 60000 65536"/>
                                <a:gd name="T177" fmla="*/ 0 60000 65536"/>
                                <a:gd name="T178" fmla="*/ 0 60000 65536"/>
                                <a:gd name="T179" fmla="*/ 0 60000 65536"/>
                                <a:gd name="T180" fmla="*/ 0 60000 65536"/>
                                <a:gd name="T181" fmla="*/ 0 60000 65536"/>
                                <a:gd name="T182" fmla="*/ 0 60000 65536"/>
                                <a:gd name="T183" fmla="*/ 0 60000 65536"/>
                                <a:gd name="T184" fmla="*/ 0 60000 65536"/>
                                <a:gd name="T185" fmla="*/ 0 60000 65536"/>
                                <a:gd name="T186" fmla="*/ 0 60000 65536"/>
                                <a:gd name="T187" fmla="*/ 0 60000 65536"/>
                                <a:gd name="T188" fmla="*/ 0 60000 65536"/>
                                <a:gd name="T189" fmla="*/ 0 w 2947"/>
                                <a:gd name="T190" fmla="*/ 0 h 636"/>
                                <a:gd name="T191" fmla="*/ 2947 w 2947"/>
                                <a:gd name="T192" fmla="*/ 636 h 636"/>
                              </a:gdLst>
                              <a:ahLst/>
                              <a:cxnLst>
                                <a:cxn ang="T126">
                                  <a:pos x="T0" y="T1"/>
                                </a:cxn>
                                <a:cxn ang="T127">
                                  <a:pos x="T2" y="T3"/>
                                </a:cxn>
                                <a:cxn ang="T128">
                                  <a:pos x="T4" y="T5"/>
                                </a:cxn>
                                <a:cxn ang="T129">
                                  <a:pos x="T6" y="T7"/>
                                </a:cxn>
                                <a:cxn ang="T130">
                                  <a:pos x="T8" y="T9"/>
                                </a:cxn>
                                <a:cxn ang="T131">
                                  <a:pos x="T10" y="T11"/>
                                </a:cxn>
                                <a:cxn ang="T132">
                                  <a:pos x="T12" y="T13"/>
                                </a:cxn>
                                <a:cxn ang="T133">
                                  <a:pos x="T14" y="T15"/>
                                </a:cxn>
                                <a:cxn ang="T134">
                                  <a:pos x="T16" y="T17"/>
                                </a:cxn>
                                <a:cxn ang="T135">
                                  <a:pos x="T18" y="T19"/>
                                </a:cxn>
                                <a:cxn ang="T136">
                                  <a:pos x="T20" y="T21"/>
                                </a:cxn>
                                <a:cxn ang="T137">
                                  <a:pos x="T22" y="T23"/>
                                </a:cxn>
                                <a:cxn ang="T138">
                                  <a:pos x="T24" y="T25"/>
                                </a:cxn>
                                <a:cxn ang="T139">
                                  <a:pos x="T26" y="T27"/>
                                </a:cxn>
                                <a:cxn ang="T140">
                                  <a:pos x="T28" y="T29"/>
                                </a:cxn>
                                <a:cxn ang="T141">
                                  <a:pos x="T30" y="T31"/>
                                </a:cxn>
                                <a:cxn ang="T142">
                                  <a:pos x="T32" y="T33"/>
                                </a:cxn>
                                <a:cxn ang="T143">
                                  <a:pos x="T34" y="T35"/>
                                </a:cxn>
                                <a:cxn ang="T144">
                                  <a:pos x="T36" y="T37"/>
                                </a:cxn>
                                <a:cxn ang="T145">
                                  <a:pos x="T38" y="T39"/>
                                </a:cxn>
                                <a:cxn ang="T146">
                                  <a:pos x="T40" y="T41"/>
                                </a:cxn>
                                <a:cxn ang="T147">
                                  <a:pos x="T42" y="T43"/>
                                </a:cxn>
                                <a:cxn ang="T148">
                                  <a:pos x="T44" y="T45"/>
                                </a:cxn>
                                <a:cxn ang="T149">
                                  <a:pos x="T46" y="T47"/>
                                </a:cxn>
                                <a:cxn ang="T150">
                                  <a:pos x="T48" y="T49"/>
                                </a:cxn>
                                <a:cxn ang="T151">
                                  <a:pos x="T50" y="T51"/>
                                </a:cxn>
                                <a:cxn ang="T152">
                                  <a:pos x="T52" y="T53"/>
                                </a:cxn>
                                <a:cxn ang="T153">
                                  <a:pos x="T54" y="T55"/>
                                </a:cxn>
                                <a:cxn ang="T154">
                                  <a:pos x="T56" y="T57"/>
                                </a:cxn>
                                <a:cxn ang="T155">
                                  <a:pos x="T58" y="T59"/>
                                </a:cxn>
                                <a:cxn ang="T156">
                                  <a:pos x="T60" y="T61"/>
                                </a:cxn>
                                <a:cxn ang="T157">
                                  <a:pos x="T62" y="T63"/>
                                </a:cxn>
                                <a:cxn ang="T158">
                                  <a:pos x="T64" y="T65"/>
                                </a:cxn>
                                <a:cxn ang="T159">
                                  <a:pos x="T66" y="T67"/>
                                </a:cxn>
                                <a:cxn ang="T160">
                                  <a:pos x="T68" y="T69"/>
                                </a:cxn>
                                <a:cxn ang="T161">
                                  <a:pos x="T70" y="T71"/>
                                </a:cxn>
                                <a:cxn ang="T162">
                                  <a:pos x="T72" y="T73"/>
                                </a:cxn>
                                <a:cxn ang="T163">
                                  <a:pos x="T74" y="T75"/>
                                </a:cxn>
                                <a:cxn ang="T164">
                                  <a:pos x="T76" y="T77"/>
                                </a:cxn>
                                <a:cxn ang="T165">
                                  <a:pos x="T78" y="T79"/>
                                </a:cxn>
                                <a:cxn ang="T166">
                                  <a:pos x="T80" y="T81"/>
                                </a:cxn>
                                <a:cxn ang="T167">
                                  <a:pos x="T82" y="T83"/>
                                </a:cxn>
                                <a:cxn ang="T168">
                                  <a:pos x="T84" y="T85"/>
                                </a:cxn>
                                <a:cxn ang="T169">
                                  <a:pos x="T86" y="T87"/>
                                </a:cxn>
                                <a:cxn ang="T170">
                                  <a:pos x="T88" y="T89"/>
                                </a:cxn>
                                <a:cxn ang="T171">
                                  <a:pos x="T90" y="T91"/>
                                </a:cxn>
                                <a:cxn ang="T172">
                                  <a:pos x="T92" y="T93"/>
                                </a:cxn>
                                <a:cxn ang="T173">
                                  <a:pos x="T94" y="T95"/>
                                </a:cxn>
                                <a:cxn ang="T174">
                                  <a:pos x="T96" y="T97"/>
                                </a:cxn>
                                <a:cxn ang="T175">
                                  <a:pos x="T98" y="T99"/>
                                </a:cxn>
                                <a:cxn ang="T176">
                                  <a:pos x="T100" y="T101"/>
                                </a:cxn>
                                <a:cxn ang="T177">
                                  <a:pos x="T102" y="T103"/>
                                </a:cxn>
                                <a:cxn ang="T178">
                                  <a:pos x="T104" y="T105"/>
                                </a:cxn>
                                <a:cxn ang="T179">
                                  <a:pos x="T106" y="T107"/>
                                </a:cxn>
                                <a:cxn ang="T180">
                                  <a:pos x="T108" y="T109"/>
                                </a:cxn>
                                <a:cxn ang="T181">
                                  <a:pos x="T110" y="T111"/>
                                </a:cxn>
                                <a:cxn ang="T182">
                                  <a:pos x="T112" y="T113"/>
                                </a:cxn>
                                <a:cxn ang="T183">
                                  <a:pos x="T114" y="T115"/>
                                </a:cxn>
                                <a:cxn ang="T184">
                                  <a:pos x="T116" y="T117"/>
                                </a:cxn>
                                <a:cxn ang="T185">
                                  <a:pos x="T118" y="T119"/>
                                </a:cxn>
                                <a:cxn ang="T186">
                                  <a:pos x="T120" y="T121"/>
                                </a:cxn>
                                <a:cxn ang="T187">
                                  <a:pos x="T122" y="T123"/>
                                </a:cxn>
                                <a:cxn ang="T188">
                                  <a:pos x="T124" y="T125"/>
                                </a:cxn>
                              </a:cxnLst>
                              <a:rect l="T189" t="T190" r="T191" b="T192"/>
                              <a:pathLst>
                                <a:path w="2947" h="636">
                                  <a:moveTo>
                                    <a:pt x="1980" y="636"/>
                                  </a:moveTo>
                                  <a:lnTo>
                                    <a:pt x="1988" y="633"/>
                                  </a:lnTo>
                                  <a:lnTo>
                                    <a:pt x="2012" y="633"/>
                                  </a:lnTo>
                                  <a:lnTo>
                                    <a:pt x="2043" y="631"/>
                                  </a:lnTo>
                                  <a:lnTo>
                                    <a:pt x="2086" y="628"/>
                                  </a:lnTo>
                                  <a:lnTo>
                                    <a:pt x="2135" y="623"/>
                                  </a:lnTo>
                                  <a:lnTo>
                                    <a:pt x="2188" y="620"/>
                                  </a:lnTo>
                                  <a:lnTo>
                                    <a:pt x="2246" y="615"/>
                                  </a:lnTo>
                                  <a:lnTo>
                                    <a:pt x="2306" y="612"/>
                                  </a:lnTo>
                                  <a:lnTo>
                                    <a:pt x="2367" y="610"/>
                                  </a:lnTo>
                                  <a:lnTo>
                                    <a:pt x="2424" y="604"/>
                                  </a:lnTo>
                                  <a:lnTo>
                                    <a:pt x="2477" y="602"/>
                                  </a:lnTo>
                                  <a:lnTo>
                                    <a:pt x="2524" y="596"/>
                                  </a:lnTo>
                                  <a:lnTo>
                                    <a:pt x="2566" y="594"/>
                                  </a:lnTo>
                                  <a:lnTo>
                                    <a:pt x="2598" y="591"/>
                                  </a:lnTo>
                                  <a:lnTo>
                                    <a:pt x="2616" y="591"/>
                                  </a:lnTo>
                                  <a:lnTo>
                                    <a:pt x="2624" y="589"/>
                                  </a:lnTo>
                                  <a:lnTo>
                                    <a:pt x="2642" y="589"/>
                                  </a:lnTo>
                                  <a:lnTo>
                                    <a:pt x="2661" y="589"/>
                                  </a:lnTo>
                                  <a:lnTo>
                                    <a:pt x="2679" y="589"/>
                                  </a:lnTo>
                                  <a:lnTo>
                                    <a:pt x="2698" y="589"/>
                                  </a:lnTo>
                                  <a:lnTo>
                                    <a:pt x="2713" y="589"/>
                                  </a:lnTo>
                                  <a:lnTo>
                                    <a:pt x="2732" y="589"/>
                                  </a:lnTo>
                                  <a:lnTo>
                                    <a:pt x="2750" y="586"/>
                                  </a:lnTo>
                                  <a:lnTo>
                                    <a:pt x="2768" y="586"/>
                                  </a:lnTo>
                                  <a:lnTo>
                                    <a:pt x="2782" y="581"/>
                                  </a:lnTo>
                                  <a:lnTo>
                                    <a:pt x="2789" y="573"/>
                                  </a:lnTo>
                                  <a:lnTo>
                                    <a:pt x="2800" y="565"/>
                                  </a:lnTo>
                                  <a:lnTo>
                                    <a:pt x="2813" y="552"/>
                                  </a:lnTo>
                                  <a:lnTo>
                                    <a:pt x="2821" y="552"/>
                                  </a:lnTo>
                                  <a:lnTo>
                                    <a:pt x="2829" y="552"/>
                                  </a:lnTo>
                                  <a:lnTo>
                                    <a:pt x="2837" y="552"/>
                                  </a:lnTo>
                                  <a:lnTo>
                                    <a:pt x="2847" y="552"/>
                                  </a:lnTo>
                                  <a:lnTo>
                                    <a:pt x="2863" y="544"/>
                                  </a:lnTo>
                                  <a:lnTo>
                                    <a:pt x="2876" y="536"/>
                                  </a:lnTo>
                                  <a:lnTo>
                                    <a:pt x="2889" y="528"/>
                                  </a:lnTo>
                                  <a:lnTo>
                                    <a:pt x="2902" y="520"/>
                                  </a:lnTo>
                                  <a:lnTo>
                                    <a:pt x="2913" y="512"/>
                                  </a:lnTo>
                                  <a:lnTo>
                                    <a:pt x="2923" y="504"/>
                                  </a:lnTo>
                                  <a:lnTo>
                                    <a:pt x="2937" y="499"/>
                                  </a:lnTo>
                                  <a:lnTo>
                                    <a:pt x="2947" y="494"/>
                                  </a:lnTo>
                                  <a:lnTo>
                                    <a:pt x="2944" y="483"/>
                                  </a:lnTo>
                                  <a:lnTo>
                                    <a:pt x="2944" y="478"/>
                                  </a:lnTo>
                                  <a:lnTo>
                                    <a:pt x="2939" y="473"/>
                                  </a:lnTo>
                                  <a:lnTo>
                                    <a:pt x="2934" y="470"/>
                                  </a:lnTo>
                                  <a:lnTo>
                                    <a:pt x="2918" y="473"/>
                                  </a:lnTo>
                                  <a:lnTo>
                                    <a:pt x="2902" y="476"/>
                                  </a:lnTo>
                                  <a:lnTo>
                                    <a:pt x="2884" y="481"/>
                                  </a:lnTo>
                                  <a:lnTo>
                                    <a:pt x="2866" y="486"/>
                                  </a:lnTo>
                                  <a:lnTo>
                                    <a:pt x="2847" y="494"/>
                                  </a:lnTo>
                                  <a:lnTo>
                                    <a:pt x="2824" y="499"/>
                                  </a:lnTo>
                                  <a:lnTo>
                                    <a:pt x="2800" y="507"/>
                                  </a:lnTo>
                                  <a:lnTo>
                                    <a:pt x="2774" y="512"/>
                                  </a:lnTo>
                                  <a:lnTo>
                                    <a:pt x="2766" y="520"/>
                                  </a:lnTo>
                                  <a:lnTo>
                                    <a:pt x="2758" y="526"/>
                                  </a:lnTo>
                                  <a:lnTo>
                                    <a:pt x="2740" y="533"/>
                                  </a:lnTo>
                                  <a:lnTo>
                                    <a:pt x="2708" y="547"/>
                                  </a:lnTo>
                                  <a:lnTo>
                                    <a:pt x="2698" y="547"/>
                                  </a:lnTo>
                                  <a:lnTo>
                                    <a:pt x="2687" y="547"/>
                                  </a:lnTo>
                                  <a:lnTo>
                                    <a:pt x="2677" y="547"/>
                                  </a:lnTo>
                                  <a:lnTo>
                                    <a:pt x="2666" y="544"/>
                                  </a:lnTo>
                                  <a:lnTo>
                                    <a:pt x="2656" y="544"/>
                                  </a:lnTo>
                                  <a:lnTo>
                                    <a:pt x="2645" y="544"/>
                                  </a:lnTo>
                                  <a:lnTo>
                                    <a:pt x="2635" y="544"/>
                                  </a:lnTo>
                                  <a:lnTo>
                                    <a:pt x="2624" y="544"/>
                                  </a:lnTo>
                                  <a:lnTo>
                                    <a:pt x="2590" y="549"/>
                                  </a:lnTo>
                                  <a:lnTo>
                                    <a:pt x="2558" y="554"/>
                                  </a:lnTo>
                                  <a:lnTo>
                                    <a:pt x="2524" y="560"/>
                                  </a:lnTo>
                                  <a:lnTo>
                                    <a:pt x="2490" y="568"/>
                                  </a:lnTo>
                                  <a:lnTo>
                                    <a:pt x="2456" y="573"/>
                                  </a:lnTo>
                                  <a:lnTo>
                                    <a:pt x="2424" y="578"/>
                                  </a:lnTo>
                                  <a:lnTo>
                                    <a:pt x="2390" y="586"/>
                                  </a:lnTo>
                                  <a:lnTo>
                                    <a:pt x="2359" y="591"/>
                                  </a:lnTo>
                                  <a:lnTo>
                                    <a:pt x="2280" y="591"/>
                                  </a:lnTo>
                                  <a:lnTo>
                                    <a:pt x="2209" y="591"/>
                                  </a:lnTo>
                                  <a:lnTo>
                                    <a:pt x="2149" y="591"/>
                                  </a:lnTo>
                                  <a:lnTo>
                                    <a:pt x="2096" y="591"/>
                                  </a:lnTo>
                                  <a:lnTo>
                                    <a:pt x="2049" y="591"/>
                                  </a:lnTo>
                                  <a:lnTo>
                                    <a:pt x="2009" y="591"/>
                                  </a:lnTo>
                                  <a:lnTo>
                                    <a:pt x="1973" y="591"/>
                                  </a:lnTo>
                                  <a:lnTo>
                                    <a:pt x="1944" y="591"/>
                                  </a:lnTo>
                                  <a:lnTo>
                                    <a:pt x="1915" y="591"/>
                                  </a:lnTo>
                                  <a:lnTo>
                                    <a:pt x="1889" y="591"/>
                                  </a:lnTo>
                                  <a:lnTo>
                                    <a:pt x="1862" y="589"/>
                                  </a:lnTo>
                                  <a:lnTo>
                                    <a:pt x="1839" y="589"/>
                                  </a:lnTo>
                                  <a:lnTo>
                                    <a:pt x="1812" y="589"/>
                                  </a:lnTo>
                                  <a:lnTo>
                                    <a:pt x="1786" y="589"/>
                                  </a:lnTo>
                                  <a:lnTo>
                                    <a:pt x="1757" y="586"/>
                                  </a:lnTo>
                                  <a:lnTo>
                                    <a:pt x="1723" y="586"/>
                                  </a:lnTo>
                                  <a:lnTo>
                                    <a:pt x="1702" y="583"/>
                                  </a:lnTo>
                                  <a:lnTo>
                                    <a:pt x="1681" y="581"/>
                                  </a:lnTo>
                                  <a:lnTo>
                                    <a:pt x="1663" y="578"/>
                                  </a:lnTo>
                                  <a:lnTo>
                                    <a:pt x="1642" y="575"/>
                                  </a:lnTo>
                                  <a:lnTo>
                                    <a:pt x="1621" y="573"/>
                                  </a:lnTo>
                                  <a:lnTo>
                                    <a:pt x="1602" y="570"/>
                                  </a:lnTo>
                                  <a:lnTo>
                                    <a:pt x="1581" y="568"/>
                                  </a:lnTo>
                                  <a:lnTo>
                                    <a:pt x="1560" y="565"/>
                                  </a:lnTo>
                                  <a:lnTo>
                                    <a:pt x="1518" y="562"/>
                                  </a:lnTo>
                                  <a:lnTo>
                                    <a:pt x="1471" y="560"/>
                                  </a:lnTo>
                                  <a:lnTo>
                                    <a:pt x="1424" y="560"/>
                                  </a:lnTo>
                                  <a:lnTo>
                                    <a:pt x="1371" y="557"/>
                                  </a:lnTo>
                                  <a:lnTo>
                                    <a:pt x="1316" y="554"/>
                                  </a:lnTo>
                                  <a:lnTo>
                                    <a:pt x="1261" y="554"/>
                                  </a:lnTo>
                                  <a:lnTo>
                                    <a:pt x="1200" y="552"/>
                                  </a:lnTo>
                                  <a:lnTo>
                                    <a:pt x="1137" y="552"/>
                                  </a:lnTo>
                                  <a:lnTo>
                                    <a:pt x="1072" y="549"/>
                                  </a:lnTo>
                                  <a:lnTo>
                                    <a:pt x="1006" y="549"/>
                                  </a:lnTo>
                                  <a:lnTo>
                                    <a:pt x="935" y="547"/>
                                  </a:lnTo>
                                  <a:lnTo>
                                    <a:pt x="864" y="547"/>
                                  </a:lnTo>
                                  <a:lnTo>
                                    <a:pt x="791" y="544"/>
                                  </a:lnTo>
                                  <a:lnTo>
                                    <a:pt x="714" y="541"/>
                                  </a:lnTo>
                                  <a:lnTo>
                                    <a:pt x="636" y="539"/>
                                  </a:lnTo>
                                  <a:lnTo>
                                    <a:pt x="557" y="536"/>
                                  </a:lnTo>
                                  <a:lnTo>
                                    <a:pt x="544" y="533"/>
                                  </a:lnTo>
                                  <a:lnTo>
                                    <a:pt x="530" y="531"/>
                                  </a:lnTo>
                                  <a:lnTo>
                                    <a:pt x="520" y="528"/>
                                  </a:lnTo>
                                  <a:lnTo>
                                    <a:pt x="507" y="526"/>
                                  </a:lnTo>
                                  <a:lnTo>
                                    <a:pt x="494" y="523"/>
                                  </a:lnTo>
                                  <a:lnTo>
                                    <a:pt x="483" y="518"/>
                                  </a:lnTo>
                                  <a:lnTo>
                                    <a:pt x="470" y="515"/>
                                  </a:lnTo>
                                  <a:lnTo>
                                    <a:pt x="457" y="512"/>
                                  </a:lnTo>
                                  <a:lnTo>
                                    <a:pt x="433" y="502"/>
                                  </a:lnTo>
                                  <a:lnTo>
                                    <a:pt x="407" y="491"/>
                                  </a:lnTo>
                                  <a:lnTo>
                                    <a:pt x="383" y="481"/>
                                  </a:lnTo>
                                  <a:lnTo>
                                    <a:pt x="357" y="470"/>
                                  </a:lnTo>
                                  <a:lnTo>
                                    <a:pt x="331" y="460"/>
                                  </a:lnTo>
                                  <a:lnTo>
                                    <a:pt x="307" y="447"/>
                                  </a:lnTo>
                                  <a:lnTo>
                                    <a:pt x="281" y="436"/>
                                  </a:lnTo>
                                  <a:lnTo>
                                    <a:pt x="257" y="426"/>
                                  </a:lnTo>
                                  <a:lnTo>
                                    <a:pt x="239" y="413"/>
                                  </a:lnTo>
                                  <a:lnTo>
                                    <a:pt x="223" y="397"/>
                                  </a:lnTo>
                                  <a:lnTo>
                                    <a:pt x="205" y="384"/>
                                  </a:lnTo>
                                  <a:lnTo>
                                    <a:pt x="186" y="370"/>
                                  </a:lnTo>
                                  <a:lnTo>
                                    <a:pt x="178" y="357"/>
                                  </a:lnTo>
                                  <a:lnTo>
                                    <a:pt x="173" y="347"/>
                                  </a:lnTo>
                                  <a:lnTo>
                                    <a:pt x="165" y="334"/>
                                  </a:lnTo>
                                  <a:lnTo>
                                    <a:pt x="157" y="323"/>
                                  </a:lnTo>
                                  <a:lnTo>
                                    <a:pt x="152" y="321"/>
                                  </a:lnTo>
                                  <a:lnTo>
                                    <a:pt x="147" y="318"/>
                                  </a:lnTo>
                                  <a:lnTo>
                                    <a:pt x="142" y="318"/>
                                  </a:lnTo>
                                  <a:lnTo>
                                    <a:pt x="136" y="315"/>
                                  </a:lnTo>
                                  <a:lnTo>
                                    <a:pt x="136" y="310"/>
                                  </a:lnTo>
                                  <a:lnTo>
                                    <a:pt x="139" y="302"/>
                                  </a:lnTo>
                                  <a:lnTo>
                                    <a:pt x="139" y="294"/>
                                  </a:lnTo>
                                  <a:lnTo>
                                    <a:pt x="139" y="289"/>
                                  </a:lnTo>
                                  <a:lnTo>
                                    <a:pt x="134" y="279"/>
                                  </a:lnTo>
                                  <a:lnTo>
                                    <a:pt x="131" y="271"/>
                                  </a:lnTo>
                                  <a:lnTo>
                                    <a:pt x="126" y="263"/>
                                  </a:lnTo>
                                  <a:lnTo>
                                    <a:pt x="118" y="252"/>
                                  </a:lnTo>
                                  <a:lnTo>
                                    <a:pt x="115" y="252"/>
                                  </a:lnTo>
                                  <a:lnTo>
                                    <a:pt x="113" y="250"/>
                                  </a:lnTo>
                                  <a:lnTo>
                                    <a:pt x="108" y="250"/>
                                  </a:lnTo>
                                  <a:lnTo>
                                    <a:pt x="102" y="250"/>
                                  </a:lnTo>
                                  <a:lnTo>
                                    <a:pt x="105" y="229"/>
                                  </a:lnTo>
                                  <a:lnTo>
                                    <a:pt x="102" y="213"/>
                                  </a:lnTo>
                                  <a:lnTo>
                                    <a:pt x="100" y="194"/>
                                  </a:lnTo>
                                  <a:lnTo>
                                    <a:pt x="100" y="171"/>
                                  </a:lnTo>
                                  <a:lnTo>
                                    <a:pt x="94" y="150"/>
                                  </a:lnTo>
                                  <a:lnTo>
                                    <a:pt x="89" y="139"/>
                                  </a:lnTo>
                                  <a:lnTo>
                                    <a:pt x="87" y="134"/>
                                  </a:lnTo>
                                  <a:lnTo>
                                    <a:pt x="81" y="131"/>
                                  </a:lnTo>
                                  <a:lnTo>
                                    <a:pt x="79" y="66"/>
                                  </a:lnTo>
                                  <a:lnTo>
                                    <a:pt x="79" y="29"/>
                                  </a:lnTo>
                                  <a:lnTo>
                                    <a:pt x="76" y="13"/>
                                  </a:lnTo>
                                  <a:lnTo>
                                    <a:pt x="71" y="8"/>
                                  </a:lnTo>
                                  <a:lnTo>
                                    <a:pt x="66" y="8"/>
                                  </a:lnTo>
                                  <a:lnTo>
                                    <a:pt x="63" y="5"/>
                                  </a:lnTo>
                                  <a:lnTo>
                                    <a:pt x="58" y="5"/>
                                  </a:lnTo>
                                  <a:lnTo>
                                    <a:pt x="52" y="5"/>
                                  </a:lnTo>
                                  <a:lnTo>
                                    <a:pt x="50" y="29"/>
                                  </a:lnTo>
                                  <a:lnTo>
                                    <a:pt x="47" y="55"/>
                                  </a:lnTo>
                                  <a:lnTo>
                                    <a:pt x="42" y="95"/>
                                  </a:lnTo>
                                  <a:lnTo>
                                    <a:pt x="37" y="166"/>
                                  </a:lnTo>
                                  <a:lnTo>
                                    <a:pt x="34" y="166"/>
                                  </a:lnTo>
                                  <a:lnTo>
                                    <a:pt x="31" y="166"/>
                                  </a:lnTo>
                                  <a:lnTo>
                                    <a:pt x="29" y="166"/>
                                  </a:lnTo>
                                  <a:lnTo>
                                    <a:pt x="26" y="166"/>
                                  </a:lnTo>
                                  <a:lnTo>
                                    <a:pt x="29" y="123"/>
                                  </a:lnTo>
                                  <a:lnTo>
                                    <a:pt x="31" y="81"/>
                                  </a:lnTo>
                                  <a:lnTo>
                                    <a:pt x="34" y="42"/>
                                  </a:lnTo>
                                  <a:lnTo>
                                    <a:pt x="37" y="0"/>
                                  </a:lnTo>
                                  <a:lnTo>
                                    <a:pt x="31" y="0"/>
                                  </a:lnTo>
                                  <a:lnTo>
                                    <a:pt x="29" y="0"/>
                                  </a:lnTo>
                                  <a:lnTo>
                                    <a:pt x="24" y="3"/>
                                  </a:lnTo>
                                  <a:lnTo>
                                    <a:pt x="18" y="3"/>
                                  </a:lnTo>
                                  <a:lnTo>
                                    <a:pt x="13" y="10"/>
                                  </a:lnTo>
                                  <a:lnTo>
                                    <a:pt x="10" y="16"/>
                                  </a:lnTo>
                                  <a:lnTo>
                                    <a:pt x="5" y="24"/>
                                  </a:lnTo>
                                  <a:lnTo>
                                    <a:pt x="0" y="32"/>
                                  </a:lnTo>
                                  <a:lnTo>
                                    <a:pt x="0" y="66"/>
                                  </a:lnTo>
                                  <a:lnTo>
                                    <a:pt x="0" y="100"/>
                                  </a:lnTo>
                                  <a:lnTo>
                                    <a:pt x="0" y="137"/>
                                  </a:lnTo>
                                  <a:lnTo>
                                    <a:pt x="0" y="171"/>
                                  </a:lnTo>
                                  <a:lnTo>
                                    <a:pt x="3" y="194"/>
                                  </a:lnTo>
                                  <a:lnTo>
                                    <a:pt x="8" y="218"/>
                                  </a:lnTo>
                                  <a:lnTo>
                                    <a:pt x="10" y="244"/>
                                  </a:lnTo>
                                  <a:lnTo>
                                    <a:pt x="13" y="268"/>
                                  </a:lnTo>
                                  <a:lnTo>
                                    <a:pt x="24" y="297"/>
                                  </a:lnTo>
                                  <a:lnTo>
                                    <a:pt x="34" y="326"/>
                                  </a:lnTo>
                                  <a:lnTo>
                                    <a:pt x="45" y="355"/>
                                  </a:lnTo>
                                  <a:lnTo>
                                    <a:pt x="55" y="384"/>
                                  </a:lnTo>
                                  <a:lnTo>
                                    <a:pt x="68" y="402"/>
                                  </a:lnTo>
                                  <a:lnTo>
                                    <a:pt x="79" y="415"/>
                                  </a:lnTo>
                                  <a:lnTo>
                                    <a:pt x="87" y="426"/>
                                  </a:lnTo>
                                  <a:lnTo>
                                    <a:pt x="100" y="439"/>
                                  </a:lnTo>
                                  <a:lnTo>
                                    <a:pt x="113" y="444"/>
                                  </a:lnTo>
                                  <a:lnTo>
                                    <a:pt x="123" y="449"/>
                                  </a:lnTo>
                                  <a:lnTo>
                                    <a:pt x="134" y="455"/>
                                  </a:lnTo>
                                  <a:lnTo>
                                    <a:pt x="147" y="460"/>
                                  </a:lnTo>
                                  <a:lnTo>
                                    <a:pt x="163" y="468"/>
                                  </a:lnTo>
                                  <a:lnTo>
                                    <a:pt x="186" y="476"/>
                                  </a:lnTo>
                                  <a:lnTo>
                                    <a:pt x="218" y="489"/>
                                  </a:lnTo>
                                  <a:lnTo>
                                    <a:pt x="257" y="504"/>
                                  </a:lnTo>
                                  <a:lnTo>
                                    <a:pt x="315" y="518"/>
                                  </a:lnTo>
                                  <a:lnTo>
                                    <a:pt x="360" y="528"/>
                                  </a:lnTo>
                                  <a:lnTo>
                                    <a:pt x="394" y="536"/>
                                  </a:lnTo>
                                  <a:lnTo>
                                    <a:pt x="423" y="541"/>
                                  </a:lnTo>
                                  <a:lnTo>
                                    <a:pt x="446" y="547"/>
                                  </a:lnTo>
                                  <a:lnTo>
                                    <a:pt x="467" y="549"/>
                                  </a:lnTo>
                                  <a:lnTo>
                                    <a:pt x="494" y="554"/>
                                  </a:lnTo>
                                  <a:lnTo>
                                    <a:pt x="523" y="557"/>
                                  </a:lnTo>
                                  <a:lnTo>
                                    <a:pt x="562" y="557"/>
                                  </a:lnTo>
                                  <a:lnTo>
                                    <a:pt x="604" y="560"/>
                                  </a:lnTo>
                                  <a:lnTo>
                                    <a:pt x="643" y="560"/>
                                  </a:lnTo>
                                  <a:lnTo>
                                    <a:pt x="683" y="560"/>
                                  </a:lnTo>
                                  <a:lnTo>
                                    <a:pt x="722" y="560"/>
                                  </a:lnTo>
                                  <a:lnTo>
                                    <a:pt x="762" y="562"/>
                                  </a:lnTo>
                                  <a:lnTo>
                                    <a:pt x="798" y="562"/>
                                  </a:lnTo>
                                  <a:lnTo>
                                    <a:pt x="838" y="565"/>
                                  </a:lnTo>
                                  <a:lnTo>
                                    <a:pt x="859" y="565"/>
                                  </a:lnTo>
                                  <a:lnTo>
                                    <a:pt x="880" y="568"/>
                                  </a:lnTo>
                                  <a:lnTo>
                                    <a:pt x="901" y="568"/>
                                  </a:lnTo>
                                  <a:lnTo>
                                    <a:pt x="922" y="570"/>
                                  </a:lnTo>
                                  <a:lnTo>
                                    <a:pt x="943" y="573"/>
                                  </a:lnTo>
                                  <a:lnTo>
                                    <a:pt x="964" y="575"/>
                                  </a:lnTo>
                                  <a:lnTo>
                                    <a:pt x="982" y="575"/>
                                  </a:lnTo>
                                  <a:lnTo>
                                    <a:pt x="1003" y="578"/>
                                  </a:lnTo>
                                  <a:lnTo>
                                    <a:pt x="1014" y="581"/>
                                  </a:lnTo>
                                  <a:lnTo>
                                    <a:pt x="1045" y="583"/>
                                  </a:lnTo>
                                  <a:lnTo>
                                    <a:pt x="1093" y="586"/>
                                  </a:lnTo>
                                  <a:lnTo>
                                    <a:pt x="1153" y="591"/>
                                  </a:lnTo>
                                  <a:lnTo>
                                    <a:pt x="1227" y="594"/>
                                  </a:lnTo>
                                  <a:lnTo>
                                    <a:pt x="1308" y="599"/>
                                  </a:lnTo>
                                  <a:lnTo>
                                    <a:pt x="1395" y="604"/>
                                  </a:lnTo>
                                  <a:lnTo>
                                    <a:pt x="1487" y="610"/>
                                  </a:lnTo>
                                  <a:lnTo>
                                    <a:pt x="1576" y="615"/>
                                  </a:lnTo>
                                  <a:lnTo>
                                    <a:pt x="1665" y="617"/>
                                  </a:lnTo>
                                  <a:lnTo>
                                    <a:pt x="1747" y="623"/>
                                  </a:lnTo>
                                  <a:lnTo>
                                    <a:pt x="1820" y="628"/>
                                  </a:lnTo>
                                  <a:lnTo>
                                    <a:pt x="1883" y="631"/>
                                  </a:lnTo>
                                  <a:lnTo>
                                    <a:pt x="1933" y="633"/>
                                  </a:lnTo>
                                  <a:lnTo>
                                    <a:pt x="1967" y="636"/>
                                  </a:lnTo>
                                  <a:lnTo>
                                    <a:pt x="1980" y="636"/>
                                  </a:lnTo>
                                  <a:close/>
                                </a:path>
                              </a:pathLst>
                            </a:custGeom>
                            <a:solidFill>
                              <a:srgbClr val="996633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22584" name="Freeform 6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90" y="2344"/>
                            <a:ext cx="488" cy="292"/>
                          </a:xfrm>
                          <a:custGeom>
                            <a:avLst/>
                            <a:gdLst>
                              <a:gd name="T0" fmla="*/ 76 w 488"/>
                              <a:gd name="T1" fmla="*/ 292 h 292"/>
                              <a:gd name="T2" fmla="*/ 58 w 488"/>
                              <a:gd name="T3" fmla="*/ 263 h 292"/>
                              <a:gd name="T4" fmla="*/ 39 w 488"/>
                              <a:gd name="T5" fmla="*/ 237 h 292"/>
                              <a:gd name="T6" fmla="*/ 21 w 488"/>
                              <a:gd name="T7" fmla="*/ 208 h 292"/>
                              <a:gd name="T8" fmla="*/ 3 w 488"/>
                              <a:gd name="T9" fmla="*/ 182 h 292"/>
                              <a:gd name="T10" fmla="*/ 3 w 488"/>
                              <a:gd name="T11" fmla="*/ 176 h 292"/>
                              <a:gd name="T12" fmla="*/ 3 w 488"/>
                              <a:gd name="T13" fmla="*/ 174 h 292"/>
                              <a:gd name="T14" fmla="*/ 3 w 488"/>
                              <a:gd name="T15" fmla="*/ 169 h 292"/>
                              <a:gd name="T16" fmla="*/ 0 w 488"/>
                              <a:gd name="T17" fmla="*/ 166 h 292"/>
                              <a:gd name="T18" fmla="*/ 8 w 488"/>
                              <a:gd name="T19" fmla="*/ 163 h 292"/>
                              <a:gd name="T20" fmla="*/ 13 w 488"/>
                              <a:gd name="T21" fmla="*/ 161 h 292"/>
                              <a:gd name="T22" fmla="*/ 13 w 488"/>
                              <a:gd name="T23" fmla="*/ 155 h 292"/>
                              <a:gd name="T24" fmla="*/ 16 w 488"/>
                              <a:gd name="T25" fmla="*/ 150 h 292"/>
                              <a:gd name="T26" fmla="*/ 24 w 488"/>
                              <a:gd name="T27" fmla="*/ 148 h 292"/>
                              <a:gd name="T28" fmla="*/ 34 w 488"/>
                              <a:gd name="T29" fmla="*/ 148 h 292"/>
                              <a:gd name="T30" fmla="*/ 42 w 488"/>
                              <a:gd name="T31" fmla="*/ 145 h 292"/>
                              <a:gd name="T32" fmla="*/ 52 w 488"/>
                              <a:gd name="T33" fmla="*/ 142 h 292"/>
                              <a:gd name="T34" fmla="*/ 63 w 488"/>
                              <a:gd name="T35" fmla="*/ 140 h 292"/>
                              <a:gd name="T36" fmla="*/ 76 w 488"/>
                              <a:gd name="T37" fmla="*/ 134 h 292"/>
                              <a:gd name="T38" fmla="*/ 92 w 488"/>
                              <a:gd name="T39" fmla="*/ 129 h 292"/>
                              <a:gd name="T40" fmla="*/ 113 w 488"/>
                              <a:gd name="T41" fmla="*/ 124 h 292"/>
                              <a:gd name="T42" fmla="*/ 136 w 488"/>
                              <a:gd name="T43" fmla="*/ 116 h 292"/>
                              <a:gd name="T44" fmla="*/ 165 w 488"/>
                              <a:gd name="T45" fmla="*/ 105 h 292"/>
                              <a:gd name="T46" fmla="*/ 202 w 488"/>
                              <a:gd name="T47" fmla="*/ 95 h 292"/>
                              <a:gd name="T48" fmla="*/ 244 w 488"/>
                              <a:gd name="T49" fmla="*/ 82 h 292"/>
                              <a:gd name="T50" fmla="*/ 291 w 488"/>
                              <a:gd name="T51" fmla="*/ 66 h 292"/>
                              <a:gd name="T52" fmla="*/ 349 w 488"/>
                              <a:gd name="T53" fmla="*/ 48 h 292"/>
                              <a:gd name="T54" fmla="*/ 415 w 488"/>
                              <a:gd name="T55" fmla="*/ 24 h 292"/>
                              <a:gd name="T56" fmla="*/ 488 w 488"/>
                              <a:gd name="T57" fmla="*/ 0 h 292"/>
                              <a:gd name="T58" fmla="*/ 478 w 488"/>
                              <a:gd name="T59" fmla="*/ 42 h 292"/>
                              <a:gd name="T60" fmla="*/ 467 w 488"/>
                              <a:gd name="T61" fmla="*/ 84 h 292"/>
                              <a:gd name="T62" fmla="*/ 457 w 488"/>
                              <a:gd name="T63" fmla="*/ 129 h 292"/>
                              <a:gd name="T64" fmla="*/ 449 w 488"/>
                              <a:gd name="T65" fmla="*/ 171 h 292"/>
                              <a:gd name="T66" fmla="*/ 433 w 488"/>
                              <a:gd name="T67" fmla="*/ 179 h 292"/>
                              <a:gd name="T68" fmla="*/ 420 w 488"/>
                              <a:gd name="T69" fmla="*/ 184 h 292"/>
                              <a:gd name="T70" fmla="*/ 399 w 488"/>
                              <a:gd name="T71" fmla="*/ 192 h 292"/>
                              <a:gd name="T72" fmla="*/ 370 w 488"/>
                              <a:gd name="T73" fmla="*/ 203 h 292"/>
                              <a:gd name="T74" fmla="*/ 328 w 488"/>
                              <a:gd name="T75" fmla="*/ 216 h 292"/>
                              <a:gd name="T76" fmla="*/ 268 w 488"/>
                              <a:gd name="T77" fmla="*/ 234 h 292"/>
                              <a:gd name="T78" fmla="*/ 186 w 488"/>
                              <a:gd name="T79" fmla="*/ 258 h 292"/>
                              <a:gd name="T80" fmla="*/ 76 w 488"/>
                              <a:gd name="T81" fmla="*/ 292 h 292"/>
                              <a:gd name="T82" fmla="*/ 0 60000 65536"/>
                              <a:gd name="T83" fmla="*/ 0 60000 65536"/>
                              <a:gd name="T84" fmla="*/ 0 60000 65536"/>
                              <a:gd name="T85" fmla="*/ 0 60000 65536"/>
                              <a:gd name="T86" fmla="*/ 0 60000 65536"/>
                              <a:gd name="T87" fmla="*/ 0 60000 65536"/>
                              <a:gd name="T88" fmla="*/ 0 60000 65536"/>
                              <a:gd name="T89" fmla="*/ 0 60000 65536"/>
                              <a:gd name="T90" fmla="*/ 0 60000 65536"/>
                              <a:gd name="T91" fmla="*/ 0 60000 65536"/>
                              <a:gd name="T92" fmla="*/ 0 60000 65536"/>
                              <a:gd name="T93" fmla="*/ 0 60000 65536"/>
                              <a:gd name="T94" fmla="*/ 0 60000 65536"/>
                              <a:gd name="T95" fmla="*/ 0 60000 65536"/>
                              <a:gd name="T96" fmla="*/ 0 60000 65536"/>
                              <a:gd name="T97" fmla="*/ 0 60000 65536"/>
                              <a:gd name="T98" fmla="*/ 0 60000 65536"/>
                              <a:gd name="T99" fmla="*/ 0 60000 65536"/>
                              <a:gd name="T100" fmla="*/ 0 60000 65536"/>
                              <a:gd name="T101" fmla="*/ 0 60000 65536"/>
                              <a:gd name="T102" fmla="*/ 0 60000 65536"/>
                              <a:gd name="T103" fmla="*/ 0 60000 65536"/>
                              <a:gd name="T104" fmla="*/ 0 60000 65536"/>
                              <a:gd name="T105" fmla="*/ 0 60000 65536"/>
                              <a:gd name="T106" fmla="*/ 0 60000 65536"/>
                              <a:gd name="T107" fmla="*/ 0 60000 65536"/>
                              <a:gd name="T108" fmla="*/ 0 60000 65536"/>
                              <a:gd name="T109" fmla="*/ 0 60000 65536"/>
                              <a:gd name="T110" fmla="*/ 0 60000 65536"/>
                              <a:gd name="T111" fmla="*/ 0 60000 65536"/>
                              <a:gd name="T112" fmla="*/ 0 60000 65536"/>
                              <a:gd name="T113" fmla="*/ 0 60000 65536"/>
                              <a:gd name="T114" fmla="*/ 0 60000 65536"/>
                              <a:gd name="T115" fmla="*/ 0 60000 65536"/>
                              <a:gd name="T116" fmla="*/ 0 60000 65536"/>
                              <a:gd name="T117" fmla="*/ 0 60000 65536"/>
                              <a:gd name="T118" fmla="*/ 0 60000 65536"/>
                              <a:gd name="T119" fmla="*/ 0 60000 65536"/>
                              <a:gd name="T120" fmla="*/ 0 60000 65536"/>
                              <a:gd name="T121" fmla="*/ 0 60000 65536"/>
                              <a:gd name="T122" fmla="*/ 0 60000 65536"/>
                              <a:gd name="T123" fmla="*/ 0 w 488"/>
                              <a:gd name="T124" fmla="*/ 0 h 292"/>
                              <a:gd name="T125" fmla="*/ 488 w 488"/>
                              <a:gd name="T126" fmla="*/ 292 h 292"/>
                            </a:gdLst>
                            <a:ahLst/>
                            <a:cxnLst>
                              <a:cxn ang="T82">
                                <a:pos x="T0" y="T1"/>
                              </a:cxn>
                              <a:cxn ang="T83">
                                <a:pos x="T2" y="T3"/>
                              </a:cxn>
                              <a:cxn ang="T84">
                                <a:pos x="T4" y="T5"/>
                              </a:cxn>
                              <a:cxn ang="T85">
                                <a:pos x="T6" y="T7"/>
                              </a:cxn>
                              <a:cxn ang="T86">
                                <a:pos x="T8" y="T9"/>
                              </a:cxn>
                              <a:cxn ang="T87">
                                <a:pos x="T10" y="T11"/>
                              </a:cxn>
                              <a:cxn ang="T88">
                                <a:pos x="T12" y="T13"/>
                              </a:cxn>
                              <a:cxn ang="T89">
                                <a:pos x="T14" y="T15"/>
                              </a:cxn>
                              <a:cxn ang="T90">
                                <a:pos x="T16" y="T17"/>
                              </a:cxn>
                              <a:cxn ang="T91">
                                <a:pos x="T18" y="T19"/>
                              </a:cxn>
                              <a:cxn ang="T92">
                                <a:pos x="T20" y="T21"/>
                              </a:cxn>
                              <a:cxn ang="T93">
                                <a:pos x="T22" y="T23"/>
                              </a:cxn>
                              <a:cxn ang="T94">
                                <a:pos x="T24" y="T25"/>
                              </a:cxn>
                              <a:cxn ang="T95">
                                <a:pos x="T26" y="T27"/>
                              </a:cxn>
                              <a:cxn ang="T96">
                                <a:pos x="T28" y="T29"/>
                              </a:cxn>
                              <a:cxn ang="T97">
                                <a:pos x="T30" y="T31"/>
                              </a:cxn>
                              <a:cxn ang="T98">
                                <a:pos x="T32" y="T33"/>
                              </a:cxn>
                              <a:cxn ang="T99">
                                <a:pos x="T34" y="T35"/>
                              </a:cxn>
                              <a:cxn ang="T100">
                                <a:pos x="T36" y="T37"/>
                              </a:cxn>
                              <a:cxn ang="T101">
                                <a:pos x="T38" y="T39"/>
                              </a:cxn>
                              <a:cxn ang="T102">
                                <a:pos x="T40" y="T41"/>
                              </a:cxn>
                              <a:cxn ang="T103">
                                <a:pos x="T42" y="T43"/>
                              </a:cxn>
                              <a:cxn ang="T104">
                                <a:pos x="T44" y="T45"/>
                              </a:cxn>
                              <a:cxn ang="T105">
                                <a:pos x="T46" y="T47"/>
                              </a:cxn>
                              <a:cxn ang="T106">
                                <a:pos x="T48" y="T49"/>
                              </a:cxn>
                              <a:cxn ang="T107">
                                <a:pos x="T50" y="T51"/>
                              </a:cxn>
                              <a:cxn ang="T108">
                                <a:pos x="T52" y="T53"/>
                              </a:cxn>
                              <a:cxn ang="T109">
                                <a:pos x="T54" y="T55"/>
                              </a:cxn>
                              <a:cxn ang="T110">
                                <a:pos x="T56" y="T57"/>
                              </a:cxn>
                              <a:cxn ang="T111">
                                <a:pos x="T58" y="T59"/>
                              </a:cxn>
                              <a:cxn ang="T112">
                                <a:pos x="T60" y="T61"/>
                              </a:cxn>
                              <a:cxn ang="T113">
                                <a:pos x="T62" y="T63"/>
                              </a:cxn>
                              <a:cxn ang="T114">
                                <a:pos x="T64" y="T65"/>
                              </a:cxn>
                              <a:cxn ang="T115">
                                <a:pos x="T66" y="T67"/>
                              </a:cxn>
                              <a:cxn ang="T116">
                                <a:pos x="T68" y="T69"/>
                              </a:cxn>
                              <a:cxn ang="T117">
                                <a:pos x="T70" y="T71"/>
                              </a:cxn>
                              <a:cxn ang="T118">
                                <a:pos x="T72" y="T73"/>
                              </a:cxn>
                              <a:cxn ang="T119">
                                <a:pos x="T74" y="T75"/>
                              </a:cxn>
                              <a:cxn ang="T120">
                                <a:pos x="T76" y="T77"/>
                              </a:cxn>
                              <a:cxn ang="T121">
                                <a:pos x="T78" y="T79"/>
                              </a:cxn>
                              <a:cxn ang="T122">
                                <a:pos x="T80" y="T81"/>
                              </a:cxn>
                            </a:cxnLst>
                            <a:rect l="T123" t="T124" r="T125" b="T126"/>
                            <a:pathLst>
                              <a:path w="488" h="292">
                                <a:moveTo>
                                  <a:pt x="76" y="292"/>
                                </a:moveTo>
                                <a:lnTo>
                                  <a:pt x="58" y="263"/>
                                </a:lnTo>
                                <a:lnTo>
                                  <a:pt x="39" y="237"/>
                                </a:lnTo>
                                <a:lnTo>
                                  <a:pt x="21" y="208"/>
                                </a:lnTo>
                                <a:lnTo>
                                  <a:pt x="3" y="182"/>
                                </a:lnTo>
                                <a:lnTo>
                                  <a:pt x="3" y="176"/>
                                </a:lnTo>
                                <a:lnTo>
                                  <a:pt x="3" y="174"/>
                                </a:lnTo>
                                <a:lnTo>
                                  <a:pt x="3" y="169"/>
                                </a:lnTo>
                                <a:lnTo>
                                  <a:pt x="0" y="166"/>
                                </a:lnTo>
                                <a:lnTo>
                                  <a:pt x="8" y="163"/>
                                </a:lnTo>
                                <a:lnTo>
                                  <a:pt x="13" y="161"/>
                                </a:lnTo>
                                <a:lnTo>
                                  <a:pt x="13" y="155"/>
                                </a:lnTo>
                                <a:lnTo>
                                  <a:pt x="16" y="150"/>
                                </a:lnTo>
                                <a:lnTo>
                                  <a:pt x="24" y="148"/>
                                </a:lnTo>
                                <a:lnTo>
                                  <a:pt x="34" y="148"/>
                                </a:lnTo>
                                <a:lnTo>
                                  <a:pt x="42" y="145"/>
                                </a:lnTo>
                                <a:lnTo>
                                  <a:pt x="52" y="142"/>
                                </a:lnTo>
                                <a:lnTo>
                                  <a:pt x="63" y="140"/>
                                </a:lnTo>
                                <a:lnTo>
                                  <a:pt x="76" y="134"/>
                                </a:lnTo>
                                <a:lnTo>
                                  <a:pt x="92" y="129"/>
                                </a:lnTo>
                                <a:lnTo>
                                  <a:pt x="113" y="124"/>
                                </a:lnTo>
                                <a:lnTo>
                                  <a:pt x="136" y="116"/>
                                </a:lnTo>
                                <a:lnTo>
                                  <a:pt x="165" y="105"/>
                                </a:lnTo>
                                <a:lnTo>
                                  <a:pt x="202" y="95"/>
                                </a:lnTo>
                                <a:lnTo>
                                  <a:pt x="244" y="82"/>
                                </a:lnTo>
                                <a:lnTo>
                                  <a:pt x="291" y="66"/>
                                </a:lnTo>
                                <a:lnTo>
                                  <a:pt x="349" y="48"/>
                                </a:lnTo>
                                <a:lnTo>
                                  <a:pt x="415" y="24"/>
                                </a:lnTo>
                                <a:lnTo>
                                  <a:pt x="488" y="0"/>
                                </a:lnTo>
                                <a:lnTo>
                                  <a:pt x="478" y="42"/>
                                </a:lnTo>
                                <a:lnTo>
                                  <a:pt x="467" y="84"/>
                                </a:lnTo>
                                <a:lnTo>
                                  <a:pt x="457" y="129"/>
                                </a:lnTo>
                                <a:lnTo>
                                  <a:pt x="449" y="171"/>
                                </a:lnTo>
                                <a:lnTo>
                                  <a:pt x="433" y="179"/>
                                </a:lnTo>
                                <a:lnTo>
                                  <a:pt x="420" y="184"/>
                                </a:lnTo>
                                <a:lnTo>
                                  <a:pt x="399" y="192"/>
                                </a:lnTo>
                                <a:lnTo>
                                  <a:pt x="370" y="203"/>
                                </a:lnTo>
                                <a:lnTo>
                                  <a:pt x="328" y="216"/>
                                </a:lnTo>
                                <a:lnTo>
                                  <a:pt x="268" y="234"/>
                                </a:lnTo>
                                <a:lnTo>
                                  <a:pt x="186" y="258"/>
                                </a:lnTo>
                                <a:lnTo>
                                  <a:pt x="76" y="292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996633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85" name="Freeform 6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959" y="2326"/>
                            <a:ext cx="402" cy="236"/>
                          </a:xfrm>
                          <a:custGeom>
                            <a:avLst/>
                            <a:gdLst>
                              <a:gd name="T0" fmla="*/ 216 w 402"/>
                              <a:gd name="T1" fmla="*/ 234 h 236"/>
                              <a:gd name="T2" fmla="*/ 192 w 402"/>
                              <a:gd name="T3" fmla="*/ 231 h 236"/>
                              <a:gd name="T4" fmla="*/ 150 w 402"/>
                              <a:gd name="T5" fmla="*/ 231 h 236"/>
                              <a:gd name="T6" fmla="*/ 63 w 402"/>
                              <a:gd name="T7" fmla="*/ 229 h 236"/>
                              <a:gd name="T8" fmla="*/ 3 w 402"/>
                              <a:gd name="T9" fmla="*/ 221 h 236"/>
                              <a:gd name="T10" fmla="*/ 11 w 402"/>
                              <a:gd name="T11" fmla="*/ 202 h 236"/>
                              <a:gd name="T12" fmla="*/ 45 w 402"/>
                              <a:gd name="T13" fmla="*/ 192 h 236"/>
                              <a:gd name="T14" fmla="*/ 95 w 402"/>
                              <a:gd name="T15" fmla="*/ 187 h 236"/>
                              <a:gd name="T16" fmla="*/ 142 w 402"/>
                              <a:gd name="T17" fmla="*/ 187 h 236"/>
                              <a:gd name="T18" fmla="*/ 210 w 402"/>
                              <a:gd name="T19" fmla="*/ 187 h 236"/>
                              <a:gd name="T20" fmla="*/ 260 w 402"/>
                              <a:gd name="T21" fmla="*/ 187 h 236"/>
                              <a:gd name="T22" fmla="*/ 260 w 402"/>
                              <a:gd name="T23" fmla="*/ 181 h 236"/>
                              <a:gd name="T24" fmla="*/ 234 w 402"/>
                              <a:gd name="T25" fmla="*/ 179 h 236"/>
                              <a:gd name="T26" fmla="*/ 179 w 402"/>
                              <a:gd name="T27" fmla="*/ 176 h 236"/>
                              <a:gd name="T28" fmla="*/ 124 w 402"/>
                              <a:gd name="T29" fmla="*/ 173 h 236"/>
                              <a:gd name="T30" fmla="*/ 71 w 402"/>
                              <a:gd name="T31" fmla="*/ 173 h 236"/>
                              <a:gd name="T32" fmla="*/ 48 w 402"/>
                              <a:gd name="T33" fmla="*/ 160 h 236"/>
                              <a:gd name="T34" fmla="*/ 55 w 402"/>
                              <a:gd name="T35" fmla="*/ 144 h 236"/>
                              <a:gd name="T36" fmla="*/ 61 w 402"/>
                              <a:gd name="T37" fmla="*/ 131 h 236"/>
                              <a:gd name="T38" fmla="*/ 69 w 402"/>
                              <a:gd name="T39" fmla="*/ 126 h 236"/>
                              <a:gd name="T40" fmla="*/ 105 w 402"/>
                              <a:gd name="T41" fmla="*/ 126 h 236"/>
                              <a:gd name="T42" fmla="*/ 155 w 402"/>
                              <a:gd name="T43" fmla="*/ 131 h 236"/>
                              <a:gd name="T44" fmla="*/ 195 w 402"/>
                              <a:gd name="T45" fmla="*/ 134 h 236"/>
                              <a:gd name="T46" fmla="*/ 245 w 402"/>
                              <a:gd name="T47" fmla="*/ 142 h 236"/>
                              <a:gd name="T48" fmla="*/ 276 w 402"/>
                              <a:gd name="T49" fmla="*/ 142 h 236"/>
                              <a:gd name="T50" fmla="*/ 273 w 402"/>
                              <a:gd name="T51" fmla="*/ 134 h 236"/>
                              <a:gd name="T52" fmla="*/ 260 w 402"/>
                              <a:gd name="T53" fmla="*/ 129 h 236"/>
                              <a:gd name="T54" fmla="*/ 229 w 402"/>
                              <a:gd name="T55" fmla="*/ 123 h 236"/>
                              <a:gd name="T56" fmla="*/ 221 w 402"/>
                              <a:gd name="T57" fmla="*/ 110 h 236"/>
                              <a:gd name="T58" fmla="*/ 229 w 402"/>
                              <a:gd name="T59" fmla="*/ 84 h 236"/>
                              <a:gd name="T60" fmla="*/ 239 w 402"/>
                              <a:gd name="T61" fmla="*/ 68 h 236"/>
                              <a:gd name="T62" fmla="*/ 245 w 402"/>
                              <a:gd name="T63" fmla="*/ 63 h 236"/>
                              <a:gd name="T64" fmla="*/ 258 w 402"/>
                              <a:gd name="T65" fmla="*/ 63 h 236"/>
                              <a:gd name="T66" fmla="*/ 281 w 402"/>
                              <a:gd name="T67" fmla="*/ 81 h 236"/>
                              <a:gd name="T68" fmla="*/ 305 w 402"/>
                              <a:gd name="T69" fmla="*/ 100 h 236"/>
                              <a:gd name="T70" fmla="*/ 329 w 402"/>
                              <a:gd name="T71" fmla="*/ 121 h 236"/>
                              <a:gd name="T72" fmla="*/ 342 w 402"/>
                              <a:gd name="T73" fmla="*/ 131 h 236"/>
                              <a:gd name="T74" fmla="*/ 350 w 402"/>
                              <a:gd name="T75" fmla="*/ 131 h 236"/>
                              <a:gd name="T76" fmla="*/ 355 w 402"/>
                              <a:gd name="T77" fmla="*/ 131 h 236"/>
                              <a:gd name="T78" fmla="*/ 355 w 402"/>
                              <a:gd name="T79" fmla="*/ 126 h 236"/>
                              <a:gd name="T80" fmla="*/ 344 w 402"/>
                              <a:gd name="T81" fmla="*/ 113 h 236"/>
                              <a:gd name="T82" fmla="*/ 323 w 402"/>
                              <a:gd name="T83" fmla="*/ 95 h 236"/>
                              <a:gd name="T84" fmla="*/ 300 w 402"/>
                              <a:gd name="T85" fmla="*/ 76 h 236"/>
                              <a:gd name="T86" fmla="*/ 276 w 402"/>
                              <a:gd name="T87" fmla="*/ 58 h 236"/>
                              <a:gd name="T88" fmla="*/ 263 w 402"/>
                              <a:gd name="T89" fmla="*/ 39 h 236"/>
                              <a:gd name="T90" fmla="*/ 263 w 402"/>
                              <a:gd name="T91" fmla="*/ 26 h 236"/>
                              <a:gd name="T92" fmla="*/ 271 w 402"/>
                              <a:gd name="T93" fmla="*/ 10 h 236"/>
                              <a:gd name="T94" fmla="*/ 281 w 402"/>
                              <a:gd name="T95" fmla="*/ 3 h 236"/>
                              <a:gd name="T96" fmla="*/ 300 w 402"/>
                              <a:gd name="T97" fmla="*/ 13 h 236"/>
                              <a:gd name="T98" fmla="*/ 326 w 402"/>
                              <a:gd name="T99" fmla="*/ 37 h 236"/>
                              <a:gd name="T100" fmla="*/ 350 w 402"/>
                              <a:gd name="T101" fmla="*/ 60 h 236"/>
                              <a:gd name="T102" fmla="*/ 381 w 402"/>
                              <a:gd name="T103" fmla="*/ 95 h 236"/>
                              <a:gd name="T104" fmla="*/ 402 w 402"/>
                              <a:gd name="T105" fmla="*/ 123 h 236"/>
                              <a:gd name="T106" fmla="*/ 389 w 402"/>
                              <a:gd name="T107" fmla="*/ 142 h 236"/>
                              <a:gd name="T108" fmla="*/ 329 w 402"/>
                              <a:gd name="T109" fmla="*/ 184 h 236"/>
                              <a:gd name="T110" fmla="*/ 271 w 402"/>
                              <a:gd name="T111" fmla="*/ 218 h 236"/>
                              <a:gd name="T112" fmla="*/ 242 w 402"/>
                              <a:gd name="T113" fmla="*/ 231 h 236"/>
                              <a:gd name="T114" fmla="*/ 231 w 402"/>
                              <a:gd name="T115" fmla="*/ 236 h 236"/>
                              <a:gd name="T116" fmla="*/ 0 60000 65536"/>
                              <a:gd name="T117" fmla="*/ 0 60000 65536"/>
                              <a:gd name="T118" fmla="*/ 0 60000 65536"/>
                              <a:gd name="T119" fmla="*/ 0 60000 65536"/>
                              <a:gd name="T120" fmla="*/ 0 60000 65536"/>
                              <a:gd name="T121" fmla="*/ 0 60000 65536"/>
                              <a:gd name="T122" fmla="*/ 0 60000 65536"/>
                              <a:gd name="T123" fmla="*/ 0 60000 65536"/>
                              <a:gd name="T124" fmla="*/ 0 60000 65536"/>
                              <a:gd name="T125" fmla="*/ 0 60000 65536"/>
                              <a:gd name="T126" fmla="*/ 0 60000 65536"/>
                              <a:gd name="T127" fmla="*/ 0 60000 65536"/>
                              <a:gd name="T128" fmla="*/ 0 60000 65536"/>
                              <a:gd name="T129" fmla="*/ 0 60000 65536"/>
                              <a:gd name="T130" fmla="*/ 0 60000 65536"/>
                              <a:gd name="T131" fmla="*/ 0 60000 65536"/>
                              <a:gd name="T132" fmla="*/ 0 60000 65536"/>
                              <a:gd name="T133" fmla="*/ 0 60000 65536"/>
                              <a:gd name="T134" fmla="*/ 0 60000 65536"/>
                              <a:gd name="T135" fmla="*/ 0 60000 65536"/>
                              <a:gd name="T136" fmla="*/ 0 60000 65536"/>
                              <a:gd name="T137" fmla="*/ 0 60000 65536"/>
                              <a:gd name="T138" fmla="*/ 0 60000 65536"/>
                              <a:gd name="T139" fmla="*/ 0 60000 65536"/>
                              <a:gd name="T140" fmla="*/ 0 60000 65536"/>
                              <a:gd name="T141" fmla="*/ 0 60000 65536"/>
                              <a:gd name="T142" fmla="*/ 0 60000 65536"/>
                              <a:gd name="T143" fmla="*/ 0 60000 65536"/>
                              <a:gd name="T144" fmla="*/ 0 60000 65536"/>
                              <a:gd name="T145" fmla="*/ 0 60000 65536"/>
                              <a:gd name="T146" fmla="*/ 0 60000 65536"/>
                              <a:gd name="T147" fmla="*/ 0 60000 65536"/>
                              <a:gd name="T148" fmla="*/ 0 60000 65536"/>
                              <a:gd name="T149" fmla="*/ 0 60000 65536"/>
                              <a:gd name="T150" fmla="*/ 0 60000 65536"/>
                              <a:gd name="T151" fmla="*/ 0 60000 65536"/>
                              <a:gd name="T152" fmla="*/ 0 60000 65536"/>
                              <a:gd name="T153" fmla="*/ 0 60000 65536"/>
                              <a:gd name="T154" fmla="*/ 0 60000 65536"/>
                              <a:gd name="T155" fmla="*/ 0 60000 65536"/>
                              <a:gd name="T156" fmla="*/ 0 60000 65536"/>
                              <a:gd name="T157" fmla="*/ 0 60000 65536"/>
                              <a:gd name="T158" fmla="*/ 0 60000 65536"/>
                              <a:gd name="T159" fmla="*/ 0 60000 65536"/>
                              <a:gd name="T160" fmla="*/ 0 60000 65536"/>
                              <a:gd name="T161" fmla="*/ 0 60000 65536"/>
                              <a:gd name="T162" fmla="*/ 0 60000 65536"/>
                              <a:gd name="T163" fmla="*/ 0 60000 65536"/>
                              <a:gd name="T164" fmla="*/ 0 60000 65536"/>
                              <a:gd name="T165" fmla="*/ 0 60000 65536"/>
                              <a:gd name="T166" fmla="*/ 0 60000 65536"/>
                              <a:gd name="T167" fmla="*/ 0 60000 65536"/>
                              <a:gd name="T168" fmla="*/ 0 60000 65536"/>
                              <a:gd name="T169" fmla="*/ 0 60000 65536"/>
                              <a:gd name="T170" fmla="*/ 0 60000 65536"/>
                              <a:gd name="T171" fmla="*/ 0 60000 65536"/>
                              <a:gd name="T172" fmla="*/ 0 60000 65536"/>
                              <a:gd name="T173" fmla="*/ 0 60000 65536"/>
                              <a:gd name="T174" fmla="*/ 0 w 402"/>
                              <a:gd name="T175" fmla="*/ 0 h 236"/>
                              <a:gd name="T176" fmla="*/ 402 w 402"/>
                              <a:gd name="T177" fmla="*/ 236 h 236"/>
                            </a:gdLst>
                            <a:ahLst/>
                            <a:cxnLst>
                              <a:cxn ang="T116">
                                <a:pos x="T0" y="T1"/>
                              </a:cxn>
                              <a:cxn ang="T117">
                                <a:pos x="T2" y="T3"/>
                              </a:cxn>
                              <a:cxn ang="T118">
                                <a:pos x="T4" y="T5"/>
                              </a:cxn>
                              <a:cxn ang="T119">
                                <a:pos x="T6" y="T7"/>
                              </a:cxn>
                              <a:cxn ang="T120">
                                <a:pos x="T8" y="T9"/>
                              </a:cxn>
                              <a:cxn ang="T121">
                                <a:pos x="T10" y="T11"/>
                              </a:cxn>
                              <a:cxn ang="T122">
                                <a:pos x="T12" y="T13"/>
                              </a:cxn>
                              <a:cxn ang="T123">
                                <a:pos x="T14" y="T15"/>
                              </a:cxn>
                              <a:cxn ang="T124">
                                <a:pos x="T16" y="T17"/>
                              </a:cxn>
                              <a:cxn ang="T125">
                                <a:pos x="T18" y="T19"/>
                              </a:cxn>
                              <a:cxn ang="T126">
                                <a:pos x="T20" y="T21"/>
                              </a:cxn>
                              <a:cxn ang="T127">
                                <a:pos x="T22" y="T23"/>
                              </a:cxn>
                              <a:cxn ang="T128">
                                <a:pos x="T24" y="T25"/>
                              </a:cxn>
                              <a:cxn ang="T129">
                                <a:pos x="T26" y="T27"/>
                              </a:cxn>
                              <a:cxn ang="T130">
                                <a:pos x="T28" y="T29"/>
                              </a:cxn>
                              <a:cxn ang="T131">
                                <a:pos x="T30" y="T31"/>
                              </a:cxn>
                              <a:cxn ang="T132">
                                <a:pos x="T32" y="T33"/>
                              </a:cxn>
                              <a:cxn ang="T133">
                                <a:pos x="T34" y="T35"/>
                              </a:cxn>
                              <a:cxn ang="T134">
                                <a:pos x="T36" y="T37"/>
                              </a:cxn>
                              <a:cxn ang="T135">
                                <a:pos x="T38" y="T39"/>
                              </a:cxn>
                              <a:cxn ang="T136">
                                <a:pos x="T40" y="T41"/>
                              </a:cxn>
                              <a:cxn ang="T137">
                                <a:pos x="T42" y="T43"/>
                              </a:cxn>
                              <a:cxn ang="T138">
                                <a:pos x="T44" y="T45"/>
                              </a:cxn>
                              <a:cxn ang="T139">
                                <a:pos x="T46" y="T47"/>
                              </a:cxn>
                              <a:cxn ang="T140">
                                <a:pos x="T48" y="T49"/>
                              </a:cxn>
                              <a:cxn ang="T141">
                                <a:pos x="T50" y="T51"/>
                              </a:cxn>
                              <a:cxn ang="T142">
                                <a:pos x="T52" y="T53"/>
                              </a:cxn>
                              <a:cxn ang="T143">
                                <a:pos x="T54" y="T55"/>
                              </a:cxn>
                              <a:cxn ang="T144">
                                <a:pos x="T56" y="T57"/>
                              </a:cxn>
                              <a:cxn ang="T145">
                                <a:pos x="T58" y="T59"/>
                              </a:cxn>
                              <a:cxn ang="T146">
                                <a:pos x="T60" y="T61"/>
                              </a:cxn>
                              <a:cxn ang="T147">
                                <a:pos x="T62" y="T63"/>
                              </a:cxn>
                              <a:cxn ang="T148">
                                <a:pos x="T64" y="T65"/>
                              </a:cxn>
                              <a:cxn ang="T149">
                                <a:pos x="T66" y="T67"/>
                              </a:cxn>
                              <a:cxn ang="T150">
                                <a:pos x="T68" y="T69"/>
                              </a:cxn>
                              <a:cxn ang="T151">
                                <a:pos x="T70" y="T71"/>
                              </a:cxn>
                              <a:cxn ang="T152">
                                <a:pos x="T72" y="T73"/>
                              </a:cxn>
                              <a:cxn ang="T153">
                                <a:pos x="T74" y="T75"/>
                              </a:cxn>
                              <a:cxn ang="T154">
                                <a:pos x="T76" y="T77"/>
                              </a:cxn>
                              <a:cxn ang="T155">
                                <a:pos x="T78" y="T79"/>
                              </a:cxn>
                              <a:cxn ang="T156">
                                <a:pos x="T80" y="T81"/>
                              </a:cxn>
                              <a:cxn ang="T157">
                                <a:pos x="T82" y="T83"/>
                              </a:cxn>
                              <a:cxn ang="T158">
                                <a:pos x="T84" y="T85"/>
                              </a:cxn>
                              <a:cxn ang="T159">
                                <a:pos x="T86" y="T87"/>
                              </a:cxn>
                              <a:cxn ang="T160">
                                <a:pos x="T88" y="T89"/>
                              </a:cxn>
                              <a:cxn ang="T161">
                                <a:pos x="T90" y="T91"/>
                              </a:cxn>
                              <a:cxn ang="T162">
                                <a:pos x="T92" y="T93"/>
                              </a:cxn>
                              <a:cxn ang="T163">
                                <a:pos x="T94" y="T95"/>
                              </a:cxn>
                              <a:cxn ang="T164">
                                <a:pos x="T96" y="T97"/>
                              </a:cxn>
                              <a:cxn ang="T165">
                                <a:pos x="T98" y="T99"/>
                              </a:cxn>
                              <a:cxn ang="T166">
                                <a:pos x="T100" y="T101"/>
                              </a:cxn>
                              <a:cxn ang="T167">
                                <a:pos x="T102" y="T103"/>
                              </a:cxn>
                              <a:cxn ang="T168">
                                <a:pos x="T104" y="T105"/>
                              </a:cxn>
                              <a:cxn ang="T169">
                                <a:pos x="T106" y="T107"/>
                              </a:cxn>
                              <a:cxn ang="T170">
                                <a:pos x="T108" y="T109"/>
                              </a:cxn>
                              <a:cxn ang="T171">
                                <a:pos x="T110" y="T111"/>
                              </a:cxn>
                              <a:cxn ang="T172">
                                <a:pos x="T112" y="T113"/>
                              </a:cxn>
                              <a:cxn ang="T173">
                                <a:pos x="T114" y="T115"/>
                              </a:cxn>
                            </a:cxnLst>
                            <a:rect l="T174" t="T175" r="T176" b="T177"/>
                            <a:pathLst>
                              <a:path w="402" h="236">
                                <a:moveTo>
                                  <a:pt x="226" y="236"/>
                                </a:moveTo>
                                <a:lnTo>
                                  <a:pt x="216" y="234"/>
                                </a:lnTo>
                                <a:lnTo>
                                  <a:pt x="205" y="234"/>
                                </a:lnTo>
                                <a:lnTo>
                                  <a:pt x="192" y="231"/>
                                </a:lnTo>
                                <a:lnTo>
                                  <a:pt x="174" y="231"/>
                                </a:lnTo>
                                <a:lnTo>
                                  <a:pt x="150" y="231"/>
                                </a:lnTo>
                                <a:lnTo>
                                  <a:pt x="113" y="231"/>
                                </a:lnTo>
                                <a:lnTo>
                                  <a:pt x="63" y="229"/>
                                </a:lnTo>
                                <a:lnTo>
                                  <a:pt x="0" y="229"/>
                                </a:lnTo>
                                <a:lnTo>
                                  <a:pt x="3" y="221"/>
                                </a:lnTo>
                                <a:lnTo>
                                  <a:pt x="8" y="210"/>
                                </a:lnTo>
                                <a:lnTo>
                                  <a:pt x="11" y="202"/>
                                </a:lnTo>
                                <a:lnTo>
                                  <a:pt x="13" y="194"/>
                                </a:lnTo>
                                <a:lnTo>
                                  <a:pt x="45" y="192"/>
                                </a:lnTo>
                                <a:lnTo>
                                  <a:pt x="71" y="189"/>
                                </a:lnTo>
                                <a:lnTo>
                                  <a:pt x="95" y="187"/>
                                </a:lnTo>
                                <a:lnTo>
                                  <a:pt x="119" y="187"/>
                                </a:lnTo>
                                <a:lnTo>
                                  <a:pt x="142" y="187"/>
                                </a:lnTo>
                                <a:lnTo>
                                  <a:pt x="171" y="187"/>
                                </a:lnTo>
                                <a:lnTo>
                                  <a:pt x="210" y="187"/>
                                </a:lnTo>
                                <a:lnTo>
                                  <a:pt x="260" y="189"/>
                                </a:lnTo>
                                <a:lnTo>
                                  <a:pt x="260" y="187"/>
                                </a:lnTo>
                                <a:lnTo>
                                  <a:pt x="260" y="184"/>
                                </a:lnTo>
                                <a:lnTo>
                                  <a:pt x="260" y="181"/>
                                </a:lnTo>
                                <a:lnTo>
                                  <a:pt x="260" y="179"/>
                                </a:lnTo>
                                <a:lnTo>
                                  <a:pt x="234" y="179"/>
                                </a:lnTo>
                                <a:lnTo>
                                  <a:pt x="205" y="176"/>
                                </a:lnTo>
                                <a:lnTo>
                                  <a:pt x="179" y="176"/>
                                </a:lnTo>
                                <a:lnTo>
                                  <a:pt x="153" y="176"/>
                                </a:lnTo>
                                <a:lnTo>
                                  <a:pt x="124" y="173"/>
                                </a:lnTo>
                                <a:lnTo>
                                  <a:pt x="97" y="173"/>
                                </a:lnTo>
                                <a:lnTo>
                                  <a:pt x="71" y="173"/>
                                </a:lnTo>
                                <a:lnTo>
                                  <a:pt x="45" y="173"/>
                                </a:lnTo>
                                <a:lnTo>
                                  <a:pt x="48" y="160"/>
                                </a:lnTo>
                                <a:lnTo>
                                  <a:pt x="50" y="150"/>
                                </a:lnTo>
                                <a:lnTo>
                                  <a:pt x="55" y="144"/>
                                </a:lnTo>
                                <a:lnTo>
                                  <a:pt x="61" y="134"/>
                                </a:lnTo>
                                <a:lnTo>
                                  <a:pt x="61" y="131"/>
                                </a:lnTo>
                                <a:lnTo>
                                  <a:pt x="63" y="129"/>
                                </a:lnTo>
                                <a:lnTo>
                                  <a:pt x="69" y="126"/>
                                </a:lnTo>
                                <a:lnTo>
                                  <a:pt x="71" y="123"/>
                                </a:lnTo>
                                <a:lnTo>
                                  <a:pt x="105" y="126"/>
                                </a:lnTo>
                                <a:lnTo>
                                  <a:pt x="134" y="129"/>
                                </a:lnTo>
                                <a:lnTo>
                                  <a:pt x="155" y="131"/>
                                </a:lnTo>
                                <a:lnTo>
                                  <a:pt x="176" y="131"/>
                                </a:lnTo>
                                <a:lnTo>
                                  <a:pt x="195" y="134"/>
                                </a:lnTo>
                                <a:lnTo>
                                  <a:pt x="218" y="137"/>
                                </a:lnTo>
                                <a:lnTo>
                                  <a:pt x="245" y="142"/>
                                </a:lnTo>
                                <a:lnTo>
                                  <a:pt x="279" y="147"/>
                                </a:lnTo>
                                <a:lnTo>
                                  <a:pt x="276" y="142"/>
                                </a:lnTo>
                                <a:lnTo>
                                  <a:pt x="276" y="137"/>
                                </a:lnTo>
                                <a:lnTo>
                                  <a:pt x="273" y="134"/>
                                </a:lnTo>
                                <a:lnTo>
                                  <a:pt x="273" y="131"/>
                                </a:lnTo>
                                <a:lnTo>
                                  <a:pt x="260" y="129"/>
                                </a:lnTo>
                                <a:lnTo>
                                  <a:pt x="245" y="126"/>
                                </a:lnTo>
                                <a:lnTo>
                                  <a:pt x="229" y="123"/>
                                </a:lnTo>
                                <a:lnTo>
                                  <a:pt x="216" y="121"/>
                                </a:lnTo>
                                <a:lnTo>
                                  <a:pt x="221" y="110"/>
                                </a:lnTo>
                                <a:lnTo>
                                  <a:pt x="224" y="97"/>
                                </a:lnTo>
                                <a:lnTo>
                                  <a:pt x="229" y="84"/>
                                </a:lnTo>
                                <a:lnTo>
                                  <a:pt x="234" y="71"/>
                                </a:lnTo>
                                <a:lnTo>
                                  <a:pt x="239" y="68"/>
                                </a:lnTo>
                                <a:lnTo>
                                  <a:pt x="245" y="66"/>
                                </a:lnTo>
                                <a:lnTo>
                                  <a:pt x="245" y="63"/>
                                </a:lnTo>
                                <a:lnTo>
                                  <a:pt x="247" y="55"/>
                                </a:lnTo>
                                <a:lnTo>
                                  <a:pt x="258" y="63"/>
                                </a:lnTo>
                                <a:lnTo>
                                  <a:pt x="271" y="74"/>
                                </a:lnTo>
                                <a:lnTo>
                                  <a:pt x="281" y="81"/>
                                </a:lnTo>
                                <a:lnTo>
                                  <a:pt x="294" y="92"/>
                                </a:lnTo>
                                <a:lnTo>
                                  <a:pt x="305" y="100"/>
                                </a:lnTo>
                                <a:lnTo>
                                  <a:pt x="316" y="110"/>
                                </a:lnTo>
                                <a:lnTo>
                                  <a:pt x="329" y="121"/>
                                </a:lnTo>
                                <a:lnTo>
                                  <a:pt x="339" y="131"/>
                                </a:lnTo>
                                <a:lnTo>
                                  <a:pt x="342" y="131"/>
                                </a:lnTo>
                                <a:lnTo>
                                  <a:pt x="347" y="131"/>
                                </a:lnTo>
                                <a:lnTo>
                                  <a:pt x="350" y="131"/>
                                </a:lnTo>
                                <a:lnTo>
                                  <a:pt x="355" y="134"/>
                                </a:lnTo>
                                <a:lnTo>
                                  <a:pt x="355" y="131"/>
                                </a:lnTo>
                                <a:lnTo>
                                  <a:pt x="355" y="129"/>
                                </a:lnTo>
                                <a:lnTo>
                                  <a:pt x="355" y="126"/>
                                </a:lnTo>
                                <a:lnTo>
                                  <a:pt x="355" y="121"/>
                                </a:lnTo>
                                <a:lnTo>
                                  <a:pt x="344" y="113"/>
                                </a:lnTo>
                                <a:lnTo>
                                  <a:pt x="334" y="102"/>
                                </a:lnTo>
                                <a:lnTo>
                                  <a:pt x="323" y="95"/>
                                </a:lnTo>
                                <a:lnTo>
                                  <a:pt x="310" y="84"/>
                                </a:lnTo>
                                <a:lnTo>
                                  <a:pt x="300" y="76"/>
                                </a:lnTo>
                                <a:lnTo>
                                  <a:pt x="289" y="66"/>
                                </a:lnTo>
                                <a:lnTo>
                                  <a:pt x="276" y="58"/>
                                </a:lnTo>
                                <a:lnTo>
                                  <a:pt x="266" y="47"/>
                                </a:lnTo>
                                <a:lnTo>
                                  <a:pt x="263" y="39"/>
                                </a:lnTo>
                                <a:lnTo>
                                  <a:pt x="263" y="32"/>
                                </a:lnTo>
                                <a:lnTo>
                                  <a:pt x="263" y="26"/>
                                </a:lnTo>
                                <a:lnTo>
                                  <a:pt x="263" y="18"/>
                                </a:lnTo>
                                <a:lnTo>
                                  <a:pt x="271" y="10"/>
                                </a:lnTo>
                                <a:lnTo>
                                  <a:pt x="276" y="5"/>
                                </a:lnTo>
                                <a:lnTo>
                                  <a:pt x="281" y="3"/>
                                </a:lnTo>
                                <a:lnTo>
                                  <a:pt x="287" y="0"/>
                                </a:lnTo>
                                <a:lnTo>
                                  <a:pt x="300" y="13"/>
                                </a:lnTo>
                                <a:lnTo>
                                  <a:pt x="313" y="26"/>
                                </a:lnTo>
                                <a:lnTo>
                                  <a:pt x="326" y="37"/>
                                </a:lnTo>
                                <a:lnTo>
                                  <a:pt x="337" y="50"/>
                                </a:lnTo>
                                <a:lnTo>
                                  <a:pt x="350" y="60"/>
                                </a:lnTo>
                                <a:lnTo>
                                  <a:pt x="365" y="76"/>
                                </a:lnTo>
                                <a:lnTo>
                                  <a:pt x="381" y="95"/>
                                </a:lnTo>
                                <a:lnTo>
                                  <a:pt x="402" y="116"/>
                                </a:lnTo>
                                <a:lnTo>
                                  <a:pt x="402" y="123"/>
                                </a:lnTo>
                                <a:lnTo>
                                  <a:pt x="400" y="131"/>
                                </a:lnTo>
                                <a:lnTo>
                                  <a:pt x="389" y="142"/>
                                </a:lnTo>
                                <a:lnTo>
                                  <a:pt x="373" y="158"/>
                                </a:lnTo>
                                <a:lnTo>
                                  <a:pt x="329" y="184"/>
                                </a:lnTo>
                                <a:lnTo>
                                  <a:pt x="294" y="202"/>
                                </a:lnTo>
                                <a:lnTo>
                                  <a:pt x="271" y="218"/>
                                </a:lnTo>
                                <a:lnTo>
                                  <a:pt x="255" y="226"/>
                                </a:lnTo>
                                <a:lnTo>
                                  <a:pt x="242" y="231"/>
                                </a:lnTo>
                                <a:lnTo>
                                  <a:pt x="237" y="236"/>
                                </a:lnTo>
                                <a:lnTo>
                                  <a:pt x="231" y="236"/>
                                </a:lnTo>
                                <a:lnTo>
                                  <a:pt x="226" y="236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996633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2586" name="Freeform 7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322" y="2137"/>
                            <a:ext cx="667" cy="297"/>
                          </a:xfrm>
                          <a:custGeom>
                            <a:avLst/>
                            <a:gdLst>
                              <a:gd name="T0" fmla="*/ 37 w 667"/>
                              <a:gd name="T1" fmla="*/ 281 h 297"/>
                              <a:gd name="T2" fmla="*/ 16 w 667"/>
                              <a:gd name="T3" fmla="*/ 263 h 297"/>
                              <a:gd name="T4" fmla="*/ 2 w 667"/>
                              <a:gd name="T5" fmla="*/ 244 h 297"/>
                              <a:gd name="T6" fmla="*/ 0 w 667"/>
                              <a:gd name="T7" fmla="*/ 231 h 297"/>
                              <a:gd name="T8" fmla="*/ 8 w 667"/>
                              <a:gd name="T9" fmla="*/ 207 h 297"/>
                              <a:gd name="T10" fmla="*/ 29 w 667"/>
                              <a:gd name="T11" fmla="*/ 173 h 297"/>
                              <a:gd name="T12" fmla="*/ 47 w 667"/>
                              <a:gd name="T13" fmla="*/ 139 h 297"/>
                              <a:gd name="T14" fmla="*/ 68 w 667"/>
                              <a:gd name="T15" fmla="*/ 105 h 297"/>
                              <a:gd name="T16" fmla="*/ 102 w 667"/>
                              <a:gd name="T17" fmla="*/ 65 h 297"/>
                              <a:gd name="T18" fmla="*/ 126 w 667"/>
                              <a:gd name="T19" fmla="*/ 47 h 297"/>
                              <a:gd name="T20" fmla="*/ 147 w 667"/>
                              <a:gd name="T21" fmla="*/ 34 h 297"/>
                              <a:gd name="T22" fmla="*/ 165 w 667"/>
                              <a:gd name="T23" fmla="*/ 29 h 297"/>
                              <a:gd name="T24" fmla="*/ 189 w 667"/>
                              <a:gd name="T25" fmla="*/ 26 h 297"/>
                              <a:gd name="T26" fmla="*/ 234 w 667"/>
                              <a:gd name="T27" fmla="*/ 21 h 297"/>
                              <a:gd name="T28" fmla="*/ 360 w 667"/>
                              <a:gd name="T29" fmla="*/ 13 h 297"/>
                              <a:gd name="T30" fmla="*/ 491 w 667"/>
                              <a:gd name="T31" fmla="*/ 8 h 297"/>
                              <a:gd name="T32" fmla="*/ 572 w 667"/>
                              <a:gd name="T33" fmla="*/ 2 h 297"/>
                              <a:gd name="T34" fmla="*/ 630 w 667"/>
                              <a:gd name="T35" fmla="*/ 0 h 297"/>
                              <a:gd name="T36" fmla="*/ 659 w 667"/>
                              <a:gd name="T37" fmla="*/ 2 h 297"/>
                              <a:gd name="T38" fmla="*/ 651 w 667"/>
                              <a:gd name="T39" fmla="*/ 5 h 297"/>
                              <a:gd name="T40" fmla="*/ 638 w 667"/>
                              <a:gd name="T41" fmla="*/ 13 h 297"/>
                              <a:gd name="T42" fmla="*/ 638 w 667"/>
                              <a:gd name="T43" fmla="*/ 21 h 297"/>
                              <a:gd name="T44" fmla="*/ 630 w 667"/>
                              <a:gd name="T45" fmla="*/ 29 h 297"/>
                              <a:gd name="T46" fmla="*/ 609 w 667"/>
                              <a:gd name="T47" fmla="*/ 31 h 297"/>
                              <a:gd name="T48" fmla="*/ 557 w 667"/>
                              <a:gd name="T49" fmla="*/ 34 h 297"/>
                              <a:gd name="T50" fmla="*/ 446 w 667"/>
                              <a:gd name="T51" fmla="*/ 42 h 297"/>
                              <a:gd name="T52" fmla="*/ 362 w 667"/>
                              <a:gd name="T53" fmla="*/ 50 h 297"/>
                              <a:gd name="T54" fmla="*/ 362 w 667"/>
                              <a:gd name="T55" fmla="*/ 55 h 297"/>
                              <a:gd name="T56" fmla="*/ 399 w 667"/>
                              <a:gd name="T57" fmla="*/ 55 h 297"/>
                              <a:gd name="T58" fmla="*/ 475 w 667"/>
                              <a:gd name="T59" fmla="*/ 52 h 297"/>
                              <a:gd name="T60" fmla="*/ 551 w 667"/>
                              <a:gd name="T61" fmla="*/ 47 h 297"/>
                              <a:gd name="T62" fmla="*/ 628 w 667"/>
                              <a:gd name="T63" fmla="*/ 44 h 297"/>
                              <a:gd name="T64" fmla="*/ 662 w 667"/>
                              <a:gd name="T65" fmla="*/ 55 h 297"/>
                              <a:gd name="T66" fmla="*/ 656 w 667"/>
                              <a:gd name="T67" fmla="*/ 65 h 297"/>
                              <a:gd name="T68" fmla="*/ 635 w 667"/>
                              <a:gd name="T69" fmla="*/ 71 h 297"/>
                              <a:gd name="T70" fmla="*/ 601 w 667"/>
                              <a:gd name="T71" fmla="*/ 73 h 297"/>
                              <a:gd name="T72" fmla="*/ 567 w 667"/>
                              <a:gd name="T73" fmla="*/ 79 h 297"/>
                              <a:gd name="T74" fmla="*/ 533 w 667"/>
                              <a:gd name="T75" fmla="*/ 81 h 297"/>
                              <a:gd name="T76" fmla="*/ 517 w 667"/>
                              <a:gd name="T77" fmla="*/ 84 h 297"/>
                              <a:gd name="T78" fmla="*/ 517 w 667"/>
                              <a:gd name="T79" fmla="*/ 86 h 297"/>
                              <a:gd name="T80" fmla="*/ 530 w 667"/>
                              <a:gd name="T81" fmla="*/ 89 h 297"/>
                              <a:gd name="T82" fmla="*/ 554 w 667"/>
                              <a:gd name="T83" fmla="*/ 89 h 297"/>
                              <a:gd name="T84" fmla="*/ 580 w 667"/>
                              <a:gd name="T85" fmla="*/ 89 h 297"/>
                              <a:gd name="T86" fmla="*/ 607 w 667"/>
                              <a:gd name="T87" fmla="*/ 86 h 297"/>
                              <a:gd name="T88" fmla="*/ 612 w 667"/>
                              <a:gd name="T89" fmla="*/ 89 h 297"/>
                              <a:gd name="T90" fmla="*/ 570 w 667"/>
                              <a:gd name="T91" fmla="*/ 105 h 297"/>
                              <a:gd name="T92" fmla="*/ 504 w 667"/>
                              <a:gd name="T93" fmla="*/ 129 h 297"/>
                              <a:gd name="T94" fmla="*/ 425 w 667"/>
                              <a:gd name="T95" fmla="*/ 155 h 297"/>
                              <a:gd name="T96" fmla="*/ 341 w 667"/>
                              <a:gd name="T97" fmla="*/ 184 h 297"/>
                              <a:gd name="T98" fmla="*/ 262 w 667"/>
                              <a:gd name="T99" fmla="*/ 210 h 297"/>
                              <a:gd name="T100" fmla="*/ 199 w 667"/>
                              <a:gd name="T101" fmla="*/ 231 h 297"/>
                              <a:gd name="T102" fmla="*/ 163 w 667"/>
                              <a:gd name="T103" fmla="*/ 244 h 297"/>
                              <a:gd name="T104" fmla="*/ 144 w 667"/>
                              <a:gd name="T105" fmla="*/ 252 h 297"/>
                              <a:gd name="T106" fmla="*/ 115 w 667"/>
                              <a:gd name="T107" fmla="*/ 268 h 297"/>
                              <a:gd name="T108" fmla="*/ 86 w 667"/>
                              <a:gd name="T109" fmla="*/ 281 h 297"/>
                              <a:gd name="T110" fmla="*/ 60 w 667"/>
                              <a:gd name="T111" fmla="*/ 294 h 297"/>
                              <a:gd name="T112" fmla="*/ 0 60000 65536"/>
                              <a:gd name="T113" fmla="*/ 0 60000 65536"/>
                              <a:gd name="T114" fmla="*/ 0 60000 65536"/>
                              <a:gd name="T115" fmla="*/ 0 60000 65536"/>
                              <a:gd name="T116" fmla="*/ 0 60000 65536"/>
                              <a:gd name="T117" fmla="*/ 0 60000 65536"/>
                              <a:gd name="T118" fmla="*/ 0 60000 65536"/>
                              <a:gd name="T119" fmla="*/ 0 60000 65536"/>
                              <a:gd name="T120" fmla="*/ 0 60000 65536"/>
                              <a:gd name="T121" fmla="*/ 0 60000 65536"/>
                              <a:gd name="T122" fmla="*/ 0 60000 65536"/>
                              <a:gd name="T123" fmla="*/ 0 60000 65536"/>
                              <a:gd name="T124" fmla="*/ 0 60000 65536"/>
                              <a:gd name="T125" fmla="*/ 0 60000 65536"/>
                              <a:gd name="T126" fmla="*/ 0 60000 65536"/>
                              <a:gd name="T127" fmla="*/ 0 60000 65536"/>
                              <a:gd name="T128" fmla="*/ 0 60000 65536"/>
                              <a:gd name="T129" fmla="*/ 0 60000 65536"/>
                              <a:gd name="T130" fmla="*/ 0 60000 65536"/>
                              <a:gd name="T131" fmla="*/ 0 60000 65536"/>
                              <a:gd name="T132" fmla="*/ 0 60000 65536"/>
                              <a:gd name="T133" fmla="*/ 0 60000 65536"/>
                              <a:gd name="T134" fmla="*/ 0 60000 65536"/>
                              <a:gd name="T135" fmla="*/ 0 60000 65536"/>
                              <a:gd name="T136" fmla="*/ 0 60000 65536"/>
                              <a:gd name="T137" fmla="*/ 0 60000 65536"/>
                              <a:gd name="T138" fmla="*/ 0 60000 65536"/>
                              <a:gd name="T139" fmla="*/ 0 60000 65536"/>
                              <a:gd name="T140" fmla="*/ 0 60000 65536"/>
                              <a:gd name="T141" fmla="*/ 0 60000 65536"/>
                              <a:gd name="T142" fmla="*/ 0 60000 65536"/>
                              <a:gd name="T143" fmla="*/ 0 60000 65536"/>
                              <a:gd name="T144" fmla="*/ 0 60000 65536"/>
                              <a:gd name="T145" fmla="*/ 0 60000 65536"/>
                              <a:gd name="T146" fmla="*/ 0 60000 65536"/>
                              <a:gd name="T147" fmla="*/ 0 60000 65536"/>
                              <a:gd name="T148" fmla="*/ 0 60000 65536"/>
                              <a:gd name="T149" fmla="*/ 0 60000 65536"/>
                              <a:gd name="T150" fmla="*/ 0 60000 65536"/>
                              <a:gd name="T151" fmla="*/ 0 60000 65536"/>
                              <a:gd name="T152" fmla="*/ 0 60000 65536"/>
                              <a:gd name="T153" fmla="*/ 0 60000 65536"/>
                              <a:gd name="T154" fmla="*/ 0 60000 65536"/>
                              <a:gd name="T155" fmla="*/ 0 60000 65536"/>
                              <a:gd name="T156" fmla="*/ 0 60000 65536"/>
                              <a:gd name="T157" fmla="*/ 0 60000 65536"/>
                              <a:gd name="T158" fmla="*/ 0 60000 65536"/>
                              <a:gd name="T159" fmla="*/ 0 60000 65536"/>
                              <a:gd name="T160" fmla="*/ 0 60000 65536"/>
                              <a:gd name="T161" fmla="*/ 0 60000 65536"/>
                              <a:gd name="T162" fmla="*/ 0 60000 65536"/>
                              <a:gd name="T163" fmla="*/ 0 60000 65536"/>
                              <a:gd name="T164" fmla="*/ 0 60000 65536"/>
                              <a:gd name="T165" fmla="*/ 0 60000 65536"/>
                              <a:gd name="T166" fmla="*/ 0 60000 65536"/>
                              <a:gd name="T167" fmla="*/ 0 60000 65536"/>
                              <a:gd name="T168" fmla="*/ 0 w 667"/>
                              <a:gd name="T169" fmla="*/ 0 h 297"/>
                              <a:gd name="T170" fmla="*/ 667 w 667"/>
                              <a:gd name="T171" fmla="*/ 297 h 297"/>
                            </a:gdLst>
                            <a:ahLst/>
                            <a:cxnLst>
                              <a:cxn ang="T112">
                                <a:pos x="T0" y="T1"/>
                              </a:cxn>
                              <a:cxn ang="T113">
                                <a:pos x="T2" y="T3"/>
                              </a:cxn>
                              <a:cxn ang="T114">
                                <a:pos x="T4" y="T5"/>
                              </a:cxn>
                              <a:cxn ang="T115">
                                <a:pos x="T6" y="T7"/>
                              </a:cxn>
                              <a:cxn ang="T116">
                                <a:pos x="T8" y="T9"/>
                              </a:cxn>
                              <a:cxn ang="T117">
                                <a:pos x="T10" y="T11"/>
                              </a:cxn>
                              <a:cxn ang="T118">
                                <a:pos x="T12" y="T13"/>
                              </a:cxn>
                              <a:cxn ang="T119">
                                <a:pos x="T14" y="T15"/>
                              </a:cxn>
                              <a:cxn ang="T120">
                                <a:pos x="T16" y="T17"/>
                              </a:cxn>
                              <a:cxn ang="T121">
                                <a:pos x="T18" y="T19"/>
                              </a:cxn>
                              <a:cxn ang="T122">
                                <a:pos x="T20" y="T21"/>
                              </a:cxn>
                              <a:cxn ang="T123">
                                <a:pos x="T22" y="T23"/>
                              </a:cxn>
                              <a:cxn ang="T124">
                                <a:pos x="T24" y="T25"/>
                              </a:cxn>
                              <a:cxn ang="T125">
                                <a:pos x="T26" y="T27"/>
                              </a:cxn>
                              <a:cxn ang="T126">
                                <a:pos x="T28" y="T29"/>
                              </a:cxn>
                              <a:cxn ang="T127">
                                <a:pos x="T30" y="T31"/>
                              </a:cxn>
                              <a:cxn ang="T128">
                                <a:pos x="T32" y="T33"/>
                              </a:cxn>
                              <a:cxn ang="T129">
                                <a:pos x="T34" y="T35"/>
                              </a:cxn>
                              <a:cxn ang="T130">
                                <a:pos x="T36" y="T37"/>
                              </a:cxn>
                              <a:cxn ang="T131">
                                <a:pos x="T38" y="T39"/>
                              </a:cxn>
                              <a:cxn ang="T132">
                                <a:pos x="T40" y="T41"/>
                              </a:cxn>
                              <a:cxn ang="T133">
                                <a:pos x="T42" y="T43"/>
                              </a:cxn>
                              <a:cxn ang="T134">
                                <a:pos x="T44" y="T45"/>
                              </a:cxn>
                              <a:cxn ang="T135">
                                <a:pos x="T46" y="T47"/>
                              </a:cxn>
                              <a:cxn ang="T136">
                                <a:pos x="T48" y="T49"/>
                              </a:cxn>
                              <a:cxn ang="T137">
                                <a:pos x="T50" y="T51"/>
                              </a:cxn>
                              <a:cxn ang="T138">
                                <a:pos x="T52" y="T53"/>
                              </a:cxn>
                              <a:cxn ang="T139">
                                <a:pos x="T54" y="T55"/>
                              </a:cxn>
                              <a:cxn ang="T140">
                                <a:pos x="T56" y="T57"/>
                              </a:cxn>
                              <a:cxn ang="T141">
                                <a:pos x="T58" y="T59"/>
                              </a:cxn>
                              <a:cxn ang="T142">
                                <a:pos x="T60" y="T61"/>
                              </a:cxn>
                              <a:cxn ang="T143">
                                <a:pos x="T62" y="T63"/>
                              </a:cxn>
                              <a:cxn ang="T144">
                                <a:pos x="T64" y="T65"/>
                              </a:cxn>
                              <a:cxn ang="T145">
                                <a:pos x="T66" y="T67"/>
                              </a:cxn>
                              <a:cxn ang="T146">
                                <a:pos x="T68" y="T69"/>
                              </a:cxn>
                              <a:cxn ang="T147">
                                <a:pos x="T70" y="T71"/>
                              </a:cxn>
                              <a:cxn ang="T148">
                                <a:pos x="T72" y="T73"/>
                              </a:cxn>
                              <a:cxn ang="T149">
                                <a:pos x="T74" y="T75"/>
                              </a:cxn>
                              <a:cxn ang="T150">
                                <a:pos x="T76" y="T77"/>
                              </a:cxn>
                              <a:cxn ang="T151">
                                <a:pos x="T78" y="T79"/>
                              </a:cxn>
                              <a:cxn ang="T152">
                                <a:pos x="T80" y="T81"/>
                              </a:cxn>
                              <a:cxn ang="T153">
                                <a:pos x="T82" y="T83"/>
                              </a:cxn>
                              <a:cxn ang="T154">
                                <a:pos x="T84" y="T85"/>
                              </a:cxn>
                              <a:cxn ang="T155">
                                <a:pos x="T86" y="T87"/>
                              </a:cxn>
                              <a:cxn ang="T156">
                                <a:pos x="T88" y="T89"/>
                              </a:cxn>
                              <a:cxn ang="T157">
                                <a:pos x="T90" y="T91"/>
                              </a:cxn>
                              <a:cxn ang="T158">
                                <a:pos x="T92" y="T93"/>
                              </a:cxn>
                              <a:cxn ang="T159">
                                <a:pos x="T94" y="T95"/>
                              </a:cxn>
                              <a:cxn ang="T160">
                                <a:pos x="T96" y="T97"/>
                              </a:cxn>
                              <a:cxn ang="T161">
                                <a:pos x="T98" y="T99"/>
                              </a:cxn>
                              <a:cxn ang="T162">
                                <a:pos x="T100" y="T101"/>
                              </a:cxn>
                              <a:cxn ang="T163">
                                <a:pos x="T102" y="T103"/>
                              </a:cxn>
                              <a:cxn ang="T164">
                                <a:pos x="T104" y="T105"/>
                              </a:cxn>
                              <a:cxn ang="T165">
                                <a:pos x="T106" y="T107"/>
                              </a:cxn>
                              <a:cxn ang="T166">
                                <a:pos x="T108" y="T109"/>
                              </a:cxn>
                              <a:cxn ang="T167">
                                <a:pos x="T110" y="T111"/>
                              </a:cxn>
                            </a:cxnLst>
                            <a:rect l="T168" t="T169" r="T170" b="T171"/>
                            <a:pathLst>
                              <a:path w="667" h="297">
                                <a:moveTo>
                                  <a:pt x="50" y="297"/>
                                </a:moveTo>
                                <a:lnTo>
                                  <a:pt x="37" y="281"/>
                                </a:lnTo>
                                <a:lnTo>
                                  <a:pt x="26" y="270"/>
                                </a:lnTo>
                                <a:lnTo>
                                  <a:pt x="16" y="263"/>
                                </a:lnTo>
                                <a:lnTo>
                                  <a:pt x="2" y="252"/>
                                </a:lnTo>
                                <a:lnTo>
                                  <a:pt x="2" y="244"/>
                                </a:lnTo>
                                <a:lnTo>
                                  <a:pt x="2" y="236"/>
                                </a:lnTo>
                                <a:lnTo>
                                  <a:pt x="0" y="231"/>
                                </a:lnTo>
                                <a:lnTo>
                                  <a:pt x="0" y="223"/>
                                </a:lnTo>
                                <a:lnTo>
                                  <a:pt x="8" y="207"/>
                                </a:lnTo>
                                <a:lnTo>
                                  <a:pt x="18" y="192"/>
                                </a:lnTo>
                                <a:lnTo>
                                  <a:pt x="29" y="173"/>
                                </a:lnTo>
                                <a:lnTo>
                                  <a:pt x="39" y="157"/>
                                </a:lnTo>
                                <a:lnTo>
                                  <a:pt x="47" y="139"/>
                                </a:lnTo>
                                <a:lnTo>
                                  <a:pt x="58" y="123"/>
                                </a:lnTo>
                                <a:lnTo>
                                  <a:pt x="68" y="105"/>
                                </a:lnTo>
                                <a:lnTo>
                                  <a:pt x="79" y="89"/>
                                </a:lnTo>
                                <a:lnTo>
                                  <a:pt x="102" y="65"/>
                                </a:lnTo>
                                <a:lnTo>
                                  <a:pt x="118" y="52"/>
                                </a:lnTo>
                                <a:lnTo>
                                  <a:pt x="126" y="47"/>
                                </a:lnTo>
                                <a:lnTo>
                                  <a:pt x="136" y="39"/>
                                </a:lnTo>
                                <a:lnTo>
                                  <a:pt x="147" y="34"/>
                                </a:lnTo>
                                <a:lnTo>
                                  <a:pt x="157" y="31"/>
                                </a:lnTo>
                                <a:lnTo>
                                  <a:pt x="165" y="29"/>
                                </a:lnTo>
                                <a:lnTo>
                                  <a:pt x="176" y="26"/>
                                </a:lnTo>
                                <a:lnTo>
                                  <a:pt x="189" y="26"/>
                                </a:lnTo>
                                <a:lnTo>
                                  <a:pt x="207" y="23"/>
                                </a:lnTo>
                                <a:lnTo>
                                  <a:pt x="234" y="21"/>
                                </a:lnTo>
                                <a:lnTo>
                                  <a:pt x="265" y="18"/>
                                </a:lnTo>
                                <a:lnTo>
                                  <a:pt x="360" y="13"/>
                                </a:lnTo>
                                <a:lnTo>
                                  <a:pt x="433" y="10"/>
                                </a:lnTo>
                                <a:lnTo>
                                  <a:pt x="491" y="8"/>
                                </a:lnTo>
                                <a:lnTo>
                                  <a:pt x="536" y="5"/>
                                </a:lnTo>
                                <a:lnTo>
                                  <a:pt x="572" y="2"/>
                                </a:lnTo>
                                <a:lnTo>
                                  <a:pt x="601" y="0"/>
                                </a:lnTo>
                                <a:lnTo>
                                  <a:pt x="630" y="0"/>
                                </a:lnTo>
                                <a:lnTo>
                                  <a:pt x="662" y="0"/>
                                </a:lnTo>
                                <a:lnTo>
                                  <a:pt x="659" y="2"/>
                                </a:lnTo>
                                <a:lnTo>
                                  <a:pt x="656" y="5"/>
                                </a:lnTo>
                                <a:lnTo>
                                  <a:pt x="651" y="5"/>
                                </a:lnTo>
                                <a:lnTo>
                                  <a:pt x="641" y="8"/>
                                </a:lnTo>
                                <a:lnTo>
                                  <a:pt x="638" y="13"/>
                                </a:lnTo>
                                <a:lnTo>
                                  <a:pt x="638" y="16"/>
                                </a:lnTo>
                                <a:lnTo>
                                  <a:pt x="638" y="21"/>
                                </a:lnTo>
                                <a:lnTo>
                                  <a:pt x="635" y="26"/>
                                </a:lnTo>
                                <a:lnTo>
                                  <a:pt x="630" y="29"/>
                                </a:lnTo>
                                <a:lnTo>
                                  <a:pt x="622" y="29"/>
                                </a:lnTo>
                                <a:lnTo>
                                  <a:pt x="609" y="31"/>
                                </a:lnTo>
                                <a:lnTo>
                                  <a:pt x="591" y="31"/>
                                </a:lnTo>
                                <a:lnTo>
                                  <a:pt x="557" y="34"/>
                                </a:lnTo>
                                <a:lnTo>
                                  <a:pt x="512" y="37"/>
                                </a:lnTo>
                                <a:lnTo>
                                  <a:pt x="446" y="42"/>
                                </a:lnTo>
                                <a:lnTo>
                                  <a:pt x="362" y="47"/>
                                </a:lnTo>
                                <a:lnTo>
                                  <a:pt x="362" y="50"/>
                                </a:lnTo>
                                <a:lnTo>
                                  <a:pt x="362" y="52"/>
                                </a:lnTo>
                                <a:lnTo>
                                  <a:pt x="362" y="55"/>
                                </a:lnTo>
                                <a:lnTo>
                                  <a:pt x="362" y="58"/>
                                </a:lnTo>
                                <a:lnTo>
                                  <a:pt x="399" y="55"/>
                                </a:lnTo>
                                <a:lnTo>
                                  <a:pt x="438" y="52"/>
                                </a:lnTo>
                                <a:lnTo>
                                  <a:pt x="475" y="52"/>
                                </a:lnTo>
                                <a:lnTo>
                                  <a:pt x="515" y="50"/>
                                </a:lnTo>
                                <a:lnTo>
                                  <a:pt x="551" y="47"/>
                                </a:lnTo>
                                <a:lnTo>
                                  <a:pt x="591" y="44"/>
                                </a:lnTo>
                                <a:lnTo>
                                  <a:pt x="628" y="44"/>
                                </a:lnTo>
                                <a:lnTo>
                                  <a:pt x="667" y="42"/>
                                </a:lnTo>
                                <a:lnTo>
                                  <a:pt x="662" y="55"/>
                                </a:lnTo>
                                <a:lnTo>
                                  <a:pt x="659" y="60"/>
                                </a:lnTo>
                                <a:lnTo>
                                  <a:pt x="656" y="65"/>
                                </a:lnTo>
                                <a:lnTo>
                                  <a:pt x="654" y="71"/>
                                </a:lnTo>
                                <a:lnTo>
                                  <a:pt x="635" y="71"/>
                                </a:lnTo>
                                <a:lnTo>
                                  <a:pt x="620" y="73"/>
                                </a:lnTo>
                                <a:lnTo>
                                  <a:pt x="601" y="73"/>
                                </a:lnTo>
                                <a:lnTo>
                                  <a:pt x="586" y="76"/>
                                </a:lnTo>
                                <a:lnTo>
                                  <a:pt x="567" y="79"/>
                                </a:lnTo>
                                <a:lnTo>
                                  <a:pt x="551" y="79"/>
                                </a:lnTo>
                                <a:lnTo>
                                  <a:pt x="533" y="81"/>
                                </a:lnTo>
                                <a:lnTo>
                                  <a:pt x="517" y="81"/>
                                </a:lnTo>
                                <a:lnTo>
                                  <a:pt x="517" y="84"/>
                                </a:lnTo>
                                <a:lnTo>
                                  <a:pt x="517" y="86"/>
                                </a:lnTo>
                                <a:lnTo>
                                  <a:pt x="517" y="89"/>
                                </a:lnTo>
                                <a:lnTo>
                                  <a:pt x="530" y="89"/>
                                </a:lnTo>
                                <a:lnTo>
                                  <a:pt x="544" y="89"/>
                                </a:lnTo>
                                <a:lnTo>
                                  <a:pt x="554" y="89"/>
                                </a:lnTo>
                                <a:lnTo>
                                  <a:pt x="567" y="89"/>
                                </a:lnTo>
                                <a:lnTo>
                                  <a:pt x="580" y="89"/>
                                </a:lnTo>
                                <a:lnTo>
                                  <a:pt x="593" y="89"/>
                                </a:lnTo>
                                <a:lnTo>
                                  <a:pt x="607" y="86"/>
                                </a:lnTo>
                                <a:lnTo>
                                  <a:pt x="620" y="86"/>
                                </a:lnTo>
                                <a:lnTo>
                                  <a:pt x="612" y="89"/>
                                </a:lnTo>
                                <a:lnTo>
                                  <a:pt x="593" y="97"/>
                                </a:lnTo>
                                <a:lnTo>
                                  <a:pt x="570" y="105"/>
                                </a:lnTo>
                                <a:lnTo>
                                  <a:pt x="541" y="115"/>
                                </a:lnTo>
                                <a:lnTo>
                                  <a:pt x="504" y="129"/>
                                </a:lnTo>
                                <a:lnTo>
                                  <a:pt x="467" y="142"/>
                                </a:lnTo>
                                <a:lnTo>
                                  <a:pt x="425" y="155"/>
                                </a:lnTo>
                                <a:lnTo>
                                  <a:pt x="383" y="171"/>
                                </a:lnTo>
                                <a:lnTo>
                                  <a:pt x="341" y="184"/>
                                </a:lnTo>
                                <a:lnTo>
                                  <a:pt x="299" y="197"/>
                                </a:lnTo>
                                <a:lnTo>
                                  <a:pt x="262" y="210"/>
                                </a:lnTo>
                                <a:lnTo>
                                  <a:pt x="228" y="221"/>
                                </a:lnTo>
                                <a:lnTo>
                                  <a:pt x="199" y="231"/>
                                </a:lnTo>
                                <a:lnTo>
                                  <a:pt x="178" y="239"/>
                                </a:lnTo>
                                <a:lnTo>
                                  <a:pt x="163" y="244"/>
                                </a:lnTo>
                                <a:lnTo>
                                  <a:pt x="157" y="247"/>
                                </a:lnTo>
                                <a:lnTo>
                                  <a:pt x="144" y="252"/>
                                </a:lnTo>
                                <a:lnTo>
                                  <a:pt x="131" y="260"/>
                                </a:lnTo>
                                <a:lnTo>
                                  <a:pt x="115" y="268"/>
                                </a:lnTo>
                                <a:lnTo>
                                  <a:pt x="102" y="276"/>
                                </a:lnTo>
                                <a:lnTo>
                                  <a:pt x="86" y="281"/>
                                </a:lnTo>
                                <a:lnTo>
                                  <a:pt x="73" y="289"/>
                                </a:lnTo>
                                <a:lnTo>
                                  <a:pt x="60" y="294"/>
                                </a:lnTo>
                                <a:lnTo>
                                  <a:pt x="50" y="297"/>
                                </a:lnTo>
                                <a:close/>
                              </a:path>
                            </a:pathLst>
                          </a:custGeom>
                          <a:solidFill>
                            <a:srgbClr val="996633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2580" name="Freeform 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174" y="2082"/>
                          <a:ext cx="551" cy="825"/>
                        </a:xfrm>
                        <a:custGeom>
                          <a:avLst/>
                          <a:gdLst>
                            <a:gd name="T0" fmla="*/ 483 w 551"/>
                            <a:gd name="T1" fmla="*/ 806 h 825"/>
                            <a:gd name="T2" fmla="*/ 462 w 551"/>
                            <a:gd name="T3" fmla="*/ 696 h 825"/>
                            <a:gd name="T4" fmla="*/ 423 w 551"/>
                            <a:gd name="T5" fmla="*/ 499 h 825"/>
                            <a:gd name="T6" fmla="*/ 399 w 551"/>
                            <a:gd name="T7" fmla="*/ 423 h 825"/>
                            <a:gd name="T8" fmla="*/ 375 w 551"/>
                            <a:gd name="T9" fmla="*/ 349 h 825"/>
                            <a:gd name="T10" fmla="*/ 333 w 551"/>
                            <a:gd name="T11" fmla="*/ 241 h 825"/>
                            <a:gd name="T12" fmla="*/ 278 w 551"/>
                            <a:gd name="T13" fmla="*/ 131 h 825"/>
                            <a:gd name="T14" fmla="*/ 249 w 551"/>
                            <a:gd name="T15" fmla="*/ 99 h 825"/>
                            <a:gd name="T16" fmla="*/ 223 w 551"/>
                            <a:gd name="T17" fmla="*/ 84 h 825"/>
                            <a:gd name="T18" fmla="*/ 197 w 551"/>
                            <a:gd name="T19" fmla="*/ 76 h 825"/>
                            <a:gd name="T20" fmla="*/ 170 w 551"/>
                            <a:gd name="T21" fmla="*/ 71 h 825"/>
                            <a:gd name="T22" fmla="*/ 147 w 551"/>
                            <a:gd name="T23" fmla="*/ 68 h 825"/>
                            <a:gd name="T24" fmla="*/ 120 w 551"/>
                            <a:gd name="T25" fmla="*/ 65 h 825"/>
                            <a:gd name="T26" fmla="*/ 92 w 551"/>
                            <a:gd name="T27" fmla="*/ 65 h 825"/>
                            <a:gd name="T28" fmla="*/ 76 w 551"/>
                            <a:gd name="T29" fmla="*/ 60 h 825"/>
                            <a:gd name="T30" fmla="*/ 71 w 551"/>
                            <a:gd name="T31" fmla="*/ 52 h 825"/>
                            <a:gd name="T32" fmla="*/ 55 w 551"/>
                            <a:gd name="T33" fmla="*/ 39 h 825"/>
                            <a:gd name="T34" fmla="*/ 23 w 551"/>
                            <a:gd name="T35" fmla="*/ 23 h 825"/>
                            <a:gd name="T36" fmla="*/ 8 w 551"/>
                            <a:gd name="T37" fmla="*/ 13 h 825"/>
                            <a:gd name="T38" fmla="*/ 2 w 551"/>
                            <a:gd name="T39" fmla="*/ 5 h 825"/>
                            <a:gd name="T40" fmla="*/ 10 w 551"/>
                            <a:gd name="T41" fmla="*/ 0 h 825"/>
                            <a:gd name="T42" fmla="*/ 31 w 551"/>
                            <a:gd name="T43" fmla="*/ 0 h 825"/>
                            <a:gd name="T44" fmla="*/ 78 w 551"/>
                            <a:gd name="T45" fmla="*/ 7 h 825"/>
                            <a:gd name="T46" fmla="*/ 131 w 551"/>
                            <a:gd name="T47" fmla="*/ 15 h 825"/>
                            <a:gd name="T48" fmla="*/ 168 w 551"/>
                            <a:gd name="T49" fmla="*/ 26 h 825"/>
                            <a:gd name="T50" fmla="*/ 202 w 551"/>
                            <a:gd name="T51" fmla="*/ 34 h 825"/>
                            <a:gd name="T52" fmla="*/ 239 w 551"/>
                            <a:gd name="T53" fmla="*/ 52 h 825"/>
                            <a:gd name="T54" fmla="*/ 270 w 551"/>
                            <a:gd name="T55" fmla="*/ 76 h 825"/>
                            <a:gd name="T56" fmla="*/ 307 w 551"/>
                            <a:gd name="T57" fmla="*/ 115 h 825"/>
                            <a:gd name="T58" fmla="*/ 328 w 551"/>
                            <a:gd name="T59" fmla="*/ 141 h 825"/>
                            <a:gd name="T60" fmla="*/ 349 w 551"/>
                            <a:gd name="T61" fmla="*/ 163 h 825"/>
                            <a:gd name="T62" fmla="*/ 370 w 551"/>
                            <a:gd name="T63" fmla="*/ 181 h 825"/>
                            <a:gd name="T64" fmla="*/ 386 w 551"/>
                            <a:gd name="T65" fmla="*/ 210 h 825"/>
                            <a:gd name="T66" fmla="*/ 407 w 551"/>
                            <a:gd name="T67" fmla="*/ 233 h 825"/>
                            <a:gd name="T68" fmla="*/ 430 w 551"/>
                            <a:gd name="T69" fmla="*/ 278 h 825"/>
                            <a:gd name="T70" fmla="*/ 454 w 551"/>
                            <a:gd name="T71" fmla="*/ 333 h 825"/>
                            <a:gd name="T72" fmla="*/ 488 w 551"/>
                            <a:gd name="T73" fmla="*/ 470 h 825"/>
                            <a:gd name="T74" fmla="*/ 517 w 551"/>
                            <a:gd name="T75" fmla="*/ 620 h 825"/>
                            <a:gd name="T76" fmla="*/ 533 w 551"/>
                            <a:gd name="T77" fmla="*/ 709 h 825"/>
                            <a:gd name="T78" fmla="*/ 546 w 551"/>
                            <a:gd name="T79" fmla="*/ 780 h 825"/>
                            <a:gd name="T80" fmla="*/ 536 w 551"/>
                            <a:gd name="T81" fmla="*/ 822 h 825"/>
                            <a:gd name="T82" fmla="*/ 507 w 551"/>
                            <a:gd name="T83" fmla="*/ 825 h 825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w 551"/>
                            <a:gd name="T127" fmla="*/ 0 h 825"/>
                            <a:gd name="T128" fmla="*/ 551 w 551"/>
                            <a:gd name="T129" fmla="*/ 825 h 825"/>
                          </a:gdLst>
                          <a:ahLst/>
                          <a:cxnLst>
                            <a:cxn ang="T84">
                              <a:pos x="T0" y="T1"/>
                            </a:cxn>
                            <a:cxn ang="T85">
                              <a:pos x="T2" y="T3"/>
                            </a:cxn>
                            <a:cxn ang="T86">
                              <a:pos x="T4" y="T5"/>
                            </a:cxn>
                            <a:cxn ang="T87">
                              <a:pos x="T6" y="T7"/>
                            </a:cxn>
                            <a:cxn ang="T88">
                              <a:pos x="T8" y="T9"/>
                            </a:cxn>
                            <a:cxn ang="T89">
                              <a:pos x="T10" y="T11"/>
                            </a:cxn>
                            <a:cxn ang="T90">
                              <a:pos x="T12" y="T13"/>
                            </a:cxn>
                            <a:cxn ang="T91">
                              <a:pos x="T14" y="T15"/>
                            </a:cxn>
                            <a:cxn ang="T92">
                              <a:pos x="T16" y="T17"/>
                            </a:cxn>
                            <a:cxn ang="T93">
                              <a:pos x="T18" y="T19"/>
                            </a:cxn>
                            <a:cxn ang="T94">
                              <a:pos x="T20" y="T21"/>
                            </a:cxn>
                            <a:cxn ang="T95">
                              <a:pos x="T22" y="T23"/>
                            </a:cxn>
                            <a:cxn ang="T96">
                              <a:pos x="T24" y="T25"/>
                            </a:cxn>
                            <a:cxn ang="T97">
                              <a:pos x="T26" y="T27"/>
                            </a:cxn>
                            <a:cxn ang="T98">
                              <a:pos x="T28" y="T29"/>
                            </a:cxn>
                            <a:cxn ang="T99">
                              <a:pos x="T30" y="T31"/>
                            </a:cxn>
                            <a:cxn ang="T100">
                              <a:pos x="T32" y="T33"/>
                            </a:cxn>
                            <a:cxn ang="T101">
                              <a:pos x="T34" y="T35"/>
                            </a:cxn>
                            <a:cxn ang="T102">
                              <a:pos x="T36" y="T37"/>
                            </a:cxn>
                            <a:cxn ang="T103">
                              <a:pos x="T38" y="T39"/>
                            </a:cxn>
                            <a:cxn ang="T104">
                              <a:pos x="T40" y="T41"/>
                            </a:cxn>
                            <a:cxn ang="T105">
                              <a:pos x="T42" y="T43"/>
                            </a:cxn>
                            <a:cxn ang="T106">
                              <a:pos x="T44" y="T45"/>
                            </a:cxn>
                            <a:cxn ang="T107">
                              <a:pos x="T46" y="T47"/>
                            </a:cxn>
                            <a:cxn ang="T108">
                              <a:pos x="T48" y="T49"/>
                            </a:cxn>
                            <a:cxn ang="T109">
                              <a:pos x="T50" y="T51"/>
                            </a:cxn>
                            <a:cxn ang="T110">
                              <a:pos x="T52" y="T53"/>
                            </a:cxn>
                            <a:cxn ang="T111">
                              <a:pos x="T54" y="T55"/>
                            </a:cxn>
                            <a:cxn ang="T112">
                              <a:pos x="T56" y="T57"/>
                            </a:cxn>
                            <a:cxn ang="T113">
                              <a:pos x="T58" y="T59"/>
                            </a:cxn>
                            <a:cxn ang="T114">
                              <a:pos x="T60" y="T61"/>
                            </a:cxn>
                            <a:cxn ang="T115">
                              <a:pos x="T62" y="T63"/>
                            </a:cxn>
                            <a:cxn ang="T116">
                              <a:pos x="T64" y="T65"/>
                            </a:cxn>
                            <a:cxn ang="T117">
                              <a:pos x="T66" y="T67"/>
                            </a:cxn>
                            <a:cxn ang="T118">
                              <a:pos x="T68" y="T69"/>
                            </a:cxn>
                            <a:cxn ang="T119">
                              <a:pos x="T70" y="T71"/>
                            </a:cxn>
                            <a:cxn ang="T120">
                              <a:pos x="T72" y="T73"/>
                            </a:cxn>
                            <a:cxn ang="T121">
                              <a:pos x="T74" y="T75"/>
                            </a:cxn>
                            <a:cxn ang="T122">
                              <a:pos x="T76" y="T77"/>
                            </a:cxn>
                            <a:cxn ang="T123">
                              <a:pos x="T78" y="T79"/>
                            </a:cxn>
                            <a:cxn ang="T124">
                              <a:pos x="T80" y="T81"/>
                            </a:cxn>
                            <a:cxn ang="T125">
                              <a:pos x="T82" y="T83"/>
                            </a:cxn>
                          </a:cxnLst>
                          <a:rect l="T126" t="T127" r="T128" b="T129"/>
                          <a:pathLst>
                            <a:path w="551" h="825">
                              <a:moveTo>
                                <a:pt x="491" y="825"/>
                              </a:moveTo>
                              <a:lnTo>
                                <a:pt x="483" y="806"/>
                              </a:lnTo>
                              <a:lnTo>
                                <a:pt x="478" y="772"/>
                              </a:lnTo>
                              <a:lnTo>
                                <a:pt x="462" y="696"/>
                              </a:lnTo>
                              <a:lnTo>
                                <a:pt x="438" y="549"/>
                              </a:lnTo>
                              <a:lnTo>
                                <a:pt x="423" y="499"/>
                              </a:lnTo>
                              <a:lnTo>
                                <a:pt x="412" y="459"/>
                              </a:lnTo>
                              <a:lnTo>
                                <a:pt x="399" y="423"/>
                              </a:lnTo>
                              <a:lnTo>
                                <a:pt x="388" y="388"/>
                              </a:lnTo>
                              <a:lnTo>
                                <a:pt x="375" y="349"/>
                              </a:lnTo>
                              <a:lnTo>
                                <a:pt x="357" y="302"/>
                              </a:lnTo>
                              <a:lnTo>
                                <a:pt x="333" y="241"/>
                              </a:lnTo>
                              <a:lnTo>
                                <a:pt x="304" y="163"/>
                              </a:lnTo>
                              <a:lnTo>
                                <a:pt x="278" y="131"/>
                              </a:lnTo>
                              <a:lnTo>
                                <a:pt x="262" y="113"/>
                              </a:lnTo>
                              <a:lnTo>
                                <a:pt x="249" y="99"/>
                              </a:lnTo>
                              <a:lnTo>
                                <a:pt x="236" y="86"/>
                              </a:lnTo>
                              <a:lnTo>
                                <a:pt x="223" y="84"/>
                              </a:lnTo>
                              <a:lnTo>
                                <a:pt x="210" y="78"/>
                              </a:lnTo>
                              <a:lnTo>
                                <a:pt x="197" y="76"/>
                              </a:lnTo>
                              <a:lnTo>
                                <a:pt x="184" y="73"/>
                              </a:lnTo>
                              <a:lnTo>
                                <a:pt x="170" y="71"/>
                              </a:lnTo>
                              <a:lnTo>
                                <a:pt x="160" y="71"/>
                              </a:lnTo>
                              <a:lnTo>
                                <a:pt x="147" y="68"/>
                              </a:lnTo>
                              <a:lnTo>
                                <a:pt x="134" y="68"/>
                              </a:lnTo>
                              <a:lnTo>
                                <a:pt x="120" y="65"/>
                              </a:lnTo>
                              <a:lnTo>
                                <a:pt x="105" y="65"/>
                              </a:lnTo>
                              <a:lnTo>
                                <a:pt x="92" y="65"/>
                              </a:lnTo>
                              <a:lnTo>
                                <a:pt x="78" y="65"/>
                              </a:lnTo>
                              <a:lnTo>
                                <a:pt x="76" y="60"/>
                              </a:lnTo>
                              <a:lnTo>
                                <a:pt x="73" y="57"/>
                              </a:lnTo>
                              <a:lnTo>
                                <a:pt x="71" y="52"/>
                              </a:lnTo>
                              <a:lnTo>
                                <a:pt x="68" y="44"/>
                              </a:lnTo>
                              <a:lnTo>
                                <a:pt x="55" y="39"/>
                              </a:lnTo>
                              <a:lnTo>
                                <a:pt x="39" y="31"/>
                              </a:lnTo>
                              <a:lnTo>
                                <a:pt x="23" y="23"/>
                              </a:lnTo>
                              <a:lnTo>
                                <a:pt x="8" y="15"/>
                              </a:lnTo>
                              <a:lnTo>
                                <a:pt x="8" y="13"/>
                              </a:lnTo>
                              <a:lnTo>
                                <a:pt x="5" y="7"/>
                              </a:lnTo>
                              <a:lnTo>
                                <a:pt x="2" y="5"/>
                              </a:lnTo>
                              <a:lnTo>
                                <a:pt x="0" y="2"/>
                              </a:lnTo>
                              <a:lnTo>
                                <a:pt x="10" y="0"/>
                              </a:lnTo>
                              <a:lnTo>
                                <a:pt x="21" y="0"/>
                              </a:lnTo>
                              <a:lnTo>
                                <a:pt x="31" y="0"/>
                              </a:lnTo>
                              <a:lnTo>
                                <a:pt x="39" y="0"/>
                              </a:lnTo>
                              <a:lnTo>
                                <a:pt x="78" y="7"/>
                              </a:lnTo>
                              <a:lnTo>
                                <a:pt x="107" y="13"/>
                              </a:lnTo>
                              <a:lnTo>
                                <a:pt x="131" y="15"/>
                              </a:lnTo>
                              <a:lnTo>
                                <a:pt x="152" y="21"/>
                              </a:lnTo>
                              <a:lnTo>
                                <a:pt x="168" y="26"/>
                              </a:lnTo>
                              <a:lnTo>
                                <a:pt x="184" y="29"/>
                              </a:lnTo>
                              <a:lnTo>
                                <a:pt x="202" y="34"/>
                              </a:lnTo>
                              <a:lnTo>
                                <a:pt x="223" y="42"/>
                              </a:lnTo>
                              <a:lnTo>
                                <a:pt x="239" y="52"/>
                              </a:lnTo>
                              <a:lnTo>
                                <a:pt x="254" y="65"/>
                              </a:lnTo>
                              <a:lnTo>
                                <a:pt x="270" y="76"/>
                              </a:lnTo>
                              <a:lnTo>
                                <a:pt x="283" y="86"/>
                              </a:lnTo>
                              <a:lnTo>
                                <a:pt x="307" y="115"/>
                              </a:lnTo>
                              <a:lnTo>
                                <a:pt x="323" y="131"/>
                              </a:lnTo>
                              <a:lnTo>
                                <a:pt x="328" y="141"/>
                              </a:lnTo>
                              <a:lnTo>
                                <a:pt x="336" y="152"/>
                              </a:lnTo>
                              <a:lnTo>
                                <a:pt x="349" y="163"/>
                              </a:lnTo>
                              <a:lnTo>
                                <a:pt x="360" y="170"/>
                              </a:lnTo>
                              <a:lnTo>
                                <a:pt x="370" y="181"/>
                              </a:lnTo>
                              <a:lnTo>
                                <a:pt x="383" y="202"/>
                              </a:lnTo>
                              <a:lnTo>
                                <a:pt x="386" y="210"/>
                              </a:lnTo>
                              <a:lnTo>
                                <a:pt x="394" y="220"/>
                              </a:lnTo>
                              <a:lnTo>
                                <a:pt x="407" y="233"/>
                              </a:lnTo>
                              <a:lnTo>
                                <a:pt x="420" y="254"/>
                              </a:lnTo>
                              <a:lnTo>
                                <a:pt x="430" y="278"/>
                              </a:lnTo>
                              <a:lnTo>
                                <a:pt x="444" y="304"/>
                              </a:lnTo>
                              <a:lnTo>
                                <a:pt x="454" y="333"/>
                              </a:lnTo>
                              <a:lnTo>
                                <a:pt x="465" y="360"/>
                              </a:lnTo>
                              <a:lnTo>
                                <a:pt x="488" y="470"/>
                              </a:lnTo>
                              <a:lnTo>
                                <a:pt x="504" y="557"/>
                              </a:lnTo>
                              <a:lnTo>
                                <a:pt x="517" y="620"/>
                              </a:lnTo>
                              <a:lnTo>
                                <a:pt x="528" y="670"/>
                              </a:lnTo>
                              <a:lnTo>
                                <a:pt x="533" y="709"/>
                              </a:lnTo>
                              <a:lnTo>
                                <a:pt x="541" y="743"/>
                              </a:lnTo>
                              <a:lnTo>
                                <a:pt x="546" y="780"/>
                              </a:lnTo>
                              <a:lnTo>
                                <a:pt x="551" y="822"/>
                              </a:lnTo>
                              <a:lnTo>
                                <a:pt x="536" y="822"/>
                              </a:lnTo>
                              <a:lnTo>
                                <a:pt x="520" y="822"/>
                              </a:lnTo>
                              <a:lnTo>
                                <a:pt x="507" y="825"/>
                              </a:lnTo>
                              <a:lnTo>
                                <a:pt x="491" y="8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96633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2581" name="Freeform 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54" y="2068"/>
                          <a:ext cx="2595" cy="999"/>
                        </a:xfrm>
                        <a:custGeom>
                          <a:avLst/>
                          <a:gdLst>
                            <a:gd name="T0" fmla="*/ 2522 w 2595"/>
                            <a:gd name="T1" fmla="*/ 996 h 999"/>
                            <a:gd name="T2" fmla="*/ 2493 w 2595"/>
                            <a:gd name="T3" fmla="*/ 558 h 999"/>
                            <a:gd name="T4" fmla="*/ 2425 w 2595"/>
                            <a:gd name="T5" fmla="*/ 300 h 999"/>
                            <a:gd name="T6" fmla="*/ 2354 w 2595"/>
                            <a:gd name="T7" fmla="*/ 153 h 999"/>
                            <a:gd name="T8" fmla="*/ 2328 w 2595"/>
                            <a:gd name="T9" fmla="*/ 127 h 999"/>
                            <a:gd name="T10" fmla="*/ 2325 w 2595"/>
                            <a:gd name="T11" fmla="*/ 116 h 999"/>
                            <a:gd name="T12" fmla="*/ 2309 w 2595"/>
                            <a:gd name="T13" fmla="*/ 100 h 999"/>
                            <a:gd name="T14" fmla="*/ 2249 w 2595"/>
                            <a:gd name="T15" fmla="*/ 87 h 999"/>
                            <a:gd name="T16" fmla="*/ 2220 w 2595"/>
                            <a:gd name="T17" fmla="*/ 69 h 999"/>
                            <a:gd name="T18" fmla="*/ 2165 w 2595"/>
                            <a:gd name="T19" fmla="*/ 61 h 999"/>
                            <a:gd name="T20" fmla="*/ 2104 w 2595"/>
                            <a:gd name="T21" fmla="*/ 53 h 999"/>
                            <a:gd name="T22" fmla="*/ 2033 w 2595"/>
                            <a:gd name="T23" fmla="*/ 53 h 999"/>
                            <a:gd name="T24" fmla="*/ 1889 w 2595"/>
                            <a:gd name="T25" fmla="*/ 74 h 999"/>
                            <a:gd name="T26" fmla="*/ 1718 w 2595"/>
                            <a:gd name="T27" fmla="*/ 103 h 999"/>
                            <a:gd name="T28" fmla="*/ 1555 w 2595"/>
                            <a:gd name="T29" fmla="*/ 145 h 999"/>
                            <a:gd name="T30" fmla="*/ 1392 w 2595"/>
                            <a:gd name="T31" fmla="*/ 190 h 999"/>
                            <a:gd name="T32" fmla="*/ 1214 w 2595"/>
                            <a:gd name="T33" fmla="*/ 232 h 999"/>
                            <a:gd name="T34" fmla="*/ 1064 w 2595"/>
                            <a:gd name="T35" fmla="*/ 282 h 999"/>
                            <a:gd name="T36" fmla="*/ 767 w 2595"/>
                            <a:gd name="T37" fmla="*/ 379 h 999"/>
                            <a:gd name="T38" fmla="*/ 612 w 2595"/>
                            <a:gd name="T39" fmla="*/ 431 h 999"/>
                            <a:gd name="T40" fmla="*/ 544 w 2595"/>
                            <a:gd name="T41" fmla="*/ 479 h 999"/>
                            <a:gd name="T42" fmla="*/ 384 w 2595"/>
                            <a:gd name="T43" fmla="*/ 565 h 999"/>
                            <a:gd name="T44" fmla="*/ 247 w 2595"/>
                            <a:gd name="T45" fmla="*/ 613 h 999"/>
                            <a:gd name="T46" fmla="*/ 111 w 2595"/>
                            <a:gd name="T47" fmla="*/ 652 h 999"/>
                            <a:gd name="T48" fmla="*/ 45 w 2595"/>
                            <a:gd name="T49" fmla="*/ 657 h 999"/>
                            <a:gd name="T50" fmla="*/ 3 w 2595"/>
                            <a:gd name="T51" fmla="*/ 649 h 999"/>
                            <a:gd name="T52" fmla="*/ 21 w 2595"/>
                            <a:gd name="T53" fmla="*/ 618 h 999"/>
                            <a:gd name="T54" fmla="*/ 37 w 2595"/>
                            <a:gd name="T55" fmla="*/ 626 h 999"/>
                            <a:gd name="T56" fmla="*/ 55 w 2595"/>
                            <a:gd name="T57" fmla="*/ 623 h 999"/>
                            <a:gd name="T58" fmla="*/ 100 w 2595"/>
                            <a:gd name="T59" fmla="*/ 600 h 999"/>
                            <a:gd name="T60" fmla="*/ 213 w 2595"/>
                            <a:gd name="T61" fmla="*/ 560 h 999"/>
                            <a:gd name="T62" fmla="*/ 350 w 2595"/>
                            <a:gd name="T63" fmla="*/ 500 h 999"/>
                            <a:gd name="T64" fmla="*/ 460 w 2595"/>
                            <a:gd name="T65" fmla="*/ 442 h 999"/>
                            <a:gd name="T66" fmla="*/ 515 w 2595"/>
                            <a:gd name="T67" fmla="*/ 395 h 999"/>
                            <a:gd name="T68" fmla="*/ 539 w 2595"/>
                            <a:gd name="T69" fmla="*/ 381 h 999"/>
                            <a:gd name="T70" fmla="*/ 581 w 2595"/>
                            <a:gd name="T71" fmla="*/ 350 h 999"/>
                            <a:gd name="T72" fmla="*/ 686 w 2595"/>
                            <a:gd name="T73" fmla="*/ 311 h 999"/>
                            <a:gd name="T74" fmla="*/ 833 w 2595"/>
                            <a:gd name="T75" fmla="*/ 263 h 999"/>
                            <a:gd name="T76" fmla="*/ 1019 w 2595"/>
                            <a:gd name="T77" fmla="*/ 200 h 999"/>
                            <a:gd name="T78" fmla="*/ 1188 w 2595"/>
                            <a:gd name="T79" fmla="*/ 145 h 999"/>
                            <a:gd name="T80" fmla="*/ 1321 w 2595"/>
                            <a:gd name="T81" fmla="*/ 100 h 999"/>
                            <a:gd name="T82" fmla="*/ 1479 w 2595"/>
                            <a:gd name="T83" fmla="*/ 71 h 999"/>
                            <a:gd name="T84" fmla="*/ 1697 w 2595"/>
                            <a:gd name="T85" fmla="*/ 35 h 999"/>
                            <a:gd name="T86" fmla="*/ 1926 w 2595"/>
                            <a:gd name="T87" fmla="*/ 6 h 999"/>
                            <a:gd name="T88" fmla="*/ 2062 w 2595"/>
                            <a:gd name="T89" fmla="*/ 0 h 999"/>
                            <a:gd name="T90" fmla="*/ 2196 w 2595"/>
                            <a:gd name="T91" fmla="*/ 8 h 999"/>
                            <a:gd name="T92" fmla="*/ 2296 w 2595"/>
                            <a:gd name="T93" fmla="*/ 27 h 999"/>
                            <a:gd name="T94" fmla="*/ 2320 w 2595"/>
                            <a:gd name="T95" fmla="*/ 48 h 999"/>
                            <a:gd name="T96" fmla="*/ 2359 w 2595"/>
                            <a:gd name="T97" fmla="*/ 61 h 999"/>
                            <a:gd name="T98" fmla="*/ 2372 w 2595"/>
                            <a:gd name="T99" fmla="*/ 85 h 999"/>
                            <a:gd name="T100" fmla="*/ 2443 w 2595"/>
                            <a:gd name="T101" fmla="*/ 203 h 999"/>
                            <a:gd name="T102" fmla="*/ 2525 w 2595"/>
                            <a:gd name="T103" fmla="*/ 397 h 999"/>
                            <a:gd name="T104" fmla="*/ 2595 w 2595"/>
                            <a:gd name="T105" fmla="*/ 762 h 999"/>
                            <a:gd name="T106" fmla="*/ 2577 w 2595"/>
                            <a:gd name="T107" fmla="*/ 999 h 999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w 2595"/>
                            <a:gd name="T163" fmla="*/ 0 h 999"/>
                            <a:gd name="T164" fmla="*/ 2595 w 2595"/>
                            <a:gd name="T165" fmla="*/ 999 h 999"/>
                          </a:gdLst>
                          <a:ahLst/>
                          <a:cxnLst>
                            <a:cxn ang="T108">
                              <a:pos x="T0" y="T1"/>
                            </a:cxn>
                            <a:cxn ang="T109">
                              <a:pos x="T2" y="T3"/>
                            </a:cxn>
                            <a:cxn ang="T110">
                              <a:pos x="T4" y="T5"/>
                            </a:cxn>
                            <a:cxn ang="T111">
                              <a:pos x="T6" y="T7"/>
                            </a:cxn>
                            <a:cxn ang="T112">
                              <a:pos x="T8" y="T9"/>
                            </a:cxn>
                            <a:cxn ang="T113">
                              <a:pos x="T10" y="T11"/>
                            </a:cxn>
                            <a:cxn ang="T114">
                              <a:pos x="T12" y="T13"/>
                            </a:cxn>
                            <a:cxn ang="T115">
                              <a:pos x="T14" y="T15"/>
                            </a:cxn>
                            <a:cxn ang="T116">
                              <a:pos x="T16" y="T17"/>
                            </a:cxn>
                            <a:cxn ang="T117">
                              <a:pos x="T18" y="T19"/>
                            </a:cxn>
                            <a:cxn ang="T118">
                              <a:pos x="T20" y="T21"/>
                            </a:cxn>
                            <a:cxn ang="T119">
                              <a:pos x="T22" y="T23"/>
                            </a:cxn>
                            <a:cxn ang="T120">
                              <a:pos x="T24" y="T25"/>
                            </a:cxn>
                            <a:cxn ang="T121">
                              <a:pos x="T26" y="T27"/>
                            </a:cxn>
                            <a:cxn ang="T122">
                              <a:pos x="T28" y="T29"/>
                            </a:cxn>
                            <a:cxn ang="T123">
                              <a:pos x="T30" y="T31"/>
                            </a:cxn>
                            <a:cxn ang="T124">
                              <a:pos x="T32" y="T33"/>
                            </a:cxn>
                            <a:cxn ang="T125">
                              <a:pos x="T34" y="T35"/>
                            </a:cxn>
                            <a:cxn ang="T126">
                              <a:pos x="T36" y="T37"/>
                            </a:cxn>
                            <a:cxn ang="T127">
                              <a:pos x="T38" y="T39"/>
                            </a:cxn>
                            <a:cxn ang="T128">
                              <a:pos x="T40" y="T41"/>
                            </a:cxn>
                            <a:cxn ang="T129">
                              <a:pos x="T42" y="T43"/>
                            </a:cxn>
                            <a:cxn ang="T130">
                              <a:pos x="T44" y="T45"/>
                            </a:cxn>
                            <a:cxn ang="T131">
                              <a:pos x="T46" y="T47"/>
                            </a:cxn>
                            <a:cxn ang="T132">
                              <a:pos x="T48" y="T49"/>
                            </a:cxn>
                            <a:cxn ang="T133">
                              <a:pos x="T50" y="T51"/>
                            </a:cxn>
                            <a:cxn ang="T134">
                              <a:pos x="T52" y="T53"/>
                            </a:cxn>
                            <a:cxn ang="T135">
                              <a:pos x="T54" y="T55"/>
                            </a:cxn>
                            <a:cxn ang="T136">
                              <a:pos x="T56" y="T57"/>
                            </a:cxn>
                            <a:cxn ang="T137">
                              <a:pos x="T58" y="T59"/>
                            </a:cxn>
                            <a:cxn ang="T138">
                              <a:pos x="T60" y="T61"/>
                            </a:cxn>
                            <a:cxn ang="T139">
                              <a:pos x="T62" y="T63"/>
                            </a:cxn>
                            <a:cxn ang="T140">
                              <a:pos x="T64" y="T65"/>
                            </a:cxn>
                            <a:cxn ang="T141">
                              <a:pos x="T66" y="T67"/>
                            </a:cxn>
                            <a:cxn ang="T142">
                              <a:pos x="T68" y="T69"/>
                            </a:cxn>
                            <a:cxn ang="T143">
                              <a:pos x="T70" y="T71"/>
                            </a:cxn>
                            <a:cxn ang="T144">
                              <a:pos x="T72" y="T73"/>
                            </a:cxn>
                            <a:cxn ang="T145">
                              <a:pos x="T74" y="T75"/>
                            </a:cxn>
                            <a:cxn ang="T146">
                              <a:pos x="T76" y="T77"/>
                            </a:cxn>
                            <a:cxn ang="T147">
                              <a:pos x="T78" y="T79"/>
                            </a:cxn>
                            <a:cxn ang="T148">
                              <a:pos x="T80" y="T81"/>
                            </a:cxn>
                            <a:cxn ang="T149">
                              <a:pos x="T82" y="T83"/>
                            </a:cxn>
                            <a:cxn ang="T150">
                              <a:pos x="T84" y="T85"/>
                            </a:cxn>
                            <a:cxn ang="T151">
                              <a:pos x="T86" y="T87"/>
                            </a:cxn>
                            <a:cxn ang="T152">
                              <a:pos x="T88" y="T89"/>
                            </a:cxn>
                            <a:cxn ang="T153">
                              <a:pos x="T90" y="T91"/>
                            </a:cxn>
                            <a:cxn ang="T154">
                              <a:pos x="T92" y="T93"/>
                            </a:cxn>
                            <a:cxn ang="T155">
                              <a:pos x="T94" y="T95"/>
                            </a:cxn>
                            <a:cxn ang="T156">
                              <a:pos x="T96" y="T97"/>
                            </a:cxn>
                            <a:cxn ang="T157">
                              <a:pos x="T98" y="T99"/>
                            </a:cxn>
                            <a:cxn ang="T158">
                              <a:pos x="T100" y="T101"/>
                            </a:cxn>
                            <a:cxn ang="T159">
                              <a:pos x="T102" y="T103"/>
                            </a:cxn>
                            <a:cxn ang="T160">
                              <a:pos x="T104" y="T105"/>
                            </a:cxn>
                            <a:cxn ang="T161">
                              <a:pos x="T106" y="T107"/>
                            </a:cxn>
                          </a:cxnLst>
                          <a:rect l="T162" t="T163" r="T164" b="T165"/>
                          <a:pathLst>
                            <a:path w="2595" h="999">
                              <a:moveTo>
                                <a:pt x="2538" y="999"/>
                              </a:moveTo>
                              <a:lnTo>
                                <a:pt x="2535" y="999"/>
                              </a:lnTo>
                              <a:lnTo>
                                <a:pt x="2530" y="999"/>
                              </a:lnTo>
                              <a:lnTo>
                                <a:pt x="2527" y="999"/>
                              </a:lnTo>
                              <a:lnTo>
                                <a:pt x="2522" y="996"/>
                              </a:lnTo>
                              <a:lnTo>
                                <a:pt x="2517" y="912"/>
                              </a:lnTo>
                              <a:lnTo>
                                <a:pt x="2511" y="797"/>
                              </a:lnTo>
                              <a:lnTo>
                                <a:pt x="2506" y="681"/>
                              </a:lnTo>
                              <a:lnTo>
                                <a:pt x="2501" y="597"/>
                              </a:lnTo>
                              <a:lnTo>
                                <a:pt x="2493" y="558"/>
                              </a:lnTo>
                              <a:lnTo>
                                <a:pt x="2485" y="515"/>
                              </a:lnTo>
                              <a:lnTo>
                                <a:pt x="2477" y="476"/>
                              </a:lnTo>
                              <a:lnTo>
                                <a:pt x="2469" y="437"/>
                              </a:lnTo>
                              <a:lnTo>
                                <a:pt x="2440" y="350"/>
                              </a:lnTo>
                              <a:lnTo>
                                <a:pt x="2425" y="300"/>
                              </a:lnTo>
                              <a:lnTo>
                                <a:pt x="2414" y="266"/>
                              </a:lnTo>
                              <a:lnTo>
                                <a:pt x="2401" y="234"/>
                              </a:lnTo>
                              <a:lnTo>
                                <a:pt x="2385" y="208"/>
                              </a:lnTo>
                              <a:lnTo>
                                <a:pt x="2370" y="179"/>
                              </a:lnTo>
                              <a:lnTo>
                                <a:pt x="2354" y="153"/>
                              </a:lnTo>
                              <a:lnTo>
                                <a:pt x="2338" y="127"/>
                              </a:lnTo>
                              <a:lnTo>
                                <a:pt x="2335" y="127"/>
                              </a:lnTo>
                              <a:lnTo>
                                <a:pt x="2333" y="127"/>
                              </a:lnTo>
                              <a:lnTo>
                                <a:pt x="2330" y="127"/>
                              </a:lnTo>
                              <a:lnTo>
                                <a:pt x="2328" y="127"/>
                              </a:lnTo>
                              <a:lnTo>
                                <a:pt x="2328" y="121"/>
                              </a:lnTo>
                              <a:lnTo>
                                <a:pt x="2328" y="119"/>
                              </a:lnTo>
                              <a:lnTo>
                                <a:pt x="2328" y="116"/>
                              </a:lnTo>
                              <a:lnTo>
                                <a:pt x="2325" y="116"/>
                              </a:lnTo>
                              <a:lnTo>
                                <a:pt x="2322" y="116"/>
                              </a:lnTo>
                              <a:lnTo>
                                <a:pt x="2320" y="116"/>
                              </a:lnTo>
                              <a:lnTo>
                                <a:pt x="2317" y="116"/>
                              </a:lnTo>
                              <a:lnTo>
                                <a:pt x="2314" y="106"/>
                              </a:lnTo>
                              <a:lnTo>
                                <a:pt x="2309" y="100"/>
                              </a:lnTo>
                              <a:lnTo>
                                <a:pt x="2304" y="98"/>
                              </a:lnTo>
                              <a:lnTo>
                                <a:pt x="2293" y="92"/>
                              </a:lnTo>
                              <a:lnTo>
                                <a:pt x="2272" y="92"/>
                              </a:lnTo>
                              <a:lnTo>
                                <a:pt x="2259" y="90"/>
                              </a:lnTo>
                              <a:lnTo>
                                <a:pt x="2249" y="87"/>
                              </a:lnTo>
                              <a:lnTo>
                                <a:pt x="2233" y="79"/>
                              </a:lnTo>
                              <a:lnTo>
                                <a:pt x="2230" y="77"/>
                              </a:lnTo>
                              <a:lnTo>
                                <a:pt x="2228" y="74"/>
                              </a:lnTo>
                              <a:lnTo>
                                <a:pt x="2222" y="71"/>
                              </a:lnTo>
                              <a:lnTo>
                                <a:pt x="2220" y="69"/>
                              </a:lnTo>
                              <a:lnTo>
                                <a:pt x="2209" y="69"/>
                              </a:lnTo>
                              <a:lnTo>
                                <a:pt x="2199" y="66"/>
                              </a:lnTo>
                              <a:lnTo>
                                <a:pt x="2188" y="64"/>
                              </a:lnTo>
                              <a:lnTo>
                                <a:pt x="2178" y="61"/>
                              </a:lnTo>
                              <a:lnTo>
                                <a:pt x="2165" y="61"/>
                              </a:lnTo>
                              <a:lnTo>
                                <a:pt x="2154" y="58"/>
                              </a:lnTo>
                              <a:lnTo>
                                <a:pt x="2144" y="56"/>
                              </a:lnTo>
                              <a:lnTo>
                                <a:pt x="2133" y="53"/>
                              </a:lnTo>
                              <a:lnTo>
                                <a:pt x="2117" y="53"/>
                              </a:lnTo>
                              <a:lnTo>
                                <a:pt x="2104" y="53"/>
                              </a:lnTo>
                              <a:lnTo>
                                <a:pt x="2088" y="53"/>
                              </a:lnTo>
                              <a:lnTo>
                                <a:pt x="2075" y="53"/>
                              </a:lnTo>
                              <a:lnTo>
                                <a:pt x="2062" y="53"/>
                              </a:lnTo>
                              <a:lnTo>
                                <a:pt x="2049" y="53"/>
                              </a:lnTo>
                              <a:lnTo>
                                <a:pt x="2033" y="53"/>
                              </a:lnTo>
                              <a:lnTo>
                                <a:pt x="2020" y="53"/>
                              </a:lnTo>
                              <a:lnTo>
                                <a:pt x="1989" y="58"/>
                              </a:lnTo>
                              <a:lnTo>
                                <a:pt x="1955" y="64"/>
                              </a:lnTo>
                              <a:lnTo>
                                <a:pt x="1920" y="69"/>
                              </a:lnTo>
                              <a:lnTo>
                                <a:pt x="1889" y="74"/>
                              </a:lnTo>
                              <a:lnTo>
                                <a:pt x="1855" y="79"/>
                              </a:lnTo>
                              <a:lnTo>
                                <a:pt x="1821" y="85"/>
                              </a:lnTo>
                              <a:lnTo>
                                <a:pt x="1786" y="90"/>
                              </a:lnTo>
                              <a:lnTo>
                                <a:pt x="1752" y="95"/>
                              </a:lnTo>
                              <a:lnTo>
                                <a:pt x="1718" y="103"/>
                              </a:lnTo>
                              <a:lnTo>
                                <a:pt x="1684" y="111"/>
                              </a:lnTo>
                              <a:lnTo>
                                <a:pt x="1650" y="121"/>
                              </a:lnTo>
                              <a:lnTo>
                                <a:pt x="1618" y="129"/>
                              </a:lnTo>
                              <a:lnTo>
                                <a:pt x="1587" y="137"/>
                              </a:lnTo>
                              <a:lnTo>
                                <a:pt x="1555" y="145"/>
                              </a:lnTo>
                              <a:lnTo>
                                <a:pt x="1524" y="155"/>
                              </a:lnTo>
                              <a:lnTo>
                                <a:pt x="1492" y="163"/>
                              </a:lnTo>
                              <a:lnTo>
                                <a:pt x="1458" y="171"/>
                              </a:lnTo>
                              <a:lnTo>
                                <a:pt x="1427" y="182"/>
                              </a:lnTo>
                              <a:lnTo>
                                <a:pt x="1392" y="190"/>
                              </a:lnTo>
                              <a:lnTo>
                                <a:pt x="1358" y="198"/>
                              </a:lnTo>
                              <a:lnTo>
                                <a:pt x="1324" y="205"/>
                              </a:lnTo>
                              <a:lnTo>
                                <a:pt x="1290" y="216"/>
                              </a:lnTo>
                              <a:lnTo>
                                <a:pt x="1253" y="224"/>
                              </a:lnTo>
                              <a:lnTo>
                                <a:pt x="1214" y="232"/>
                              </a:lnTo>
                              <a:lnTo>
                                <a:pt x="1185" y="240"/>
                              </a:lnTo>
                              <a:lnTo>
                                <a:pt x="1161" y="250"/>
                              </a:lnTo>
                              <a:lnTo>
                                <a:pt x="1135" y="258"/>
                              </a:lnTo>
                              <a:lnTo>
                                <a:pt x="1103" y="268"/>
                              </a:lnTo>
                              <a:lnTo>
                                <a:pt x="1064" y="282"/>
                              </a:lnTo>
                              <a:lnTo>
                                <a:pt x="1012" y="297"/>
                              </a:lnTo>
                              <a:lnTo>
                                <a:pt x="941" y="321"/>
                              </a:lnTo>
                              <a:lnTo>
                                <a:pt x="851" y="350"/>
                              </a:lnTo>
                              <a:lnTo>
                                <a:pt x="807" y="366"/>
                              </a:lnTo>
                              <a:lnTo>
                                <a:pt x="767" y="379"/>
                              </a:lnTo>
                              <a:lnTo>
                                <a:pt x="730" y="392"/>
                              </a:lnTo>
                              <a:lnTo>
                                <a:pt x="696" y="402"/>
                              </a:lnTo>
                              <a:lnTo>
                                <a:pt x="665" y="413"/>
                              </a:lnTo>
                              <a:lnTo>
                                <a:pt x="636" y="421"/>
                              </a:lnTo>
                              <a:lnTo>
                                <a:pt x="612" y="431"/>
                              </a:lnTo>
                              <a:lnTo>
                                <a:pt x="594" y="439"/>
                              </a:lnTo>
                              <a:lnTo>
                                <a:pt x="581" y="450"/>
                              </a:lnTo>
                              <a:lnTo>
                                <a:pt x="570" y="460"/>
                              </a:lnTo>
                              <a:lnTo>
                                <a:pt x="557" y="468"/>
                              </a:lnTo>
                              <a:lnTo>
                                <a:pt x="544" y="479"/>
                              </a:lnTo>
                              <a:lnTo>
                                <a:pt x="526" y="489"/>
                              </a:lnTo>
                              <a:lnTo>
                                <a:pt x="499" y="505"/>
                              </a:lnTo>
                              <a:lnTo>
                                <a:pt x="468" y="523"/>
                              </a:lnTo>
                              <a:lnTo>
                                <a:pt x="423" y="550"/>
                              </a:lnTo>
                              <a:lnTo>
                                <a:pt x="384" y="565"/>
                              </a:lnTo>
                              <a:lnTo>
                                <a:pt x="352" y="576"/>
                              </a:lnTo>
                              <a:lnTo>
                                <a:pt x="326" y="586"/>
                              </a:lnTo>
                              <a:lnTo>
                                <a:pt x="302" y="594"/>
                              </a:lnTo>
                              <a:lnTo>
                                <a:pt x="276" y="602"/>
                              </a:lnTo>
                              <a:lnTo>
                                <a:pt x="247" y="613"/>
                              </a:lnTo>
                              <a:lnTo>
                                <a:pt x="213" y="623"/>
                              </a:lnTo>
                              <a:lnTo>
                                <a:pt x="166" y="639"/>
                              </a:lnTo>
                              <a:lnTo>
                                <a:pt x="147" y="644"/>
                              </a:lnTo>
                              <a:lnTo>
                                <a:pt x="129" y="649"/>
                              </a:lnTo>
                              <a:lnTo>
                                <a:pt x="111" y="652"/>
                              </a:lnTo>
                              <a:lnTo>
                                <a:pt x="90" y="655"/>
                              </a:lnTo>
                              <a:lnTo>
                                <a:pt x="79" y="655"/>
                              </a:lnTo>
                              <a:lnTo>
                                <a:pt x="69" y="657"/>
                              </a:lnTo>
                              <a:lnTo>
                                <a:pt x="55" y="657"/>
                              </a:lnTo>
                              <a:lnTo>
                                <a:pt x="45" y="657"/>
                              </a:lnTo>
                              <a:lnTo>
                                <a:pt x="34" y="657"/>
                              </a:lnTo>
                              <a:lnTo>
                                <a:pt x="21" y="657"/>
                              </a:lnTo>
                              <a:lnTo>
                                <a:pt x="11" y="657"/>
                              </a:lnTo>
                              <a:lnTo>
                                <a:pt x="0" y="657"/>
                              </a:lnTo>
                              <a:lnTo>
                                <a:pt x="3" y="649"/>
                              </a:lnTo>
                              <a:lnTo>
                                <a:pt x="3" y="639"/>
                              </a:lnTo>
                              <a:lnTo>
                                <a:pt x="5" y="631"/>
                              </a:lnTo>
                              <a:lnTo>
                                <a:pt x="5" y="621"/>
                              </a:lnTo>
                              <a:lnTo>
                                <a:pt x="13" y="618"/>
                              </a:lnTo>
                              <a:lnTo>
                                <a:pt x="21" y="618"/>
                              </a:lnTo>
                              <a:lnTo>
                                <a:pt x="29" y="615"/>
                              </a:lnTo>
                              <a:lnTo>
                                <a:pt x="37" y="615"/>
                              </a:lnTo>
                              <a:lnTo>
                                <a:pt x="37" y="618"/>
                              </a:lnTo>
                              <a:lnTo>
                                <a:pt x="37" y="621"/>
                              </a:lnTo>
                              <a:lnTo>
                                <a:pt x="37" y="626"/>
                              </a:lnTo>
                              <a:lnTo>
                                <a:pt x="37" y="631"/>
                              </a:lnTo>
                              <a:lnTo>
                                <a:pt x="42" y="628"/>
                              </a:lnTo>
                              <a:lnTo>
                                <a:pt x="45" y="628"/>
                              </a:lnTo>
                              <a:lnTo>
                                <a:pt x="50" y="626"/>
                              </a:lnTo>
                              <a:lnTo>
                                <a:pt x="55" y="623"/>
                              </a:lnTo>
                              <a:lnTo>
                                <a:pt x="58" y="621"/>
                              </a:lnTo>
                              <a:lnTo>
                                <a:pt x="61" y="618"/>
                              </a:lnTo>
                              <a:lnTo>
                                <a:pt x="63" y="613"/>
                              </a:lnTo>
                              <a:lnTo>
                                <a:pt x="66" y="610"/>
                              </a:lnTo>
                              <a:lnTo>
                                <a:pt x="100" y="600"/>
                              </a:lnTo>
                              <a:lnTo>
                                <a:pt x="126" y="592"/>
                              </a:lnTo>
                              <a:lnTo>
                                <a:pt x="147" y="584"/>
                              </a:lnTo>
                              <a:lnTo>
                                <a:pt x="168" y="576"/>
                              </a:lnTo>
                              <a:lnTo>
                                <a:pt x="189" y="568"/>
                              </a:lnTo>
                              <a:lnTo>
                                <a:pt x="213" y="560"/>
                              </a:lnTo>
                              <a:lnTo>
                                <a:pt x="242" y="550"/>
                              </a:lnTo>
                              <a:lnTo>
                                <a:pt x="281" y="534"/>
                              </a:lnTo>
                              <a:lnTo>
                                <a:pt x="305" y="523"/>
                              </a:lnTo>
                              <a:lnTo>
                                <a:pt x="326" y="510"/>
                              </a:lnTo>
                              <a:lnTo>
                                <a:pt x="350" y="500"/>
                              </a:lnTo>
                              <a:lnTo>
                                <a:pt x="371" y="487"/>
                              </a:lnTo>
                              <a:lnTo>
                                <a:pt x="394" y="476"/>
                              </a:lnTo>
                              <a:lnTo>
                                <a:pt x="415" y="466"/>
                              </a:lnTo>
                              <a:lnTo>
                                <a:pt x="439" y="452"/>
                              </a:lnTo>
                              <a:lnTo>
                                <a:pt x="460" y="442"/>
                              </a:lnTo>
                              <a:lnTo>
                                <a:pt x="486" y="424"/>
                              </a:lnTo>
                              <a:lnTo>
                                <a:pt x="499" y="413"/>
                              </a:lnTo>
                              <a:lnTo>
                                <a:pt x="507" y="405"/>
                              </a:lnTo>
                              <a:lnTo>
                                <a:pt x="510" y="397"/>
                              </a:lnTo>
                              <a:lnTo>
                                <a:pt x="515" y="395"/>
                              </a:lnTo>
                              <a:lnTo>
                                <a:pt x="523" y="395"/>
                              </a:lnTo>
                              <a:lnTo>
                                <a:pt x="528" y="392"/>
                              </a:lnTo>
                              <a:lnTo>
                                <a:pt x="533" y="392"/>
                              </a:lnTo>
                              <a:lnTo>
                                <a:pt x="536" y="387"/>
                              </a:lnTo>
                              <a:lnTo>
                                <a:pt x="539" y="381"/>
                              </a:lnTo>
                              <a:lnTo>
                                <a:pt x="539" y="379"/>
                              </a:lnTo>
                              <a:lnTo>
                                <a:pt x="539" y="374"/>
                              </a:lnTo>
                              <a:lnTo>
                                <a:pt x="562" y="363"/>
                              </a:lnTo>
                              <a:lnTo>
                                <a:pt x="575" y="355"/>
                              </a:lnTo>
                              <a:lnTo>
                                <a:pt x="581" y="350"/>
                              </a:lnTo>
                              <a:lnTo>
                                <a:pt x="589" y="345"/>
                              </a:lnTo>
                              <a:lnTo>
                                <a:pt x="612" y="337"/>
                              </a:lnTo>
                              <a:lnTo>
                                <a:pt x="636" y="326"/>
                              </a:lnTo>
                              <a:lnTo>
                                <a:pt x="660" y="318"/>
                              </a:lnTo>
                              <a:lnTo>
                                <a:pt x="686" y="311"/>
                              </a:lnTo>
                              <a:lnTo>
                                <a:pt x="712" y="300"/>
                              </a:lnTo>
                              <a:lnTo>
                                <a:pt x="738" y="292"/>
                              </a:lnTo>
                              <a:lnTo>
                                <a:pt x="770" y="282"/>
                              </a:lnTo>
                              <a:lnTo>
                                <a:pt x="799" y="271"/>
                              </a:lnTo>
                              <a:lnTo>
                                <a:pt x="833" y="263"/>
                              </a:lnTo>
                              <a:lnTo>
                                <a:pt x="864" y="250"/>
                              </a:lnTo>
                              <a:lnTo>
                                <a:pt x="901" y="240"/>
                              </a:lnTo>
                              <a:lnTo>
                                <a:pt x="938" y="226"/>
                              </a:lnTo>
                              <a:lnTo>
                                <a:pt x="977" y="213"/>
                              </a:lnTo>
                              <a:lnTo>
                                <a:pt x="1019" y="200"/>
                              </a:lnTo>
                              <a:lnTo>
                                <a:pt x="1064" y="184"/>
                              </a:lnTo>
                              <a:lnTo>
                                <a:pt x="1109" y="169"/>
                              </a:lnTo>
                              <a:lnTo>
                                <a:pt x="1135" y="161"/>
                              </a:lnTo>
                              <a:lnTo>
                                <a:pt x="1161" y="153"/>
                              </a:lnTo>
                              <a:lnTo>
                                <a:pt x="1188" y="145"/>
                              </a:lnTo>
                              <a:lnTo>
                                <a:pt x="1214" y="137"/>
                              </a:lnTo>
                              <a:lnTo>
                                <a:pt x="1240" y="129"/>
                              </a:lnTo>
                              <a:lnTo>
                                <a:pt x="1266" y="119"/>
                              </a:lnTo>
                              <a:lnTo>
                                <a:pt x="1295" y="111"/>
                              </a:lnTo>
                              <a:lnTo>
                                <a:pt x="1321" y="100"/>
                              </a:lnTo>
                              <a:lnTo>
                                <a:pt x="1358" y="92"/>
                              </a:lnTo>
                              <a:lnTo>
                                <a:pt x="1392" y="87"/>
                              </a:lnTo>
                              <a:lnTo>
                                <a:pt x="1421" y="82"/>
                              </a:lnTo>
                              <a:lnTo>
                                <a:pt x="1450" y="77"/>
                              </a:lnTo>
                              <a:lnTo>
                                <a:pt x="1479" y="71"/>
                              </a:lnTo>
                              <a:lnTo>
                                <a:pt x="1513" y="66"/>
                              </a:lnTo>
                              <a:lnTo>
                                <a:pt x="1555" y="58"/>
                              </a:lnTo>
                              <a:lnTo>
                                <a:pt x="1605" y="48"/>
                              </a:lnTo>
                              <a:lnTo>
                                <a:pt x="1650" y="43"/>
                              </a:lnTo>
                              <a:lnTo>
                                <a:pt x="1697" y="35"/>
                              </a:lnTo>
                              <a:lnTo>
                                <a:pt x="1742" y="29"/>
                              </a:lnTo>
                              <a:lnTo>
                                <a:pt x="1789" y="24"/>
                              </a:lnTo>
                              <a:lnTo>
                                <a:pt x="1834" y="19"/>
                              </a:lnTo>
                              <a:lnTo>
                                <a:pt x="1878" y="11"/>
                              </a:lnTo>
                              <a:lnTo>
                                <a:pt x="1926" y="6"/>
                              </a:lnTo>
                              <a:lnTo>
                                <a:pt x="1970" y="0"/>
                              </a:lnTo>
                              <a:lnTo>
                                <a:pt x="1994" y="0"/>
                              </a:lnTo>
                              <a:lnTo>
                                <a:pt x="2018" y="0"/>
                              </a:lnTo>
                              <a:lnTo>
                                <a:pt x="2041" y="0"/>
                              </a:lnTo>
                              <a:lnTo>
                                <a:pt x="2062" y="0"/>
                              </a:lnTo>
                              <a:lnTo>
                                <a:pt x="2086" y="0"/>
                              </a:lnTo>
                              <a:lnTo>
                                <a:pt x="2110" y="0"/>
                              </a:lnTo>
                              <a:lnTo>
                                <a:pt x="2131" y="0"/>
                              </a:lnTo>
                              <a:lnTo>
                                <a:pt x="2154" y="0"/>
                              </a:lnTo>
                              <a:lnTo>
                                <a:pt x="2196" y="8"/>
                              </a:lnTo>
                              <a:lnTo>
                                <a:pt x="2228" y="14"/>
                              </a:lnTo>
                              <a:lnTo>
                                <a:pt x="2251" y="16"/>
                              </a:lnTo>
                              <a:lnTo>
                                <a:pt x="2270" y="21"/>
                              </a:lnTo>
                              <a:lnTo>
                                <a:pt x="2283" y="24"/>
                              </a:lnTo>
                              <a:lnTo>
                                <a:pt x="2296" y="27"/>
                              </a:lnTo>
                              <a:lnTo>
                                <a:pt x="2307" y="32"/>
                              </a:lnTo>
                              <a:lnTo>
                                <a:pt x="2320" y="37"/>
                              </a:lnTo>
                              <a:lnTo>
                                <a:pt x="2320" y="40"/>
                              </a:lnTo>
                              <a:lnTo>
                                <a:pt x="2320" y="43"/>
                              </a:lnTo>
                              <a:lnTo>
                                <a:pt x="2320" y="48"/>
                              </a:lnTo>
                              <a:lnTo>
                                <a:pt x="2320" y="50"/>
                              </a:lnTo>
                              <a:lnTo>
                                <a:pt x="2333" y="53"/>
                              </a:lnTo>
                              <a:lnTo>
                                <a:pt x="2343" y="53"/>
                              </a:lnTo>
                              <a:lnTo>
                                <a:pt x="2349" y="56"/>
                              </a:lnTo>
                              <a:lnTo>
                                <a:pt x="2359" y="61"/>
                              </a:lnTo>
                              <a:lnTo>
                                <a:pt x="2362" y="66"/>
                              </a:lnTo>
                              <a:lnTo>
                                <a:pt x="2362" y="71"/>
                              </a:lnTo>
                              <a:lnTo>
                                <a:pt x="2362" y="77"/>
                              </a:lnTo>
                              <a:lnTo>
                                <a:pt x="2364" y="82"/>
                              </a:lnTo>
                              <a:lnTo>
                                <a:pt x="2372" y="85"/>
                              </a:lnTo>
                              <a:lnTo>
                                <a:pt x="2380" y="87"/>
                              </a:lnTo>
                              <a:lnTo>
                                <a:pt x="2385" y="90"/>
                              </a:lnTo>
                              <a:lnTo>
                                <a:pt x="2393" y="92"/>
                              </a:lnTo>
                              <a:lnTo>
                                <a:pt x="2422" y="155"/>
                              </a:lnTo>
                              <a:lnTo>
                                <a:pt x="2443" y="203"/>
                              </a:lnTo>
                              <a:lnTo>
                                <a:pt x="2461" y="242"/>
                              </a:lnTo>
                              <a:lnTo>
                                <a:pt x="2477" y="279"/>
                              </a:lnTo>
                              <a:lnTo>
                                <a:pt x="2490" y="313"/>
                              </a:lnTo>
                              <a:lnTo>
                                <a:pt x="2506" y="353"/>
                              </a:lnTo>
                              <a:lnTo>
                                <a:pt x="2525" y="397"/>
                              </a:lnTo>
                              <a:lnTo>
                                <a:pt x="2546" y="458"/>
                              </a:lnTo>
                              <a:lnTo>
                                <a:pt x="2559" y="534"/>
                              </a:lnTo>
                              <a:lnTo>
                                <a:pt x="2572" y="610"/>
                              </a:lnTo>
                              <a:lnTo>
                                <a:pt x="2582" y="686"/>
                              </a:lnTo>
                              <a:lnTo>
                                <a:pt x="2595" y="762"/>
                              </a:lnTo>
                              <a:lnTo>
                                <a:pt x="2595" y="807"/>
                              </a:lnTo>
                              <a:lnTo>
                                <a:pt x="2593" y="883"/>
                              </a:lnTo>
                              <a:lnTo>
                                <a:pt x="2593" y="957"/>
                              </a:lnTo>
                              <a:lnTo>
                                <a:pt x="2590" y="999"/>
                              </a:lnTo>
                              <a:lnTo>
                                <a:pt x="2577" y="999"/>
                              </a:lnTo>
                              <a:lnTo>
                                <a:pt x="2564" y="999"/>
                              </a:lnTo>
                              <a:lnTo>
                                <a:pt x="2551" y="999"/>
                              </a:lnTo>
                              <a:lnTo>
                                <a:pt x="2538" y="999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CC9933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2582" name="Freeform 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7" y="2129"/>
                          <a:ext cx="707" cy="171"/>
                        </a:xfrm>
                        <a:custGeom>
                          <a:avLst/>
                          <a:gdLst>
                            <a:gd name="T0" fmla="*/ 40 w 707"/>
                            <a:gd name="T1" fmla="*/ 171 h 171"/>
                            <a:gd name="T2" fmla="*/ 32 w 707"/>
                            <a:gd name="T3" fmla="*/ 165 h 171"/>
                            <a:gd name="T4" fmla="*/ 21 w 707"/>
                            <a:gd name="T5" fmla="*/ 160 h 171"/>
                            <a:gd name="T6" fmla="*/ 14 w 707"/>
                            <a:gd name="T7" fmla="*/ 155 h 171"/>
                            <a:gd name="T8" fmla="*/ 3 w 707"/>
                            <a:gd name="T9" fmla="*/ 150 h 171"/>
                            <a:gd name="T10" fmla="*/ 3 w 707"/>
                            <a:gd name="T11" fmla="*/ 147 h 171"/>
                            <a:gd name="T12" fmla="*/ 3 w 707"/>
                            <a:gd name="T13" fmla="*/ 144 h 171"/>
                            <a:gd name="T14" fmla="*/ 3 w 707"/>
                            <a:gd name="T15" fmla="*/ 139 h 171"/>
                            <a:gd name="T16" fmla="*/ 0 w 707"/>
                            <a:gd name="T17" fmla="*/ 137 h 171"/>
                            <a:gd name="T18" fmla="*/ 48 w 707"/>
                            <a:gd name="T19" fmla="*/ 123 h 171"/>
                            <a:gd name="T20" fmla="*/ 84 w 707"/>
                            <a:gd name="T21" fmla="*/ 110 h 171"/>
                            <a:gd name="T22" fmla="*/ 116 w 707"/>
                            <a:gd name="T23" fmla="*/ 102 h 171"/>
                            <a:gd name="T24" fmla="*/ 145 w 707"/>
                            <a:gd name="T25" fmla="*/ 94 h 171"/>
                            <a:gd name="T26" fmla="*/ 176 w 707"/>
                            <a:gd name="T27" fmla="*/ 87 h 171"/>
                            <a:gd name="T28" fmla="*/ 213 w 707"/>
                            <a:gd name="T29" fmla="*/ 76 h 171"/>
                            <a:gd name="T30" fmla="*/ 258 w 707"/>
                            <a:gd name="T31" fmla="*/ 66 h 171"/>
                            <a:gd name="T32" fmla="*/ 318 w 707"/>
                            <a:gd name="T33" fmla="*/ 52 h 171"/>
                            <a:gd name="T34" fmla="*/ 355 w 707"/>
                            <a:gd name="T35" fmla="*/ 45 h 171"/>
                            <a:gd name="T36" fmla="*/ 392 w 707"/>
                            <a:gd name="T37" fmla="*/ 39 h 171"/>
                            <a:gd name="T38" fmla="*/ 429 w 707"/>
                            <a:gd name="T39" fmla="*/ 31 h 171"/>
                            <a:gd name="T40" fmla="*/ 465 w 707"/>
                            <a:gd name="T41" fmla="*/ 26 h 171"/>
                            <a:gd name="T42" fmla="*/ 502 w 707"/>
                            <a:gd name="T43" fmla="*/ 21 h 171"/>
                            <a:gd name="T44" fmla="*/ 542 w 707"/>
                            <a:gd name="T45" fmla="*/ 13 h 171"/>
                            <a:gd name="T46" fmla="*/ 578 w 707"/>
                            <a:gd name="T47" fmla="*/ 8 h 171"/>
                            <a:gd name="T48" fmla="*/ 615 w 707"/>
                            <a:gd name="T49" fmla="*/ 0 h 171"/>
                            <a:gd name="T50" fmla="*/ 639 w 707"/>
                            <a:gd name="T51" fmla="*/ 0 h 171"/>
                            <a:gd name="T52" fmla="*/ 657 w 707"/>
                            <a:gd name="T53" fmla="*/ 0 h 171"/>
                            <a:gd name="T54" fmla="*/ 673 w 707"/>
                            <a:gd name="T55" fmla="*/ 0 h 171"/>
                            <a:gd name="T56" fmla="*/ 681 w 707"/>
                            <a:gd name="T57" fmla="*/ 0 h 171"/>
                            <a:gd name="T58" fmla="*/ 689 w 707"/>
                            <a:gd name="T59" fmla="*/ 3 h 171"/>
                            <a:gd name="T60" fmla="*/ 697 w 707"/>
                            <a:gd name="T61" fmla="*/ 3 h 171"/>
                            <a:gd name="T62" fmla="*/ 702 w 707"/>
                            <a:gd name="T63" fmla="*/ 5 h 171"/>
                            <a:gd name="T64" fmla="*/ 707 w 707"/>
                            <a:gd name="T65" fmla="*/ 8 h 171"/>
                            <a:gd name="T66" fmla="*/ 699 w 707"/>
                            <a:gd name="T67" fmla="*/ 10 h 171"/>
                            <a:gd name="T68" fmla="*/ 691 w 707"/>
                            <a:gd name="T69" fmla="*/ 16 h 171"/>
                            <a:gd name="T70" fmla="*/ 678 w 707"/>
                            <a:gd name="T71" fmla="*/ 18 h 171"/>
                            <a:gd name="T72" fmla="*/ 657 w 707"/>
                            <a:gd name="T73" fmla="*/ 24 h 171"/>
                            <a:gd name="T74" fmla="*/ 626 w 707"/>
                            <a:gd name="T75" fmla="*/ 29 h 171"/>
                            <a:gd name="T76" fmla="*/ 581 w 707"/>
                            <a:gd name="T77" fmla="*/ 39 h 171"/>
                            <a:gd name="T78" fmla="*/ 518 w 707"/>
                            <a:gd name="T79" fmla="*/ 50 h 171"/>
                            <a:gd name="T80" fmla="*/ 436 w 707"/>
                            <a:gd name="T81" fmla="*/ 66 h 171"/>
                            <a:gd name="T82" fmla="*/ 313 w 707"/>
                            <a:gd name="T83" fmla="*/ 100 h 171"/>
                            <a:gd name="T84" fmla="*/ 221 w 707"/>
                            <a:gd name="T85" fmla="*/ 126 h 171"/>
                            <a:gd name="T86" fmla="*/ 153 w 707"/>
                            <a:gd name="T87" fmla="*/ 144 h 171"/>
                            <a:gd name="T88" fmla="*/ 108 w 707"/>
                            <a:gd name="T89" fmla="*/ 158 h 171"/>
                            <a:gd name="T90" fmla="*/ 77 w 707"/>
                            <a:gd name="T91" fmla="*/ 165 h 171"/>
                            <a:gd name="T92" fmla="*/ 58 w 707"/>
                            <a:gd name="T93" fmla="*/ 168 h 171"/>
                            <a:gd name="T94" fmla="*/ 48 w 707"/>
                            <a:gd name="T95" fmla="*/ 171 h 171"/>
                            <a:gd name="T96" fmla="*/ 40 w 707"/>
                            <a:gd name="T97" fmla="*/ 171 h 171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w 707"/>
                            <a:gd name="T148" fmla="*/ 0 h 171"/>
                            <a:gd name="T149" fmla="*/ 707 w 707"/>
                            <a:gd name="T150" fmla="*/ 171 h 171"/>
                          </a:gdLst>
                          <a:ahLst/>
                          <a:cxnLst>
                            <a:cxn ang="T98">
                              <a:pos x="T0" y="T1"/>
                            </a:cxn>
                            <a:cxn ang="T99">
                              <a:pos x="T2" y="T3"/>
                            </a:cxn>
                            <a:cxn ang="T100">
                              <a:pos x="T4" y="T5"/>
                            </a:cxn>
                            <a:cxn ang="T101">
                              <a:pos x="T6" y="T7"/>
                            </a:cxn>
                            <a:cxn ang="T102">
                              <a:pos x="T8" y="T9"/>
                            </a:cxn>
                            <a:cxn ang="T103">
                              <a:pos x="T10" y="T11"/>
                            </a:cxn>
                            <a:cxn ang="T104">
                              <a:pos x="T12" y="T13"/>
                            </a:cxn>
                            <a:cxn ang="T105">
                              <a:pos x="T14" y="T15"/>
                            </a:cxn>
                            <a:cxn ang="T106">
                              <a:pos x="T16" y="T17"/>
                            </a:cxn>
                            <a:cxn ang="T107">
                              <a:pos x="T18" y="T19"/>
                            </a:cxn>
                            <a:cxn ang="T108">
                              <a:pos x="T20" y="T21"/>
                            </a:cxn>
                            <a:cxn ang="T109">
                              <a:pos x="T22" y="T23"/>
                            </a:cxn>
                            <a:cxn ang="T110">
                              <a:pos x="T24" y="T25"/>
                            </a:cxn>
                            <a:cxn ang="T111">
                              <a:pos x="T26" y="T27"/>
                            </a:cxn>
                            <a:cxn ang="T112">
                              <a:pos x="T28" y="T29"/>
                            </a:cxn>
                            <a:cxn ang="T113">
                              <a:pos x="T30" y="T31"/>
                            </a:cxn>
                            <a:cxn ang="T114">
                              <a:pos x="T32" y="T33"/>
                            </a:cxn>
                            <a:cxn ang="T115">
                              <a:pos x="T34" y="T35"/>
                            </a:cxn>
                            <a:cxn ang="T116">
                              <a:pos x="T36" y="T37"/>
                            </a:cxn>
                            <a:cxn ang="T117">
                              <a:pos x="T38" y="T39"/>
                            </a:cxn>
                            <a:cxn ang="T118">
                              <a:pos x="T40" y="T41"/>
                            </a:cxn>
                            <a:cxn ang="T119">
                              <a:pos x="T42" y="T43"/>
                            </a:cxn>
                            <a:cxn ang="T120">
                              <a:pos x="T44" y="T45"/>
                            </a:cxn>
                            <a:cxn ang="T121">
                              <a:pos x="T46" y="T47"/>
                            </a:cxn>
                            <a:cxn ang="T122">
                              <a:pos x="T48" y="T49"/>
                            </a:cxn>
                            <a:cxn ang="T123">
                              <a:pos x="T50" y="T51"/>
                            </a:cxn>
                            <a:cxn ang="T124">
                              <a:pos x="T52" y="T53"/>
                            </a:cxn>
                            <a:cxn ang="T125">
                              <a:pos x="T54" y="T55"/>
                            </a:cxn>
                            <a:cxn ang="T126">
                              <a:pos x="T56" y="T57"/>
                            </a:cxn>
                            <a:cxn ang="T127">
                              <a:pos x="T58" y="T59"/>
                            </a:cxn>
                            <a:cxn ang="T128">
                              <a:pos x="T60" y="T61"/>
                            </a:cxn>
                            <a:cxn ang="T129">
                              <a:pos x="T62" y="T63"/>
                            </a:cxn>
                            <a:cxn ang="T130">
                              <a:pos x="T64" y="T65"/>
                            </a:cxn>
                            <a:cxn ang="T131">
                              <a:pos x="T66" y="T67"/>
                            </a:cxn>
                            <a:cxn ang="T132">
                              <a:pos x="T68" y="T69"/>
                            </a:cxn>
                            <a:cxn ang="T133">
                              <a:pos x="T70" y="T71"/>
                            </a:cxn>
                            <a:cxn ang="T134">
                              <a:pos x="T72" y="T73"/>
                            </a:cxn>
                            <a:cxn ang="T135">
                              <a:pos x="T74" y="T75"/>
                            </a:cxn>
                            <a:cxn ang="T136">
                              <a:pos x="T76" y="T77"/>
                            </a:cxn>
                            <a:cxn ang="T137">
                              <a:pos x="T78" y="T79"/>
                            </a:cxn>
                            <a:cxn ang="T138">
                              <a:pos x="T80" y="T81"/>
                            </a:cxn>
                            <a:cxn ang="T139">
                              <a:pos x="T82" y="T83"/>
                            </a:cxn>
                            <a:cxn ang="T140">
                              <a:pos x="T84" y="T85"/>
                            </a:cxn>
                            <a:cxn ang="T141">
                              <a:pos x="T86" y="T87"/>
                            </a:cxn>
                            <a:cxn ang="T142">
                              <a:pos x="T88" y="T89"/>
                            </a:cxn>
                            <a:cxn ang="T143">
                              <a:pos x="T90" y="T91"/>
                            </a:cxn>
                            <a:cxn ang="T144">
                              <a:pos x="T92" y="T93"/>
                            </a:cxn>
                            <a:cxn ang="T145">
                              <a:pos x="T94" y="T95"/>
                            </a:cxn>
                            <a:cxn ang="T146">
                              <a:pos x="T96" y="T97"/>
                            </a:cxn>
                          </a:cxnLst>
                          <a:rect l="T147" t="T148" r="T149" b="T150"/>
                          <a:pathLst>
                            <a:path w="707" h="171">
                              <a:moveTo>
                                <a:pt x="40" y="171"/>
                              </a:moveTo>
                              <a:lnTo>
                                <a:pt x="32" y="165"/>
                              </a:lnTo>
                              <a:lnTo>
                                <a:pt x="21" y="160"/>
                              </a:lnTo>
                              <a:lnTo>
                                <a:pt x="14" y="155"/>
                              </a:lnTo>
                              <a:lnTo>
                                <a:pt x="3" y="150"/>
                              </a:lnTo>
                              <a:lnTo>
                                <a:pt x="3" y="147"/>
                              </a:lnTo>
                              <a:lnTo>
                                <a:pt x="3" y="144"/>
                              </a:lnTo>
                              <a:lnTo>
                                <a:pt x="3" y="139"/>
                              </a:lnTo>
                              <a:lnTo>
                                <a:pt x="0" y="137"/>
                              </a:lnTo>
                              <a:lnTo>
                                <a:pt x="48" y="123"/>
                              </a:lnTo>
                              <a:lnTo>
                                <a:pt x="84" y="110"/>
                              </a:lnTo>
                              <a:lnTo>
                                <a:pt x="116" y="102"/>
                              </a:lnTo>
                              <a:lnTo>
                                <a:pt x="145" y="94"/>
                              </a:lnTo>
                              <a:lnTo>
                                <a:pt x="176" y="87"/>
                              </a:lnTo>
                              <a:lnTo>
                                <a:pt x="213" y="76"/>
                              </a:lnTo>
                              <a:lnTo>
                                <a:pt x="258" y="66"/>
                              </a:lnTo>
                              <a:lnTo>
                                <a:pt x="318" y="52"/>
                              </a:lnTo>
                              <a:lnTo>
                                <a:pt x="355" y="45"/>
                              </a:lnTo>
                              <a:lnTo>
                                <a:pt x="392" y="39"/>
                              </a:lnTo>
                              <a:lnTo>
                                <a:pt x="429" y="31"/>
                              </a:lnTo>
                              <a:lnTo>
                                <a:pt x="465" y="26"/>
                              </a:lnTo>
                              <a:lnTo>
                                <a:pt x="502" y="21"/>
                              </a:lnTo>
                              <a:lnTo>
                                <a:pt x="542" y="13"/>
                              </a:lnTo>
                              <a:lnTo>
                                <a:pt x="578" y="8"/>
                              </a:lnTo>
                              <a:lnTo>
                                <a:pt x="615" y="0"/>
                              </a:lnTo>
                              <a:lnTo>
                                <a:pt x="639" y="0"/>
                              </a:lnTo>
                              <a:lnTo>
                                <a:pt x="657" y="0"/>
                              </a:lnTo>
                              <a:lnTo>
                                <a:pt x="673" y="0"/>
                              </a:lnTo>
                              <a:lnTo>
                                <a:pt x="681" y="0"/>
                              </a:lnTo>
                              <a:lnTo>
                                <a:pt x="689" y="3"/>
                              </a:lnTo>
                              <a:lnTo>
                                <a:pt x="697" y="3"/>
                              </a:lnTo>
                              <a:lnTo>
                                <a:pt x="702" y="5"/>
                              </a:lnTo>
                              <a:lnTo>
                                <a:pt x="707" y="8"/>
                              </a:lnTo>
                              <a:lnTo>
                                <a:pt x="699" y="10"/>
                              </a:lnTo>
                              <a:lnTo>
                                <a:pt x="691" y="16"/>
                              </a:lnTo>
                              <a:lnTo>
                                <a:pt x="678" y="18"/>
                              </a:lnTo>
                              <a:lnTo>
                                <a:pt x="657" y="24"/>
                              </a:lnTo>
                              <a:lnTo>
                                <a:pt x="626" y="29"/>
                              </a:lnTo>
                              <a:lnTo>
                                <a:pt x="581" y="39"/>
                              </a:lnTo>
                              <a:lnTo>
                                <a:pt x="518" y="50"/>
                              </a:lnTo>
                              <a:lnTo>
                                <a:pt x="436" y="66"/>
                              </a:lnTo>
                              <a:lnTo>
                                <a:pt x="313" y="100"/>
                              </a:lnTo>
                              <a:lnTo>
                                <a:pt x="221" y="126"/>
                              </a:lnTo>
                              <a:lnTo>
                                <a:pt x="153" y="144"/>
                              </a:lnTo>
                              <a:lnTo>
                                <a:pt x="108" y="158"/>
                              </a:lnTo>
                              <a:lnTo>
                                <a:pt x="77" y="165"/>
                              </a:lnTo>
                              <a:lnTo>
                                <a:pt x="58" y="168"/>
                              </a:lnTo>
                              <a:lnTo>
                                <a:pt x="48" y="171"/>
                              </a:lnTo>
                              <a:lnTo>
                                <a:pt x="40" y="17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96633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22572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15" y="3088"/>
                        <a:ext cx="168" cy="100"/>
                      </a:xfrm>
                      <a:custGeom>
                        <a:avLst/>
                        <a:gdLst>
                          <a:gd name="T0" fmla="*/ 0 w 168"/>
                          <a:gd name="T1" fmla="*/ 100 h 100"/>
                          <a:gd name="T2" fmla="*/ 0 w 168"/>
                          <a:gd name="T3" fmla="*/ 97 h 100"/>
                          <a:gd name="T4" fmla="*/ 3 w 168"/>
                          <a:gd name="T5" fmla="*/ 95 h 100"/>
                          <a:gd name="T6" fmla="*/ 3 w 168"/>
                          <a:gd name="T7" fmla="*/ 89 h 100"/>
                          <a:gd name="T8" fmla="*/ 5 w 168"/>
                          <a:gd name="T9" fmla="*/ 87 h 100"/>
                          <a:gd name="T10" fmla="*/ 34 w 168"/>
                          <a:gd name="T11" fmla="*/ 71 h 100"/>
                          <a:gd name="T12" fmla="*/ 63 w 168"/>
                          <a:gd name="T13" fmla="*/ 55 h 100"/>
                          <a:gd name="T14" fmla="*/ 87 w 168"/>
                          <a:gd name="T15" fmla="*/ 39 h 100"/>
                          <a:gd name="T16" fmla="*/ 108 w 168"/>
                          <a:gd name="T17" fmla="*/ 26 h 100"/>
                          <a:gd name="T18" fmla="*/ 126 w 168"/>
                          <a:gd name="T19" fmla="*/ 16 h 100"/>
                          <a:gd name="T20" fmla="*/ 139 w 168"/>
                          <a:gd name="T21" fmla="*/ 8 h 100"/>
                          <a:gd name="T22" fmla="*/ 152 w 168"/>
                          <a:gd name="T23" fmla="*/ 3 h 100"/>
                          <a:gd name="T24" fmla="*/ 160 w 168"/>
                          <a:gd name="T25" fmla="*/ 0 h 100"/>
                          <a:gd name="T26" fmla="*/ 166 w 168"/>
                          <a:gd name="T27" fmla="*/ 32 h 100"/>
                          <a:gd name="T28" fmla="*/ 168 w 168"/>
                          <a:gd name="T29" fmla="*/ 47 h 100"/>
                          <a:gd name="T30" fmla="*/ 168 w 168"/>
                          <a:gd name="T31" fmla="*/ 60 h 100"/>
                          <a:gd name="T32" fmla="*/ 163 w 168"/>
                          <a:gd name="T33" fmla="*/ 74 h 100"/>
                          <a:gd name="T34" fmla="*/ 152 w 168"/>
                          <a:gd name="T35" fmla="*/ 79 h 100"/>
                          <a:gd name="T36" fmla="*/ 142 w 168"/>
                          <a:gd name="T37" fmla="*/ 81 h 100"/>
                          <a:gd name="T38" fmla="*/ 131 w 168"/>
                          <a:gd name="T39" fmla="*/ 87 h 100"/>
                          <a:gd name="T40" fmla="*/ 121 w 168"/>
                          <a:gd name="T41" fmla="*/ 92 h 100"/>
                          <a:gd name="T42" fmla="*/ 105 w 168"/>
                          <a:gd name="T43" fmla="*/ 92 h 100"/>
                          <a:gd name="T44" fmla="*/ 92 w 168"/>
                          <a:gd name="T45" fmla="*/ 95 h 100"/>
                          <a:gd name="T46" fmla="*/ 76 w 168"/>
                          <a:gd name="T47" fmla="*/ 95 h 100"/>
                          <a:gd name="T48" fmla="*/ 61 w 168"/>
                          <a:gd name="T49" fmla="*/ 95 h 100"/>
                          <a:gd name="T50" fmla="*/ 45 w 168"/>
                          <a:gd name="T51" fmla="*/ 97 h 100"/>
                          <a:gd name="T52" fmla="*/ 29 w 168"/>
                          <a:gd name="T53" fmla="*/ 97 h 100"/>
                          <a:gd name="T54" fmla="*/ 16 w 168"/>
                          <a:gd name="T55" fmla="*/ 100 h 100"/>
                          <a:gd name="T56" fmla="*/ 0 w 168"/>
                          <a:gd name="T57" fmla="*/ 100 h 100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w 168"/>
                          <a:gd name="T88" fmla="*/ 0 h 100"/>
                          <a:gd name="T89" fmla="*/ 168 w 168"/>
                          <a:gd name="T90" fmla="*/ 100 h 100"/>
                        </a:gdLst>
                        <a:ahLst/>
                        <a:cxnLst>
                          <a:cxn ang="T58">
                            <a:pos x="T0" y="T1"/>
                          </a:cxn>
                          <a:cxn ang="T59">
                            <a:pos x="T2" y="T3"/>
                          </a:cxn>
                          <a:cxn ang="T60">
                            <a:pos x="T4" y="T5"/>
                          </a:cxn>
                          <a:cxn ang="T61">
                            <a:pos x="T6" y="T7"/>
                          </a:cxn>
                          <a:cxn ang="T62">
                            <a:pos x="T8" y="T9"/>
                          </a:cxn>
                          <a:cxn ang="T63">
                            <a:pos x="T10" y="T11"/>
                          </a:cxn>
                          <a:cxn ang="T64">
                            <a:pos x="T12" y="T13"/>
                          </a:cxn>
                          <a:cxn ang="T65">
                            <a:pos x="T14" y="T15"/>
                          </a:cxn>
                          <a:cxn ang="T66">
                            <a:pos x="T16" y="T17"/>
                          </a:cxn>
                          <a:cxn ang="T67">
                            <a:pos x="T18" y="T19"/>
                          </a:cxn>
                          <a:cxn ang="T68">
                            <a:pos x="T20" y="T21"/>
                          </a:cxn>
                          <a:cxn ang="T69">
                            <a:pos x="T22" y="T23"/>
                          </a:cxn>
                          <a:cxn ang="T70">
                            <a:pos x="T24" y="T25"/>
                          </a:cxn>
                          <a:cxn ang="T71">
                            <a:pos x="T26" y="T27"/>
                          </a:cxn>
                          <a:cxn ang="T72">
                            <a:pos x="T28" y="T29"/>
                          </a:cxn>
                          <a:cxn ang="T73">
                            <a:pos x="T30" y="T31"/>
                          </a:cxn>
                          <a:cxn ang="T74">
                            <a:pos x="T32" y="T33"/>
                          </a:cxn>
                          <a:cxn ang="T75">
                            <a:pos x="T34" y="T35"/>
                          </a:cxn>
                          <a:cxn ang="T76">
                            <a:pos x="T36" y="T37"/>
                          </a:cxn>
                          <a:cxn ang="T77">
                            <a:pos x="T38" y="T39"/>
                          </a:cxn>
                          <a:cxn ang="T78">
                            <a:pos x="T40" y="T41"/>
                          </a:cxn>
                          <a:cxn ang="T79">
                            <a:pos x="T42" y="T43"/>
                          </a:cxn>
                          <a:cxn ang="T80">
                            <a:pos x="T44" y="T45"/>
                          </a:cxn>
                          <a:cxn ang="T81">
                            <a:pos x="T46" y="T47"/>
                          </a:cxn>
                          <a:cxn ang="T82">
                            <a:pos x="T48" y="T49"/>
                          </a:cxn>
                          <a:cxn ang="T83">
                            <a:pos x="T50" y="T51"/>
                          </a:cxn>
                          <a:cxn ang="T84">
                            <a:pos x="T52" y="T53"/>
                          </a:cxn>
                          <a:cxn ang="T85">
                            <a:pos x="T54" y="T55"/>
                          </a:cxn>
                          <a:cxn ang="T86">
                            <a:pos x="T56" y="T57"/>
                          </a:cxn>
                        </a:cxnLst>
                        <a:rect l="T87" t="T88" r="T89" b="T90"/>
                        <a:pathLst>
                          <a:path w="168" h="100">
                            <a:moveTo>
                              <a:pt x="0" y="100"/>
                            </a:moveTo>
                            <a:lnTo>
                              <a:pt x="0" y="97"/>
                            </a:lnTo>
                            <a:lnTo>
                              <a:pt x="3" y="95"/>
                            </a:lnTo>
                            <a:lnTo>
                              <a:pt x="3" y="89"/>
                            </a:lnTo>
                            <a:lnTo>
                              <a:pt x="5" y="87"/>
                            </a:lnTo>
                            <a:lnTo>
                              <a:pt x="34" y="71"/>
                            </a:lnTo>
                            <a:lnTo>
                              <a:pt x="63" y="55"/>
                            </a:lnTo>
                            <a:lnTo>
                              <a:pt x="87" y="39"/>
                            </a:lnTo>
                            <a:lnTo>
                              <a:pt x="108" y="26"/>
                            </a:lnTo>
                            <a:lnTo>
                              <a:pt x="126" y="16"/>
                            </a:lnTo>
                            <a:lnTo>
                              <a:pt x="139" y="8"/>
                            </a:lnTo>
                            <a:lnTo>
                              <a:pt x="152" y="3"/>
                            </a:lnTo>
                            <a:lnTo>
                              <a:pt x="160" y="0"/>
                            </a:lnTo>
                            <a:lnTo>
                              <a:pt x="166" y="32"/>
                            </a:lnTo>
                            <a:lnTo>
                              <a:pt x="168" y="47"/>
                            </a:lnTo>
                            <a:lnTo>
                              <a:pt x="168" y="60"/>
                            </a:lnTo>
                            <a:lnTo>
                              <a:pt x="163" y="74"/>
                            </a:lnTo>
                            <a:lnTo>
                              <a:pt x="152" y="79"/>
                            </a:lnTo>
                            <a:lnTo>
                              <a:pt x="142" y="81"/>
                            </a:lnTo>
                            <a:lnTo>
                              <a:pt x="131" y="87"/>
                            </a:lnTo>
                            <a:lnTo>
                              <a:pt x="121" y="92"/>
                            </a:lnTo>
                            <a:lnTo>
                              <a:pt x="105" y="92"/>
                            </a:lnTo>
                            <a:lnTo>
                              <a:pt x="92" y="95"/>
                            </a:lnTo>
                            <a:lnTo>
                              <a:pt x="76" y="95"/>
                            </a:lnTo>
                            <a:lnTo>
                              <a:pt x="61" y="95"/>
                            </a:lnTo>
                            <a:lnTo>
                              <a:pt x="45" y="97"/>
                            </a:lnTo>
                            <a:lnTo>
                              <a:pt x="29" y="97"/>
                            </a:lnTo>
                            <a:lnTo>
                              <a:pt x="16" y="100"/>
                            </a:lnTo>
                            <a:lnTo>
                              <a:pt x="0" y="100"/>
                            </a:lnTo>
                            <a:close/>
                          </a:path>
                        </a:pathLst>
                      </a:custGeom>
                      <a:solidFill>
                        <a:srgbClr val="6633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3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43" y="2917"/>
                        <a:ext cx="512" cy="263"/>
                      </a:xfrm>
                      <a:custGeom>
                        <a:avLst/>
                        <a:gdLst>
                          <a:gd name="T0" fmla="*/ 78 w 512"/>
                          <a:gd name="T1" fmla="*/ 210 h 263"/>
                          <a:gd name="T2" fmla="*/ 94 w 512"/>
                          <a:gd name="T3" fmla="*/ 150 h 263"/>
                          <a:gd name="T4" fmla="*/ 168 w 512"/>
                          <a:gd name="T5" fmla="*/ 147 h 263"/>
                          <a:gd name="T6" fmla="*/ 241 w 512"/>
                          <a:gd name="T7" fmla="*/ 147 h 263"/>
                          <a:gd name="T8" fmla="*/ 304 w 512"/>
                          <a:gd name="T9" fmla="*/ 153 h 263"/>
                          <a:gd name="T10" fmla="*/ 339 w 512"/>
                          <a:gd name="T11" fmla="*/ 160 h 263"/>
                          <a:gd name="T12" fmla="*/ 365 w 512"/>
                          <a:gd name="T13" fmla="*/ 166 h 263"/>
                          <a:gd name="T14" fmla="*/ 365 w 512"/>
                          <a:gd name="T15" fmla="*/ 153 h 263"/>
                          <a:gd name="T16" fmla="*/ 341 w 512"/>
                          <a:gd name="T17" fmla="*/ 147 h 263"/>
                          <a:gd name="T18" fmla="*/ 307 w 512"/>
                          <a:gd name="T19" fmla="*/ 142 h 263"/>
                          <a:gd name="T20" fmla="*/ 270 w 512"/>
                          <a:gd name="T21" fmla="*/ 134 h 263"/>
                          <a:gd name="T22" fmla="*/ 194 w 512"/>
                          <a:gd name="T23" fmla="*/ 134 h 263"/>
                          <a:gd name="T24" fmla="*/ 118 w 512"/>
                          <a:gd name="T25" fmla="*/ 134 h 263"/>
                          <a:gd name="T26" fmla="*/ 60 w 512"/>
                          <a:gd name="T27" fmla="*/ 129 h 263"/>
                          <a:gd name="T28" fmla="*/ 52 w 512"/>
                          <a:gd name="T29" fmla="*/ 92 h 263"/>
                          <a:gd name="T30" fmla="*/ 115 w 512"/>
                          <a:gd name="T31" fmla="*/ 92 h 263"/>
                          <a:gd name="T32" fmla="*/ 176 w 512"/>
                          <a:gd name="T33" fmla="*/ 92 h 263"/>
                          <a:gd name="T34" fmla="*/ 233 w 512"/>
                          <a:gd name="T35" fmla="*/ 90 h 263"/>
                          <a:gd name="T36" fmla="*/ 286 w 512"/>
                          <a:gd name="T37" fmla="*/ 95 h 263"/>
                          <a:gd name="T38" fmla="*/ 336 w 512"/>
                          <a:gd name="T39" fmla="*/ 103 h 263"/>
                          <a:gd name="T40" fmla="*/ 370 w 512"/>
                          <a:gd name="T41" fmla="*/ 108 h 263"/>
                          <a:gd name="T42" fmla="*/ 388 w 512"/>
                          <a:gd name="T43" fmla="*/ 111 h 263"/>
                          <a:gd name="T44" fmla="*/ 388 w 512"/>
                          <a:gd name="T45" fmla="*/ 100 h 263"/>
                          <a:gd name="T46" fmla="*/ 362 w 512"/>
                          <a:gd name="T47" fmla="*/ 92 h 263"/>
                          <a:gd name="T48" fmla="*/ 304 w 512"/>
                          <a:gd name="T49" fmla="*/ 87 h 263"/>
                          <a:gd name="T50" fmla="*/ 199 w 512"/>
                          <a:gd name="T51" fmla="*/ 82 h 263"/>
                          <a:gd name="T52" fmla="*/ 134 w 512"/>
                          <a:gd name="T53" fmla="*/ 82 h 263"/>
                          <a:gd name="T54" fmla="*/ 65 w 512"/>
                          <a:gd name="T55" fmla="*/ 82 h 263"/>
                          <a:gd name="T56" fmla="*/ 36 w 512"/>
                          <a:gd name="T57" fmla="*/ 76 h 263"/>
                          <a:gd name="T58" fmla="*/ 26 w 512"/>
                          <a:gd name="T59" fmla="*/ 66 h 263"/>
                          <a:gd name="T60" fmla="*/ 26 w 512"/>
                          <a:gd name="T61" fmla="*/ 47 h 263"/>
                          <a:gd name="T62" fmla="*/ 126 w 512"/>
                          <a:gd name="T63" fmla="*/ 50 h 263"/>
                          <a:gd name="T64" fmla="*/ 226 w 512"/>
                          <a:gd name="T65" fmla="*/ 53 h 263"/>
                          <a:gd name="T66" fmla="*/ 291 w 512"/>
                          <a:gd name="T67" fmla="*/ 50 h 263"/>
                          <a:gd name="T68" fmla="*/ 289 w 512"/>
                          <a:gd name="T69" fmla="*/ 42 h 263"/>
                          <a:gd name="T70" fmla="*/ 105 w 512"/>
                          <a:gd name="T71" fmla="*/ 37 h 263"/>
                          <a:gd name="T72" fmla="*/ 31 w 512"/>
                          <a:gd name="T73" fmla="*/ 32 h 263"/>
                          <a:gd name="T74" fmla="*/ 0 w 512"/>
                          <a:gd name="T75" fmla="*/ 21 h 263"/>
                          <a:gd name="T76" fmla="*/ 0 w 512"/>
                          <a:gd name="T77" fmla="*/ 5 h 263"/>
                          <a:gd name="T78" fmla="*/ 57 w 512"/>
                          <a:gd name="T79" fmla="*/ 5 h 263"/>
                          <a:gd name="T80" fmla="*/ 118 w 512"/>
                          <a:gd name="T81" fmla="*/ 5 h 263"/>
                          <a:gd name="T82" fmla="*/ 207 w 512"/>
                          <a:gd name="T83" fmla="*/ 11 h 263"/>
                          <a:gd name="T84" fmla="*/ 286 w 512"/>
                          <a:gd name="T85" fmla="*/ 21 h 263"/>
                          <a:gd name="T86" fmla="*/ 315 w 512"/>
                          <a:gd name="T87" fmla="*/ 29 h 263"/>
                          <a:gd name="T88" fmla="*/ 323 w 512"/>
                          <a:gd name="T89" fmla="*/ 24 h 263"/>
                          <a:gd name="T90" fmla="*/ 312 w 512"/>
                          <a:gd name="T91" fmla="*/ 13 h 263"/>
                          <a:gd name="T92" fmla="*/ 278 w 512"/>
                          <a:gd name="T93" fmla="*/ 8 h 263"/>
                          <a:gd name="T94" fmla="*/ 278 w 512"/>
                          <a:gd name="T95" fmla="*/ 3 h 263"/>
                          <a:gd name="T96" fmla="*/ 333 w 512"/>
                          <a:gd name="T97" fmla="*/ 3 h 263"/>
                          <a:gd name="T98" fmla="*/ 417 w 512"/>
                          <a:gd name="T99" fmla="*/ 5 h 263"/>
                          <a:gd name="T100" fmla="*/ 504 w 512"/>
                          <a:gd name="T101" fmla="*/ 8 h 263"/>
                          <a:gd name="T102" fmla="*/ 509 w 512"/>
                          <a:gd name="T103" fmla="*/ 139 h 263"/>
                          <a:gd name="T104" fmla="*/ 509 w 512"/>
                          <a:gd name="T105" fmla="*/ 192 h 263"/>
                          <a:gd name="T106" fmla="*/ 472 w 512"/>
                          <a:gd name="T107" fmla="*/ 208 h 263"/>
                          <a:gd name="T108" fmla="*/ 378 w 512"/>
                          <a:gd name="T109" fmla="*/ 224 h 263"/>
                          <a:gd name="T110" fmla="*/ 281 w 512"/>
                          <a:gd name="T111" fmla="*/ 242 h 263"/>
                          <a:gd name="T112" fmla="*/ 207 w 512"/>
                          <a:gd name="T113" fmla="*/ 250 h 263"/>
                          <a:gd name="T114" fmla="*/ 147 w 512"/>
                          <a:gd name="T115" fmla="*/ 255 h 263"/>
                          <a:gd name="T116" fmla="*/ 86 w 512"/>
                          <a:gd name="T117" fmla="*/ 263 h 263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w 512"/>
                          <a:gd name="T178" fmla="*/ 0 h 263"/>
                          <a:gd name="T179" fmla="*/ 512 w 512"/>
                          <a:gd name="T180" fmla="*/ 263 h 263"/>
                        </a:gdLst>
                        <a:ahLst/>
                        <a:cxnLst>
                          <a:cxn ang="T118">
                            <a:pos x="T0" y="T1"/>
                          </a:cxn>
                          <a:cxn ang="T119">
                            <a:pos x="T2" y="T3"/>
                          </a:cxn>
                          <a:cxn ang="T120">
                            <a:pos x="T4" y="T5"/>
                          </a:cxn>
                          <a:cxn ang="T121">
                            <a:pos x="T6" y="T7"/>
                          </a:cxn>
                          <a:cxn ang="T122">
                            <a:pos x="T8" y="T9"/>
                          </a:cxn>
                          <a:cxn ang="T123">
                            <a:pos x="T10" y="T11"/>
                          </a:cxn>
                          <a:cxn ang="T124">
                            <a:pos x="T12" y="T13"/>
                          </a:cxn>
                          <a:cxn ang="T125">
                            <a:pos x="T14" y="T15"/>
                          </a:cxn>
                          <a:cxn ang="T126">
                            <a:pos x="T16" y="T17"/>
                          </a:cxn>
                          <a:cxn ang="T127">
                            <a:pos x="T18" y="T19"/>
                          </a:cxn>
                          <a:cxn ang="T128">
                            <a:pos x="T20" y="T21"/>
                          </a:cxn>
                          <a:cxn ang="T129">
                            <a:pos x="T22" y="T23"/>
                          </a:cxn>
                          <a:cxn ang="T130">
                            <a:pos x="T24" y="T25"/>
                          </a:cxn>
                          <a:cxn ang="T131">
                            <a:pos x="T26" y="T27"/>
                          </a:cxn>
                          <a:cxn ang="T132">
                            <a:pos x="T28" y="T29"/>
                          </a:cxn>
                          <a:cxn ang="T133">
                            <a:pos x="T30" y="T31"/>
                          </a:cxn>
                          <a:cxn ang="T134">
                            <a:pos x="T32" y="T33"/>
                          </a:cxn>
                          <a:cxn ang="T135">
                            <a:pos x="T34" y="T35"/>
                          </a:cxn>
                          <a:cxn ang="T136">
                            <a:pos x="T36" y="T37"/>
                          </a:cxn>
                          <a:cxn ang="T137">
                            <a:pos x="T38" y="T39"/>
                          </a:cxn>
                          <a:cxn ang="T138">
                            <a:pos x="T40" y="T41"/>
                          </a:cxn>
                          <a:cxn ang="T139">
                            <a:pos x="T42" y="T43"/>
                          </a:cxn>
                          <a:cxn ang="T140">
                            <a:pos x="T44" y="T45"/>
                          </a:cxn>
                          <a:cxn ang="T141">
                            <a:pos x="T46" y="T47"/>
                          </a:cxn>
                          <a:cxn ang="T142">
                            <a:pos x="T48" y="T49"/>
                          </a:cxn>
                          <a:cxn ang="T143">
                            <a:pos x="T50" y="T51"/>
                          </a:cxn>
                          <a:cxn ang="T144">
                            <a:pos x="T52" y="T53"/>
                          </a:cxn>
                          <a:cxn ang="T145">
                            <a:pos x="T54" y="T55"/>
                          </a:cxn>
                          <a:cxn ang="T146">
                            <a:pos x="T56" y="T57"/>
                          </a:cxn>
                          <a:cxn ang="T147">
                            <a:pos x="T58" y="T59"/>
                          </a:cxn>
                          <a:cxn ang="T148">
                            <a:pos x="T60" y="T61"/>
                          </a:cxn>
                          <a:cxn ang="T149">
                            <a:pos x="T62" y="T63"/>
                          </a:cxn>
                          <a:cxn ang="T150">
                            <a:pos x="T64" y="T65"/>
                          </a:cxn>
                          <a:cxn ang="T151">
                            <a:pos x="T66" y="T67"/>
                          </a:cxn>
                          <a:cxn ang="T152">
                            <a:pos x="T68" y="T69"/>
                          </a:cxn>
                          <a:cxn ang="T153">
                            <a:pos x="T70" y="T71"/>
                          </a:cxn>
                          <a:cxn ang="T154">
                            <a:pos x="T72" y="T73"/>
                          </a:cxn>
                          <a:cxn ang="T155">
                            <a:pos x="T74" y="T75"/>
                          </a:cxn>
                          <a:cxn ang="T156">
                            <a:pos x="T76" y="T77"/>
                          </a:cxn>
                          <a:cxn ang="T157">
                            <a:pos x="T78" y="T79"/>
                          </a:cxn>
                          <a:cxn ang="T158">
                            <a:pos x="T80" y="T81"/>
                          </a:cxn>
                          <a:cxn ang="T159">
                            <a:pos x="T82" y="T83"/>
                          </a:cxn>
                          <a:cxn ang="T160">
                            <a:pos x="T84" y="T85"/>
                          </a:cxn>
                          <a:cxn ang="T161">
                            <a:pos x="T86" y="T87"/>
                          </a:cxn>
                          <a:cxn ang="T162">
                            <a:pos x="T88" y="T89"/>
                          </a:cxn>
                          <a:cxn ang="T163">
                            <a:pos x="T90" y="T91"/>
                          </a:cxn>
                          <a:cxn ang="T164">
                            <a:pos x="T92" y="T93"/>
                          </a:cxn>
                          <a:cxn ang="T165">
                            <a:pos x="T94" y="T95"/>
                          </a:cxn>
                          <a:cxn ang="T166">
                            <a:pos x="T96" y="T97"/>
                          </a:cxn>
                          <a:cxn ang="T167">
                            <a:pos x="T98" y="T99"/>
                          </a:cxn>
                          <a:cxn ang="T168">
                            <a:pos x="T100" y="T101"/>
                          </a:cxn>
                          <a:cxn ang="T169">
                            <a:pos x="T102" y="T103"/>
                          </a:cxn>
                          <a:cxn ang="T170">
                            <a:pos x="T104" y="T105"/>
                          </a:cxn>
                          <a:cxn ang="T171">
                            <a:pos x="T106" y="T107"/>
                          </a:cxn>
                          <a:cxn ang="T172">
                            <a:pos x="T108" y="T109"/>
                          </a:cxn>
                          <a:cxn ang="T173">
                            <a:pos x="T110" y="T111"/>
                          </a:cxn>
                          <a:cxn ang="T174">
                            <a:pos x="T112" y="T113"/>
                          </a:cxn>
                          <a:cxn ang="T175">
                            <a:pos x="T114" y="T115"/>
                          </a:cxn>
                          <a:cxn ang="T176">
                            <a:pos x="T116" y="T117"/>
                          </a:cxn>
                        </a:cxnLst>
                        <a:rect l="T177" t="T178" r="T179" b="T180"/>
                        <a:pathLst>
                          <a:path w="512" h="263">
                            <a:moveTo>
                              <a:pt x="86" y="263"/>
                            </a:moveTo>
                            <a:lnTo>
                              <a:pt x="81" y="239"/>
                            </a:lnTo>
                            <a:lnTo>
                              <a:pt x="78" y="210"/>
                            </a:lnTo>
                            <a:lnTo>
                              <a:pt x="76" y="179"/>
                            </a:lnTo>
                            <a:lnTo>
                              <a:pt x="71" y="150"/>
                            </a:lnTo>
                            <a:lnTo>
                              <a:pt x="94" y="150"/>
                            </a:lnTo>
                            <a:lnTo>
                              <a:pt x="118" y="147"/>
                            </a:lnTo>
                            <a:lnTo>
                              <a:pt x="144" y="147"/>
                            </a:lnTo>
                            <a:lnTo>
                              <a:pt x="168" y="147"/>
                            </a:lnTo>
                            <a:lnTo>
                              <a:pt x="191" y="147"/>
                            </a:lnTo>
                            <a:lnTo>
                              <a:pt x="218" y="147"/>
                            </a:lnTo>
                            <a:lnTo>
                              <a:pt x="241" y="147"/>
                            </a:lnTo>
                            <a:lnTo>
                              <a:pt x="265" y="147"/>
                            </a:lnTo>
                            <a:lnTo>
                              <a:pt x="286" y="150"/>
                            </a:lnTo>
                            <a:lnTo>
                              <a:pt x="304" y="153"/>
                            </a:lnTo>
                            <a:lnTo>
                              <a:pt x="318" y="155"/>
                            </a:lnTo>
                            <a:lnTo>
                              <a:pt x="331" y="158"/>
                            </a:lnTo>
                            <a:lnTo>
                              <a:pt x="339" y="160"/>
                            </a:lnTo>
                            <a:lnTo>
                              <a:pt x="346" y="163"/>
                            </a:lnTo>
                            <a:lnTo>
                              <a:pt x="357" y="166"/>
                            </a:lnTo>
                            <a:lnTo>
                              <a:pt x="365" y="166"/>
                            </a:lnTo>
                            <a:lnTo>
                              <a:pt x="365" y="160"/>
                            </a:lnTo>
                            <a:lnTo>
                              <a:pt x="365" y="158"/>
                            </a:lnTo>
                            <a:lnTo>
                              <a:pt x="365" y="153"/>
                            </a:lnTo>
                            <a:lnTo>
                              <a:pt x="365" y="150"/>
                            </a:lnTo>
                            <a:lnTo>
                              <a:pt x="354" y="147"/>
                            </a:lnTo>
                            <a:lnTo>
                              <a:pt x="341" y="147"/>
                            </a:lnTo>
                            <a:lnTo>
                              <a:pt x="331" y="145"/>
                            </a:lnTo>
                            <a:lnTo>
                              <a:pt x="318" y="142"/>
                            </a:lnTo>
                            <a:lnTo>
                              <a:pt x="307" y="142"/>
                            </a:lnTo>
                            <a:lnTo>
                              <a:pt x="294" y="139"/>
                            </a:lnTo>
                            <a:lnTo>
                              <a:pt x="283" y="137"/>
                            </a:lnTo>
                            <a:lnTo>
                              <a:pt x="270" y="134"/>
                            </a:lnTo>
                            <a:lnTo>
                              <a:pt x="244" y="134"/>
                            </a:lnTo>
                            <a:lnTo>
                              <a:pt x="220" y="134"/>
                            </a:lnTo>
                            <a:lnTo>
                              <a:pt x="194" y="134"/>
                            </a:lnTo>
                            <a:lnTo>
                              <a:pt x="168" y="134"/>
                            </a:lnTo>
                            <a:lnTo>
                              <a:pt x="142" y="134"/>
                            </a:lnTo>
                            <a:lnTo>
                              <a:pt x="118" y="134"/>
                            </a:lnTo>
                            <a:lnTo>
                              <a:pt x="92" y="134"/>
                            </a:lnTo>
                            <a:lnTo>
                              <a:pt x="65" y="134"/>
                            </a:lnTo>
                            <a:lnTo>
                              <a:pt x="60" y="129"/>
                            </a:lnTo>
                            <a:lnTo>
                              <a:pt x="57" y="124"/>
                            </a:lnTo>
                            <a:lnTo>
                              <a:pt x="55" y="113"/>
                            </a:lnTo>
                            <a:lnTo>
                              <a:pt x="52" y="92"/>
                            </a:lnTo>
                            <a:lnTo>
                              <a:pt x="73" y="92"/>
                            </a:lnTo>
                            <a:lnTo>
                              <a:pt x="94" y="92"/>
                            </a:lnTo>
                            <a:lnTo>
                              <a:pt x="115" y="92"/>
                            </a:lnTo>
                            <a:lnTo>
                              <a:pt x="136" y="92"/>
                            </a:lnTo>
                            <a:lnTo>
                              <a:pt x="155" y="92"/>
                            </a:lnTo>
                            <a:lnTo>
                              <a:pt x="176" y="92"/>
                            </a:lnTo>
                            <a:lnTo>
                              <a:pt x="197" y="90"/>
                            </a:lnTo>
                            <a:lnTo>
                              <a:pt x="218" y="90"/>
                            </a:lnTo>
                            <a:lnTo>
                              <a:pt x="233" y="90"/>
                            </a:lnTo>
                            <a:lnTo>
                              <a:pt x="252" y="92"/>
                            </a:lnTo>
                            <a:lnTo>
                              <a:pt x="268" y="95"/>
                            </a:lnTo>
                            <a:lnTo>
                              <a:pt x="286" y="95"/>
                            </a:lnTo>
                            <a:lnTo>
                              <a:pt x="302" y="97"/>
                            </a:lnTo>
                            <a:lnTo>
                              <a:pt x="320" y="100"/>
                            </a:lnTo>
                            <a:lnTo>
                              <a:pt x="336" y="103"/>
                            </a:lnTo>
                            <a:lnTo>
                              <a:pt x="354" y="103"/>
                            </a:lnTo>
                            <a:lnTo>
                              <a:pt x="362" y="105"/>
                            </a:lnTo>
                            <a:lnTo>
                              <a:pt x="370" y="108"/>
                            </a:lnTo>
                            <a:lnTo>
                              <a:pt x="378" y="113"/>
                            </a:lnTo>
                            <a:lnTo>
                              <a:pt x="388" y="116"/>
                            </a:lnTo>
                            <a:lnTo>
                              <a:pt x="388" y="111"/>
                            </a:lnTo>
                            <a:lnTo>
                              <a:pt x="388" y="108"/>
                            </a:lnTo>
                            <a:lnTo>
                              <a:pt x="388" y="103"/>
                            </a:lnTo>
                            <a:lnTo>
                              <a:pt x="388" y="100"/>
                            </a:lnTo>
                            <a:lnTo>
                              <a:pt x="381" y="97"/>
                            </a:lnTo>
                            <a:lnTo>
                              <a:pt x="373" y="95"/>
                            </a:lnTo>
                            <a:lnTo>
                              <a:pt x="362" y="92"/>
                            </a:lnTo>
                            <a:lnTo>
                              <a:pt x="349" y="90"/>
                            </a:lnTo>
                            <a:lnTo>
                              <a:pt x="331" y="87"/>
                            </a:lnTo>
                            <a:lnTo>
                              <a:pt x="304" y="87"/>
                            </a:lnTo>
                            <a:lnTo>
                              <a:pt x="268" y="84"/>
                            </a:lnTo>
                            <a:lnTo>
                              <a:pt x="220" y="82"/>
                            </a:lnTo>
                            <a:lnTo>
                              <a:pt x="199" y="82"/>
                            </a:lnTo>
                            <a:lnTo>
                              <a:pt x="176" y="82"/>
                            </a:lnTo>
                            <a:lnTo>
                              <a:pt x="155" y="82"/>
                            </a:lnTo>
                            <a:lnTo>
                              <a:pt x="134" y="82"/>
                            </a:lnTo>
                            <a:lnTo>
                              <a:pt x="110" y="82"/>
                            </a:lnTo>
                            <a:lnTo>
                              <a:pt x="89" y="82"/>
                            </a:lnTo>
                            <a:lnTo>
                              <a:pt x="65" y="82"/>
                            </a:lnTo>
                            <a:lnTo>
                              <a:pt x="44" y="82"/>
                            </a:lnTo>
                            <a:lnTo>
                              <a:pt x="39" y="79"/>
                            </a:lnTo>
                            <a:lnTo>
                              <a:pt x="36" y="76"/>
                            </a:lnTo>
                            <a:lnTo>
                              <a:pt x="31" y="74"/>
                            </a:lnTo>
                            <a:lnTo>
                              <a:pt x="26" y="71"/>
                            </a:lnTo>
                            <a:lnTo>
                              <a:pt x="26" y="66"/>
                            </a:lnTo>
                            <a:lnTo>
                              <a:pt x="26" y="61"/>
                            </a:lnTo>
                            <a:lnTo>
                              <a:pt x="26" y="53"/>
                            </a:lnTo>
                            <a:lnTo>
                              <a:pt x="26" y="47"/>
                            </a:lnTo>
                            <a:lnTo>
                              <a:pt x="57" y="47"/>
                            </a:lnTo>
                            <a:lnTo>
                              <a:pt x="92" y="50"/>
                            </a:lnTo>
                            <a:lnTo>
                              <a:pt x="126" y="50"/>
                            </a:lnTo>
                            <a:lnTo>
                              <a:pt x="160" y="50"/>
                            </a:lnTo>
                            <a:lnTo>
                              <a:pt x="191" y="53"/>
                            </a:lnTo>
                            <a:lnTo>
                              <a:pt x="226" y="53"/>
                            </a:lnTo>
                            <a:lnTo>
                              <a:pt x="260" y="53"/>
                            </a:lnTo>
                            <a:lnTo>
                              <a:pt x="291" y="53"/>
                            </a:lnTo>
                            <a:lnTo>
                              <a:pt x="291" y="50"/>
                            </a:lnTo>
                            <a:lnTo>
                              <a:pt x="291" y="47"/>
                            </a:lnTo>
                            <a:lnTo>
                              <a:pt x="289" y="45"/>
                            </a:lnTo>
                            <a:lnTo>
                              <a:pt x="289" y="42"/>
                            </a:lnTo>
                            <a:lnTo>
                              <a:pt x="210" y="40"/>
                            </a:lnTo>
                            <a:lnTo>
                              <a:pt x="149" y="37"/>
                            </a:lnTo>
                            <a:lnTo>
                              <a:pt x="105" y="37"/>
                            </a:lnTo>
                            <a:lnTo>
                              <a:pt x="71" y="34"/>
                            </a:lnTo>
                            <a:lnTo>
                              <a:pt x="47" y="32"/>
                            </a:lnTo>
                            <a:lnTo>
                              <a:pt x="31" y="32"/>
                            </a:lnTo>
                            <a:lnTo>
                              <a:pt x="15" y="29"/>
                            </a:lnTo>
                            <a:lnTo>
                              <a:pt x="0" y="26"/>
                            </a:lnTo>
                            <a:lnTo>
                              <a:pt x="0" y="21"/>
                            </a:lnTo>
                            <a:lnTo>
                              <a:pt x="0" y="16"/>
                            </a:lnTo>
                            <a:lnTo>
                              <a:pt x="0" y="11"/>
                            </a:lnTo>
                            <a:lnTo>
                              <a:pt x="0" y="5"/>
                            </a:lnTo>
                            <a:lnTo>
                              <a:pt x="18" y="5"/>
                            </a:lnTo>
                            <a:lnTo>
                              <a:pt x="39" y="5"/>
                            </a:lnTo>
                            <a:lnTo>
                              <a:pt x="57" y="5"/>
                            </a:lnTo>
                            <a:lnTo>
                              <a:pt x="78" y="5"/>
                            </a:lnTo>
                            <a:lnTo>
                              <a:pt x="97" y="5"/>
                            </a:lnTo>
                            <a:lnTo>
                              <a:pt x="118" y="5"/>
                            </a:lnTo>
                            <a:lnTo>
                              <a:pt x="139" y="5"/>
                            </a:lnTo>
                            <a:lnTo>
                              <a:pt x="160" y="5"/>
                            </a:lnTo>
                            <a:lnTo>
                              <a:pt x="207" y="11"/>
                            </a:lnTo>
                            <a:lnTo>
                              <a:pt x="241" y="16"/>
                            </a:lnTo>
                            <a:lnTo>
                              <a:pt x="268" y="19"/>
                            </a:lnTo>
                            <a:lnTo>
                              <a:pt x="286" y="21"/>
                            </a:lnTo>
                            <a:lnTo>
                              <a:pt x="296" y="24"/>
                            </a:lnTo>
                            <a:lnTo>
                              <a:pt x="307" y="26"/>
                            </a:lnTo>
                            <a:lnTo>
                              <a:pt x="315" y="29"/>
                            </a:lnTo>
                            <a:lnTo>
                              <a:pt x="323" y="32"/>
                            </a:lnTo>
                            <a:lnTo>
                              <a:pt x="323" y="26"/>
                            </a:lnTo>
                            <a:lnTo>
                              <a:pt x="323" y="24"/>
                            </a:lnTo>
                            <a:lnTo>
                              <a:pt x="323" y="19"/>
                            </a:lnTo>
                            <a:lnTo>
                              <a:pt x="323" y="13"/>
                            </a:lnTo>
                            <a:lnTo>
                              <a:pt x="312" y="13"/>
                            </a:lnTo>
                            <a:lnTo>
                              <a:pt x="299" y="11"/>
                            </a:lnTo>
                            <a:lnTo>
                              <a:pt x="289" y="11"/>
                            </a:lnTo>
                            <a:lnTo>
                              <a:pt x="278" y="8"/>
                            </a:lnTo>
                            <a:lnTo>
                              <a:pt x="278" y="5"/>
                            </a:lnTo>
                            <a:lnTo>
                              <a:pt x="278" y="3"/>
                            </a:lnTo>
                            <a:lnTo>
                              <a:pt x="278" y="0"/>
                            </a:lnTo>
                            <a:lnTo>
                              <a:pt x="307" y="0"/>
                            </a:lnTo>
                            <a:lnTo>
                              <a:pt x="333" y="3"/>
                            </a:lnTo>
                            <a:lnTo>
                              <a:pt x="362" y="3"/>
                            </a:lnTo>
                            <a:lnTo>
                              <a:pt x="391" y="3"/>
                            </a:lnTo>
                            <a:lnTo>
                              <a:pt x="417" y="5"/>
                            </a:lnTo>
                            <a:lnTo>
                              <a:pt x="446" y="5"/>
                            </a:lnTo>
                            <a:lnTo>
                              <a:pt x="475" y="8"/>
                            </a:lnTo>
                            <a:lnTo>
                              <a:pt x="504" y="8"/>
                            </a:lnTo>
                            <a:lnTo>
                              <a:pt x="507" y="53"/>
                            </a:lnTo>
                            <a:lnTo>
                              <a:pt x="509" y="95"/>
                            </a:lnTo>
                            <a:lnTo>
                              <a:pt x="509" y="139"/>
                            </a:lnTo>
                            <a:lnTo>
                              <a:pt x="512" y="184"/>
                            </a:lnTo>
                            <a:lnTo>
                              <a:pt x="509" y="189"/>
                            </a:lnTo>
                            <a:lnTo>
                              <a:pt x="509" y="192"/>
                            </a:lnTo>
                            <a:lnTo>
                              <a:pt x="507" y="197"/>
                            </a:lnTo>
                            <a:lnTo>
                              <a:pt x="504" y="203"/>
                            </a:lnTo>
                            <a:lnTo>
                              <a:pt x="472" y="208"/>
                            </a:lnTo>
                            <a:lnTo>
                              <a:pt x="441" y="213"/>
                            </a:lnTo>
                            <a:lnTo>
                              <a:pt x="409" y="218"/>
                            </a:lnTo>
                            <a:lnTo>
                              <a:pt x="378" y="224"/>
                            </a:lnTo>
                            <a:lnTo>
                              <a:pt x="344" y="229"/>
                            </a:lnTo>
                            <a:lnTo>
                              <a:pt x="312" y="237"/>
                            </a:lnTo>
                            <a:lnTo>
                              <a:pt x="281" y="242"/>
                            </a:lnTo>
                            <a:lnTo>
                              <a:pt x="249" y="247"/>
                            </a:lnTo>
                            <a:lnTo>
                              <a:pt x="228" y="247"/>
                            </a:lnTo>
                            <a:lnTo>
                              <a:pt x="207" y="250"/>
                            </a:lnTo>
                            <a:lnTo>
                              <a:pt x="189" y="252"/>
                            </a:lnTo>
                            <a:lnTo>
                              <a:pt x="168" y="252"/>
                            </a:lnTo>
                            <a:lnTo>
                              <a:pt x="147" y="255"/>
                            </a:lnTo>
                            <a:lnTo>
                              <a:pt x="128" y="258"/>
                            </a:lnTo>
                            <a:lnTo>
                              <a:pt x="107" y="260"/>
                            </a:lnTo>
                            <a:lnTo>
                              <a:pt x="86" y="263"/>
                            </a:lnTo>
                            <a:close/>
                          </a:path>
                        </a:pathLst>
                      </a:custGeom>
                      <a:solidFill>
                        <a:srgbClr val="9966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4" name="Freeform 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70" y="2930"/>
                        <a:ext cx="289" cy="158"/>
                      </a:xfrm>
                      <a:custGeom>
                        <a:avLst/>
                        <a:gdLst>
                          <a:gd name="T0" fmla="*/ 6 w 289"/>
                          <a:gd name="T1" fmla="*/ 158 h 158"/>
                          <a:gd name="T2" fmla="*/ 8 w 289"/>
                          <a:gd name="T3" fmla="*/ 119 h 158"/>
                          <a:gd name="T4" fmla="*/ 8 w 289"/>
                          <a:gd name="T5" fmla="*/ 90 h 158"/>
                          <a:gd name="T6" fmla="*/ 6 w 289"/>
                          <a:gd name="T7" fmla="*/ 55 h 158"/>
                          <a:gd name="T8" fmla="*/ 0 w 289"/>
                          <a:gd name="T9" fmla="*/ 0 h 158"/>
                          <a:gd name="T10" fmla="*/ 37 w 289"/>
                          <a:gd name="T11" fmla="*/ 0 h 158"/>
                          <a:gd name="T12" fmla="*/ 74 w 289"/>
                          <a:gd name="T13" fmla="*/ 3 h 158"/>
                          <a:gd name="T14" fmla="*/ 111 w 289"/>
                          <a:gd name="T15" fmla="*/ 3 h 158"/>
                          <a:gd name="T16" fmla="*/ 145 w 289"/>
                          <a:gd name="T17" fmla="*/ 6 h 158"/>
                          <a:gd name="T18" fmla="*/ 182 w 289"/>
                          <a:gd name="T19" fmla="*/ 6 h 158"/>
                          <a:gd name="T20" fmla="*/ 218 w 289"/>
                          <a:gd name="T21" fmla="*/ 8 h 158"/>
                          <a:gd name="T22" fmla="*/ 253 w 289"/>
                          <a:gd name="T23" fmla="*/ 8 h 158"/>
                          <a:gd name="T24" fmla="*/ 289 w 289"/>
                          <a:gd name="T25" fmla="*/ 8 h 158"/>
                          <a:gd name="T26" fmla="*/ 271 w 289"/>
                          <a:gd name="T27" fmla="*/ 34 h 158"/>
                          <a:gd name="T28" fmla="*/ 261 w 289"/>
                          <a:gd name="T29" fmla="*/ 50 h 158"/>
                          <a:gd name="T30" fmla="*/ 247 w 289"/>
                          <a:gd name="T31" fmla="*/ 63 h 158"/>
                          <a:gd name="T32" fmla="*/ 226 w 289"/>
                          <a:gd name="T33" fmla="*/ 82 h 158"/>
                          <a:gd name="T34" fmla="*/ 224 w 289"/>
                          <a:gd name="T35" fmla="*/ 79 h 158"/>
                          <a:gd name="T36" fmla="*/ 224 w 289"/>
                          <a:gd name="T37" fmla="*/ 77 h 158"/>
                          <a:gd name="T38" fmla="*/ 218 w 289"/>
                          <a:gd name="T39" fmla="*/ 77 h 158"/>
                          <a:gd name="T40" fmla="*/ 211 w 289"/>
                          <a:gd name="T41" fmla="*/ 77 h 158"/>
                          <a:gd name="T42" fmla="*/ 208 w 289"/>
                          <a:gd name="T43" fmla="*/ 84 h 158"/>
                          <a:gd name="T44" fmla="*/ 203 w 289"/>
                          <a:gd name="T45" fmla="*/ 92 h 158"/>
                          <a:gd name="T46" fmla="*/ 200 w 289"/>
                          <a:gd name="T47" fmla="*/ 100 h 158"/>
                          <a:gd name="T48" fmla="*/ 195 w 289"/>
                          <a:gd name="T49" fmla="*/ 108 h 158"/>
                          <a:gd name="T50" fmla="*/ 179 w 289"/>
                          <a:gd name="T51" fmla="*/ 113 h 158"/>
                          <a:gd name="T52" fmla="*/ 161 w 289"/>
                          <a:gd name="T53" fmla="*/ 116 h 158"/>
                          <a:gd name="T54" fmla="*/ 145 w 289"/>
                          <a:gd name="T55" fmla="*/ 121 h 158"/>
                          <a:gd name="T56" fmla="*/ 129 w 289"/>
                          <a:gd name="T57" fmla="*/ 126 h 158"/>
                          <a:gd name="T58" fmla="*/ 113 w 289"/>
                          <a:gd name="T59" fmla="*/ 132 h 158"/>
                          <a:gd name="T60" fmla="*/ 98 w 289"/>
                          <a:gd name="T61" fmla="*/ 140 h 158"/>
                          <a:gd name="T62" fmla="*/ 82 w 289"/>
                          <a:gd name="T63" fmla="*/ 145 h 158"/>
                          <a:gd name="T64" fmla="*/ 66 w 289"/>
                          <a:gd name="T65" fmla="*/ 150 h 158"/>
                          <a:gd name="T66" fmla="*/ 50 w 289"/>
                          <a:gd name="T67" fmla="*/ 153 h 158"/>
                          <a:gd name="T68" fmla="*/ 37 w 289"/>
                          <a:gd name="T69" fmla="*/ 153 h 158"/>
                          <a:gd name="T70" fmla="*/ 21 w 289"/>
                          <a:gd name="T71" fmla="*/ 155 h 158"/>
                          <a:gd name="T72" fmla="*/ 6 w 289"/>
                          <a:gd name="T73" fmla="*/ 158 h 158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w 289"/>
                          <a:gd name="T112" fmla="*/ 0 h 158"/>
                          <a:gd name="T113" fmla="*/ 289 w 289"/>
                          <a:gd name="T114" fmla="*/ 158 h 158"/>
                        </a:gdLst>
                        <a:ahLst/>
                        <a:cxnLst>
                          <a:cxn ang="T74">
                            <a:pos x="T0" y="T1"/>
                          </a:cxn>
                          <a:cxn ang="T75">
                            <a:pos x="T2" y="T3"/>
                          </a:cxn>
                          <a:cxn ang="T76">
                            <a:pos x="T4" y="T5"/>
                          </a:cxn>
                          <a:cxn ang="T77">
                            <a:pos x="T6" y="T7"/>
                          </a:cxn>
                          <a:cxn ang="T78">
                            <a:pos x="T8" y="T9"/>
                          </a:cxn>
                          <a:cxn ang="T79">
                            <a:pos x="T10" y="T11"/>
                          </a:cxn>
                          <a:cxn ang="T80">
                            <a:pos x="T12" y="T13"/>
                          </a:cxn>
                          <a:cxn ang="T81">
                            <a:pos x="T14" y="T15"/>
                          </a:cxn>
                          <a:cxn ang="T82">
                            <a:pos x="T16" y="T17"/>
                          </a:cxn>
                          <a:cxn ang="T83">
                            <a:pos x="T18" y="T19"/>
                          </a:cxn>
                          <a:cxn ang="T84">
                            <a:pos x="T20" y="T21"/>
                          </a:cxn>
                          <a:cxn ang="T85">
                            <a:pos x="T22" y="T23"/>
                          </a:cxn>
                          <a:cxn ang="T86">
                            <a:pos x="T24" y="T25"/>
                          </a:cxn>
                          <a:cxn ang="T87">
                            <a:pos x="T26" y="T27"/>
                          </a:cxn>
                          <a:cxn ang="T88">
                            <a:pos x="T28" y="T29"/>
                          </a:cxn>
                          <a:cxn ang="T89">
                            <a:pos x="T30" y="T31"/>
                          </a:cxn>
                          <a:cxn ang="T90">
                            <a:pos x="T32" y="T33"/>
                          </a:cxn>
                          <a:cxn ang="T91">
                            <a:pos x="T34" y="T35"/>
                          </a:cxn>
                          <a:cxn ang="T92">
                            <a:pos x="T36" y="T37"/>
                          </a:cxn>
                          <a:cxn ang="T93">
                            <a:pos x="T38" y="T39"/>
                          </a:cxn>
                          <a:cxn ang="T94">
                            <a:pos x="T40" y="T41"/>
                          </a:cxn>
                          <a:cxn ang="T95">
                            <a:pos x="T42" y="T43"/>
                          </a:cxn>
                          <a:cxn ang="T96">
                            <a:pos x="T44" y="T45"/>
                          </a:cxn>
                          <a:cxn ang="T97">
                            <a:pos x="T46" y="T47"/>
                          </a:cxn>
                          <a:cxn ang="T98">
                            <a:pos x="T48" y="T49"/>
                          </a:cxn>
                          <a:cxn ang="T99">
                            <a:pos x="T50" y="T51"/>
                          </a:cxn>
                          <a:cxn ang="T100">
                            <a:pos x="T52" y="T53"/>
                          </a:cxn>
                          <a:cxn ang="T101">
                            <a:pos x="T54" y="T55"/>
                          </a:cxn>
                          <a:cxn ang="T102">
                            <a:pos x="T56" y="T57"/>
                          </a:cxn>
                          <a:cxn ang="T103">
                            <a:pos x="T58" y="T59"/>
                          </a:cxn>
                          <a:cxn ang="T104">
                            <a:pos x="T60" y="T61"/>
                          </a:cxn>
                          <a:cxn ang="T105">
                            <a:pos x="T62" y="T63"/>
                          </a:cxn>
                          <a:cxn ang="T106">
                            <a:pos x="T64" y="T65"/>
                          </a:cxn>
                          <a:cxn ang="T107">
                            <a:pos x="T66" y="T67"/>
                          </a:cxn>
                          <a:cxn ang="T108">
                            <a:pos x="T68" y="T69"/>
                          </a:cxn>
                          <a:cxn ang="T109">
                            <a:pos x="T70" y="T71"/>
                          </a:cxn>
                          <a:cxn ang="T110">
                            <a:pos x="T72" y="T73"/>
                          </a:cxn>
                        </a:cxnLst>
                        <a:rect l="T111" t="T112" r="T113" b="T114"/>
                        <a:pathLst>
                          <a:path w="289" h="158">
                            <a:moveTo>
                              <a:pt x="6" y="158"/>
                            </a:moveTo>
                            <a:lnTo>
                              <a:pt x="8" y="119"/>
                            </a:lnTo>
                            <a:lnTo>
                              <a:pt x="8" y="90"/>
                            </a:lnTo>
                            <a:lnTo>
                              <a:pt x="6" y="55"/>
                            </a:lnTo>
                            <a:lnTo>
                              <a:pt x="0" y="0"/>
                            </a:lnTo>
                            <a:lnTo>
                              <a:pt x="37" y="0"/>
                            </a:lnTo>
                            <a:lnTo>
                              <a:pt x="74" y="3"/>
                            </a:lnTo>
                            <a:lnTo>
                              <a:pt x="111" y="3"/>
                            </a:lnTo>
                            <a:lnTo>
                              <a:pt x="145" y="6"/>
                            </a:lnTo>
                            <a:lnTo>
                              <a:pt x="182" y="6"/>
                            </a:lnTo>
                            <a:lnTo>
                              <a:pt x="218" y="8"/>
                            </a:lnTo>
                            <a:lnTo>
                              <a:pt x="253" y="8"/>
                            </a:lnTo>
                            <a:lnTo>
                              <a:pt x="289" y="8"/>
                            </a:lnTo>
                            <a:lnTo>
                              <a:pt x="271" y="34"/>
                            </a:lnTo>
                            <a:lnTo>
                              <a:pt x="261" y="50"/>
                            </a:lnTo>
                            <a:lnTo>
                              <a:pt x="247" y="63"/>
                            </a:lnTo>
                            <a:lnTo>
                              <a:pt x="226" y="82"/>
                            </a:lnTo>
                            <a:lnTo>
                              <a:pt x="224" y="79"/>
                            </a:lnTo>
                            <a:lnTo>
                              <a:pt x="224" y="77"/>
                            </a:lnTo>
                            <a:lnTo>
                              <a:pt x="218" y="77"/>
                            </a:lnTo>
                            <a:lnTo>
                              <a:pt x="211" y="77"/>
                            </a:lnTo>
                            <a:lnTo>
                              <a:pt x="208" y="84"/>
                            </a:lnTo>
                            <a:lnTo>
                              <a:pt x="203" y="92"/>
                            </a:lnTo>
                            <a:lnTo>
                              <a:pt x="200" y="100"/>
                            </a:lnTo>
                            <a:lnTo>
                              <a:pt x="195" y="108"/>
                            </a:lnTo>
                            <a:lnTo>
                              <a:pt x="179" y="113"/>
                            </a:lnTo>
                            <a:lnTo>
                              <a:pt x="161" y="116"/>
                            </a:lnTo>
                            <a:lnTo>
                              <a:pt x="145" y="121"/>
                            </a:lnTo>
                            <a:lnTo>
                              <a:pt x="129" y="126"/>
                            </a:lnTo>
                            <a:lnTo>
                              <a:pt x="113" y="132"/>
                            </a:lnTo>
                            <a:lnTo>
                              <a:pt x="98" y="140"/>
                            </a:lnTo>
                            <a:lnTo>
                              <a:pt x="82" y="145"/>
                            </a:lnTo>
                            <a:lnTo>
                              <a:pt x="66" y="150"/>
                            </a:lnTo>
                            <a:lnTo>
                              <a:pt x="50" y="153"/>
                            </a:lnTo>
                            <a:lnTo>
                              <a:pt x="37" y="153"/>
                            </a:lnTo>
                            <a:lnTo>
                              <a:pt x="21" y="155"/>
                            </a:lnTo>
                            <a:lnTo>
                              <a:pt x="6" y="158"/>
                            </a:lnTo>
                            <a:close/>
                          </a:path>
                        </a:pathLst>
                      </a:custGeom>
                      <a:solidFill>
                        <a:srgbClr val="9966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5" name="Freeform 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02" y="2565"/>
                        <a:ext cx="97" cy="105"/>
                      </a:xfrm>
                      <a:custGeom>
                        <a:avLst/>
                        <a:gdLst>
                          <a:gd name="T0" fmla="*/ 10 w 97"/>
                          <a:gd name="T1" fmla="*/ 105 h 105"/>
                          <a:gd name="T2" fmla="*/ 5 w 97"/>
                          <a:gd name="T3" fmla="*/ 87 h 105"/>
                          <a:gd name="T4" fmla="*/ 2 w 97"/>
                          <a:gd name="T5" fmla="*/ 71 h 105"/>
                          <a:gd name="T6" fmla="*/ 0 w 97"/>
                          <a:gd name="T7" fmla="*/ 53 h 105"/>
                          <a:gd name="T8" fmla="*/ 2 w 97"/>
                          <a:gd name="T9" fmla="*/ 24 h 105"/>
                          <a:gd name="T10" fmla="*/ 15 w 97"/>
                          <a:gd name="T11" fmla="*/ 21 h 105"/>
                          <a:gd name="T12" fmla="*/ 26 w 97"/>
                          <a:gd name="T13" fmla="*/ 18 h 105"/>
                          <a:gd name="T14" fmla="*/ 39 w 97"/>
                          <a:gd name="T15" fmla="*/ 16 h 105"/>
                          <a:gd name="T16" fmla="*/ 50 w 97"/>
                          <a:gd name="T17" fmla="*/ 13 h 105"/>
                          <a:gd name="T18" fmla="*/ 63 w 97"/>
                          <a:gd name="T19" fmla="*/ 11 h 105"/>
                          <a:gd name="T20" fmla="*/ 73 w 97"/>
                          <a:gd name="T21" fmla="*/ 8 h 105"/>
                          <a:gd name="T22" fmla="*/ 86 w 97"/>
                          <a:gd name="T23" fmla="*/ 3 h 105"/>
                          <a:gd name="T24" fmla="*/ 97 w 97"/>
                          <a:gd name="T25" fmla="*/ 0 h 105"/>
                          <a:gd name="T26" fmla="*/ 92 w 97"/>
                          <a:gd name="T27" fmla="*/ 26 h 105"/>
                          <a:gd name="T28" fmla="*/ 84 w 97"/>
                          <a:gd name="T29" fmla="*/ 45 h 105"/>
                          <a:gd name="T30" fmla="*/ 76 w 97"/>
                          <a:gd name="T31" fmla="*/ 63 h 105"/>
                          <a:gd name="T32" fmla="*/ 60 w 97"/>
                          <a:gd name="T33" fmla="*/ 89 h 105"/>
                          <a:gd name="T34" fmla="*/ 57 w 97"/>
                          <a:gd name="T35" fmla="*/ 92 h 105"/>
                          <a:gd name="T36" fmla="*/ 55 w 97"/>
                          <a:gd name="T37" fmla="*/ 95 h 105"/>
                          <a:gd name="T38" fmla="*/ 52 w 97"/>
                          <a:gd name="T39" fmla="*/ 97 h 105"/>
                          <a:gd name="T40" fmla="*/ 50 w 97"/>
                          <a:gd name="T41" fmla="*/ 100 h 105"/>
                          <a:gd name="T42" fmla="*/ 39 w 97"/>
                          <a:gd name="T43" fmla="*/ 100 h 105"/>
                          <a:gd name="T44" fmla="*/ 29 w 97"/>
                          <a:gd name="T45" fmla="*/ 103 h 105"/>
                          <a:gd name="T46" fmla="*/ 18 w 97"/>
                          <a:gd name="T47" fmla="*/ 103 h 105"/>
                          <a:gd name="T48" fmla="*/ 10 w 97"/>
                          <a:gd name="T49" fmla="*/ 105 h 105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97"/>
                          <a:gd name="T76" fmla="*/ 0 h 105"/>
                          <a:gd name="T77" fmla="*/ 97 w 97"/>
                          <a:gd name="T78" fmla="*/ 105 h 105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97" h="105">
                            <a:moveTo>
                              <a:pt x="10" y="105"/>
                            </a:moveTo>
                            <a:lnTo>
                              <a:pt x="5" y="87"/>
                            </a:lnTo>
                            <a:lnTo>
                              <a:pt x="2" y="71"/>
                            </a:lnTo>
                            <a:lnTo>
                              <a:pt x="0" y="53"/>
                            </a:lnTo>
                            <a:lnTo>
                              <a:pt x="2" y="24"/>
                            </a:lnTo>
                            <a:lnTo>
                              <a:pt x="15" y="21"/>
                            </a:lnTo>
                            <a:lnTo>
                              <a:pt x="26" y="18"/>
                            </a:lnTo>
                            <a:lnTo>
                              <a:pt x="39" y="16"/>
                            </a:lnTo>
                            <a:lnTo>
                              <a:pt x="50" y="13"/>
                            </a:lnTo>
                            <a:lnTo>
                              <a:pt x="63" y="11"/>
                            </a:lnTo>
                            <a:lnTo>
                              <a:pt x="73" y="8"/>
                            </a:lnTo>
                            <a:lnTo>
                              <a:pt x="86" y="3"/>
                            </a:lnTo>
                            <a:lnTo>
                              <a:pt x="97" y="0"/>
                            </a:lnTo>
                            <a:lnTo>
                              <a:pt x="92" y="26"/>
                            </a:lnTo>
                            <a:lnTo>
                              <a:pt x="84" y="45"/>
                            </a:lnTo>
                            <a:lnTo>
                              <a:pt x="76" y="63"/>
                            </a:lnTo>
                            <a:lnTo>
                              <a:pt x="60" y="89"/>
                            </a:lnTo>
                            <a:lnTo>
                              <a:pt x="57" y="92"/>
                            </a:lnTo>
                            <a:lnTo>
                              <a:pt x="55" y="95"/>
                            </a:lnTo>
                            <a:lnTo>
                              <a:pt x="52" y="97"/>
                            </a:lnTo>
                            <a:lnTo>
                              <a:pt x="50" y="100"/>
                            </a:lnTo>
                            <a:lnTo>
                              <a:pt x="39" y="100"/>
                            </a:lnTo>
                            <a:lnTo>
                              <a:pt x="29" y="103"/>
                            </a:lnTo>
                            <a:lnTo>
                              <a:pt x="18" y="103"/>
                            </a:lnTo>
                            <a:lnTo>
                              <a:pt x="10" y="105"/>
                            </a:lnTo>
                            <a:close/>
                          </a:path>
                        </a:pathLst>
                      </a:custGeom>
                      <a:solidFill>
                        <a:srgbClr val="6633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6" name="Freeform 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0" y="2568"/>
                        <a:ext cx="229" cy="86"/>
                      </a:xfrm>
                      <a:custGeom>
                        <a:avLst/>
                        <a:gdLst>
                          <a:gd name="T0" fmla="*/ 0 w 229"/>
                          <a:gd name="T1" fmla="*/ 86 h 86"/>
                          <a:gd name="T2" fmla="*/ 6 w 229"/>
                          <a:gd name="T3" fmla="*/ 65 h 86"/>
                          <a:gd name="T4" fmla="*/ 8 w 229"/>
                          <a:gd name="T5" fmla="*/ 44 h 86"/>
                          <a:gd name="T6" fmla="*/ 14 w 229"/>
                          <a:gd name="T7" fmla="*/ 23 h 86"/>
                          <a:gd name="T8" fmla="*/ 21 w 229"/>
                          <a:gd name="T9" fmla="*/ 2 h 86"/>
                          <a:gd name="T10" fmla="*/ 84 w 229"/>
                          <a:gd name="T11" fmla="*/ 2 h 86"/>
                          <a:gd name="T12" fmla="*/ 134 w 229"/>
                          <a:gd name="T13" fmla="*/ 0 h 86"/>
                          <a:gd name="T14" fmla="*/ 169 w 229"/>
                          <a:gd name="T15" fmla="*/ 0 h 86"/>
                          <a:gd name="T16" fmla="*/ 192 w 229"/>
                          <a:gd name="T17" fmla="*/ 0 h 86"/>
                          <a:gd name="T18" fmla="*/ 208 w 229"/>
                          <a:gd name="T19" fmla="*/ 0 h 86"/>
                          <a:gd name="T20" fmla="*/ 218 w 229"/>
                          <a:gd name="T21" fmla="*/ 0 h 86"/>
                          <a:gd name="T22" fmla="*/ 224 w 229"/>
                          <a:gd name="T23" fmla="*/ 2 h 86"/>
                          <a:gd name="T24" fmla="*/ 229 w 229"/>
                          <a:gd name="T25" fmla="*/ 2 h 86"/>
                          <a:gd name="T26" fmla="*/ 197 w 229"/>
                          <a:gd name="T27" fmla="*/ 18 h 86"/>
                          <a:gd name="T28" fmla="*/ 174 w 229"/>
                          <a:gd name="T29" fmla="*/ 31 h 86"/>
                          <a:gd name="T30" fmla="*/ 153 w 229"/>
                          <a:gd name="T31" fmla="*/ 39 h 86"/>
                          <a:gd name="T32" fmla="*/ 137 w 229"/>
                          <a:gd name="T33" fmla="*/ 47 h 86"/>
                          <a:gd name="T34" fmla="*/ 124 w 229"/>
                          <a:gd name="T35" fmla="*/ 52 h 86"/>
                          <a:gd name="T36" fmla="*/ 108 w 229"/>
                          <a:gd name="T37" fmla="*/ 60 h 86"/>
                          <a:gd name="T38" fmla="*/ 90 w 229"/>
                          <a:gd name="T39" fmla="*/ 65 h 86"/>
                          <a:gd name="T40" fmla="*/ 69 w 229"/>
                          <a:gd name="T41" fmla="*/ 73 h 86"/>
                          <a:gd name="T42" fmla="*/ 53 w 229"/>
                          <a:gd name="T43" fmla="*/ 76 h 86"/>
                          <a:gd name="T44" fmla="*/ 35 w 229"/>
                          <a:gd name="T45" fmla="*/ 79 h 86"/>
                          <a:gd name="T46" fmla="*/ 19 w 229"/>
                          <a:gd name="T47" fmla="*/ 84 h 86"/>
                          <a:gd name="T48" fmla="*/ 0 w 229"/>
                          <a:gd name="T49" fmla="*/ 86 h 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229"/>
                          <a:gd name="T76" fmla="*/ 0 h 86"/>
                          <a:gd name="T77" fmla="*/ 229 w 229"/>
                          <a:gd name="T78" fmla="*/ 86 h 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229" h="86">
                            <a:moveTo>
                              <a:pt x="0" y="86"/>
                            </a:moveTo>
                            <a:lnTo>
                              <a:pt x="6" y="65"/>
                            </a:lnTo>
                            <a:lnTo>
                              <a:pt x="8" y="44"/>
                            </a:lnTo>
                            <a:lnTo>
                              <a:pt x="14" y="23"/>
                            </a:lnTo>
                            <a:lnTo>
                              <a:pt x="21" y="2"/>
                            </a:lnTo>
                            <a:lnTo>
                              <a:pt x="84" y="2"/>
                            </a:lnTo>
                            <a:lnTo>
                              <a:pt x="134" y="0"/>
                            </a:lnTo>
                            <a:lnTo>
                              <a:pt x="169" y="0"/>
                            </a:lnTo>
                            <a:lnTo>
                              <a:pt x="192" y="0"/>
                            </a:lnTo>
                            <a:lnTo>
                              <a:pt x="208" y="0"/>
                            </a:lnTo>
                            <a:lnTo>
                              <a:pt x="218" y="0"/>
                            </a:lnTo>
                            <a:lnTo>
                              <a:pt x="224" y="2"/>
                            </a:lnTo>
                            <a:lnTo>
                              <a:pt x="229" y="2"/>
                            </a:lnTo>
                            <a:lnTo>
                              <a:pt x="197" y="18"/>
                            </a:lnTo>
                            <a:lnTo>
                              <a:pt x="174" y="31"/>
                            </a:lnTo>
                            <a:lnTo>
                              <a:pt x="153" y="39"/>
                            </a:lnTo>
                            <a:lnTo>
                              <a:pt x="137" y="47"/>
                            </a:lnTo>
                            <a:lnTo>
                              <a:pt x="124" y="52"/>
                            </a:lnTo>
                            <a:lnTo>
                              <a:pt x="108" y="60"/>
                            </a:lnTo>
                            <a:lnTo>
                              <a:pt x="90" y="65"/>
                            </a:lnTo>
                            <a:lnTo>
                              <a:pt x="69" y="73"/>
                            </a:lnTo>
                            <a:lnTo>
                              <a:pt x="53" y="76"/>
                            </a:lnTo>
                            <a:lnTo>
                              <a:pt x="35" y="79"/>
                            </a:lnTo>
                            <a:lnTo>
                              <a:pt x="19" y="84"/>
                            </a:lnTo>
                            <a:lnTo>
                              <a:pt x="0" y="86"/>
                            </a:lnTo>
                            <a:close/>
                          </a:path>
                        </a:pathLst>
                      </a:custGeom>
                      <a:solidFill>
                        <a:srgbClr val="9966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7" name="Freeform 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46" y="2397"/>
                        <a:ext cx="129" cy="47"/>
                      </a:xfrm>
                      <a:custGeom>
                        <a:avLst/>
                        <a:gdLst>
                          <a:gd name="T0" fmla="*/ 95 w 129"/>
                          <a:gd name="T1" fmla="*/ 47 h 47"/>
                          <a:gd name="T2" fmla="*/ 84 w 129"/>
                          <a:gd name="T3" fmla="*/ 47 h 47"/>
                          <a:gd name="T4" fmla="*/ 71 w 129"/>
                          <a:gd name="T5" fmla="*/ 45 h 47"/>
                          <a:gd name="T6" fmla="*/ 60 w 129"/>
                          <a:gd name="T7" fmla="*/ 45 h 47"/>
                          <a:gd name="T8" fmla="*/ 47 w 129"/>
                          <a:gd name="T9" fmla="*/ 42 h 47"/>
                          <a:gd name="T10" fmla="*/ 37 w 129"/>
                          <a:gd name="T11" fmla="*/ 42 h 47"/>
                          <a:gd name="T12" fmla="*/ 24 w 129"/>
                          <a:gd name="T13" fmla="*/ 42 h 47"/>
                          <a:gd name="T14" fmla="*/ 13 w 129"/>
                          <a:gd name="T15" fmla="*/ 39 h 47"/>
                          <a:gd name="T16" fmla="*/ 0 w 129"/>
                          <a:gd name="T17" fmla="*/ 39 h 47"/>
                          <a:gd name="T18" fmla="*/ 5 w 129"/>
                          <a:gd name="T19" fmla="*/ 24 h 47"/>
                          <a:gd name="T20" fmla="*/ 10 w 129"/>
                          <a:gd name="T21" fmla="*/ 13 h 47"/>
                          <a:gd name="T22" fmla="*/ 13 w 129"/>
                          <a:gd name="T23" fmla="*/ 8 h 47"/>
                          <a:gd name="T24" fmla="*/ 18 w 129"/>
                          <a:gd name="T25" fmla="*/ 3 h 47"/>
                          <a:gd name="T26" fmla="*/ 32 w 129"/>
                          <a:gd name="T27" fmla="*/ 3 h 47"/>
                          <a:gd name="T28" fmla="*/ 47 w 129"/>
                          <a:gd name="T29" fmla="*/ 3 h 47"/>
                          <a:gd name="T30" fmla="*/ 60 w 129"/>
                          <a:gd name="T31" fmla="*/ 3 h 47"/>
                          <a:gd name="T32" fmla="*/ 74 w 129"/>
                          <a:gd name="T33" fmla="*/ 3 h 47"/>
                          <a:gd name="T34" fmla="*/ 87 w 129"/>
                          <a:gd name="T35" fmla="*/ 3 h 47"/>
                          <a:gd name="T36" fmla="*/ 102 w 129"/>
                          <a:gd name="T37" fmla="*/ 3 h 47"/>
                          <a:gd name="T38" fmla="*/ 116 w 129"/>
                          <a:gd name="T39" fmla="*/ 0 h 47"/>
                          <a:gd name="T40" fmla="*/ 129 w 129"/>
                          <a:gd name="T41" fmla="*/ 0 h 47"/>
                          <a:gd name="T42" fmla="*/ 123 w 129"/>
                          <a:gd name="T43" fmla="*/ 10 h 47"/>
                          <a:gd name="T44" fmla="*/ 118 w 129"/>
                          <a:gd name="T45" fmla="*/ 21 h 47"/>
                          <a:gd name="T46" fmla="*/ 116 w 129"/>
                          <a:gd name="T47" fmla="*/ 34 h 47"/>
                          <a:gd name="T48" fmla="*/ 110 w 129"/>
                          <a:gd name="T49" fmla="*/ 45 h 47"/>
                          <a:gd name="T50" fmla="*/ 108 w 129"/>
                          <a:gd name="T51" fmla="*/ 47 h 47"/>
                          <a:gd name="T52" fmla="*/ 102 w 129"/>
                          <a:gd name="T53" fmla="*/ 47 h 47"/>
                          <a:gd name="T54" fmla="*/ 100 w 129"/>
                          <a:gd name="T55" fmla="*/ 47 h 47"/>
                          <a:gd name="T56" fmla="*/ 95 w 129"/>
                          <a:gd name="T57" fmla="*/ 47 h 47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w 129"/>
                          <a:gd name="T88" fmla="*/ 0 h 47"/>
                          <a:gd name="T89" fmla="*/ 129 w 129"/>
                          <a:gd name="T90" fmla="*/ 47 h 47"/>
                        </a:gdLst>
                        <a:ahLst/>
                        <a:cxnLst>
                          <a:cxn ang="T58">
                            <a:pos x="T0" y="T1"/>
                          </a:cxn>
                          <a:cxn ang="T59">
                            <a:pos x="T2" y="T3"/>
                          </a:cxn>
                          <a:cxn ang="T60">
                            <a:pos x="T4" y="T5"/>
                          </a:cxn>
                          <a:cxn ang="T61">
                            <a:pos x="T6" y="T7"/>
                          </a:cxn>
                          <a:cxn ang="T62">
                            <a:pos x="T8" y="T9"/>
                          </a:cxn>
                          <a:cxn ang="T63">
                            <a:pos x="T10" y="T11"/>
                          </a:cxn>
                          <a:cxn ang="T64">
                            <a:pos x="T12" y="T13"/>
                          </a:cxn>
                          <a:cxn ang="T65">
                            <a:pos x="T14" y="T15"/>
                          </a:cxn>
                          <a:cxn ang="T66">
                            <a:pos x="T16" y="T17"/>
                          </a:cxn>
                          <a:cxn ang="T67">
                            <a:pos x="T18" y="T19"/>
                          </a:cxn>
                          <a:cxn ang="T68">
                            <a:pos x="T20" y="T21"/>
                          </a:cxn>
                          <a:cxn ang="T69">
                            <a:pos x="T22" y="T23"/>
                          </a:cxn>
                          <a:cxn ang="T70">
                            <a:pos x="T24" y="T25"/>
                          </a:cxn>
                          <a:cxn ang="T71">
                            <a:pos x="T26" y="T27"/>
                          </a:cxn>
                          <a:cxn ang="T72">
                            <a:pos x="T28" y="T29"/>
                          </a:cxn>
                          <a:cxn ang="T73">
                            <a:pos x="T30" y="T31"/>
                          </a:cxn>
                          <a:cxn ang="T74">
                            <a:pos x="T32" y="T33"/>
                          </a:cxn>
                          <a:cxn ang="T75">
                            <a:pos x="T34" y="T35"/>
                          </a:cxn>
                          <a:cxn ang="T76">
                            <a:pos x="T36" y="T37"/>
                          </a:cxn>
                          <a:cxn ang="T77">
                            <a:pos x="T38" y="T39"/>
                          </a:cxn>
                          <a:cxn ang="T78">
                            <a:pos x="T40" y="T41"/>
                          </a:cxn>
                          <a:cxn ang="T79">
                            <a:pos x="T42" y="T43"/>
                          </a:cxn>
                          <a:cxn ang="T80">
                            <a:pos x="T44" y="T45"/>
                          </a:cxn>
                          <a:cxn ang="T81">
                            <a:pos x="T46" y="T47"/>
                          </a:cxn>
                          <a:cxn ang="T82">
                            <a:pos x="T48" y="T49"/>
                          </a:cxn>
                          <a:cxn ang="T83">
                            <a:pos x="T50" y="T51"/>
                          </a:cxn>
                          <a:cxn ang="T84">
                            <a:pos x="T52" y="T53"/>
                          </a:cxn>
                          <a:cxn ang="T85">
                            <a:pos x="T54" y="T55"/>
                          </a:cxn>
                          <a:cxn ang="T86">
                            <a:pos x="T56" y="T57"/>
                          </a:cxn>
                        </a:cxnLst>
                        <a:rect l="T87" t="T88" r="T89" b="T90"/>
                        <a:pathLst>
                          <a:path w="129" h="47">
                            <a:moveTo>
                              <a:pt x="95" y="47"/>
                            </a:moveTo>
                            <a:lnTo>
                              <a:pt x="84" y="47"/>
                            </a:lnTo>
                            <a:lnTo>
                              <a:pt x="71" y="45"/>
                            </a:lnTo>
                            <a:lnTo>
                              <a:pt x="60" y="45"/>
                            </a:lnTo>
                            <a:lnTo>
                              <a:pt x="47" y="42"/>
                            </a:lnTo>
                            <a:lnTo>
                              <a:pt x="37" y="42"/>
                            </a:lnTo>
                            <a:lnTo>
                              <a:pt x="24" y="42"/>
                            </a:lnTo>
                            <a:lnTo>
                              <a:pt x="13" y="39"/>
                            </a:lnTo>
                            <a:lnTo>
                              <a:pt x="0" y="39"/>
                            </a:lnTo>
                            <a:lnTo>
                              <a:pt x="5" y="24"/>
                            </a:lnTo>
                            <a:lnTo>
                              <a:pt x="10" y="13"/>
                            </a:lnTo>
                            <a:lnTo>
                              <a:pt x="13" y="8"/>
                            </a:lnTo>
                            <a:lnTo>
                              <a:pt x="18" y="3"/>
                            </a:lnTo>
                            <a:lnTo>
                              <a:pt x="32" y="3"/>
                            </a:lnTo>
                            <a:lnTo>
                              <a:pt x="47" y="3"/>
                            </a:lnTo>
                            <a:lnTo>
                              <a:pt x="60" y="3"/>
                            </a:lnTo>
                            <a:lnTo>
                              <a:pt x="74" y="3"/>
                            </a:lnTo>
                            <a:lnTo>
                              <a:pt x="87" y="3"/>
                            </a:lnTo>
                            <a:lnTo>
                              <a:pt x="102" y="3"/>
                            </a:lnTo>
                            <a:lnTo>
                              <a:pt x="116" y="0"/>
                            </a:lnTo>
                            <a:lnTo>
                              <a:pt x="129" y="0"/>
                            </a:lnTo>
                            <a:lnTo>
                              <a:pt x="123" y="10"/>
                            </a:lnTo>
                            <a:lnTo>
                              <a:pt x="118" y="21"/>
                            </a:lnTo>
                            <a:lnTo>
                              <a:pt x="116" y="34"/>
                            </a:lnTo>
                            <a:lnTo>
                              <a:pt x="110" y="45"/>
                            </a:lnTo>
                            <a:lnTo>
                              <a:pt x="108" y="47"/>
                            </a:lnTo>
                            <a:lnTo>
                              <a:pt x="102" y="47"/>
                            </a:lnTo>
                            <a:lnTo>
                              <a:pt x="100" y="47"/>
                            </a:lnTo>
                            <a:lnTo>
                              <a:pt x="95" y="47"/>
                            </a:lnTo>
                            <a:close/>
                          </a:path>
                        </a:pathLst>
                      </a:custGeom>
                      <a:solidFill>
                        <a:srgbClr val="9966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2578" name="Freeform 7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6" y="2205"/>
                        <a:ext cx="142" cy="158"/>
                      </a:xfrm>
                      <a:custGeom>
                        <a:avLst/>
                        <a:gdLst>
                          <a:gd name="T0" fmla="*/ 47 w 142"/>
                          <a:gd name="T1" fmla="*/ 158 h 158"/>
                          <a:gd name="T2" fmla="*/ 24 w 142"/>
                          <a:gd name="T3" fmla="*/ 131 h 158"/>
                          <a:gd name="T4" fmla="*/ 11 w 142"/>
                          <a:gd name="T5" fmla="*/ 116 h 158"/>
                          <a:gd name="T6" fmla="*/ 3 w 142"/>
                          <a:gd name="T7" fmla="*/ 108 h 158"/>
                          <a:gd name="T8" fmla="*/ 0 w 142"/>
                          <a:gd name="T9" fmla="*/ 97 h 158"/>
                          <a:gd name="T10" fmla="*/ 11 w 142"/>
                          <a:gd name="T11" fmla="*/ 82 h 158"/>
                          <a:gd name="T12" fmla="*/ 21 w 142"/>
                          <a:gd name="T13" fmla="*/ 71 h 158"/>
                          <a:gd name="T14" fmla="*/ 29 w 142"/>
                          <a:gd name="T15" fmla="*/ 61 h 158"/>
                          <a:gd name="T16" fmla="*/ 40 w 142"/>
                          <a:gd name="T17" fmla="*/ 53 h 158"/>
                          <a:gd name="T18" fmla="*/ 47 w 142"/>
                          <a:gd name="T19" fmla="*/ 45 h 158"/>
                          <a:gd name="T20" fmla="*/ 58 w 142"/>
                          <a:gd name="T21" fmla="*/ 37 h 158"/>
                          <a:gd name="T22" fmla="*/ 71 w 142"/>
                          <a:gd name="T23" fmla="*/ 29 h 158"/>
                          <a:gd name="T24" fmla="*/ 82 w 142"/>
                          <a:gd name="T25" fmla="*/ 18 h 158"/>
                          <a:gd name="T26" fmla="*/ 95 w 142"/>
                          <a:gd name="T27" fmla="*/ 16 h 158"/>
                          <a:gd name="T28" fmla="*/ 110 w 142"/>
                          <a:gd name="T29" fmla="*/ 11 h 158"/>
                          <a:gd name="T30" fmla="*/ 126 w 142"/>
                          <a:gd name="T31" fmla="*/ 5 h 158"/>
                          <a:gd name="T32" fmla="*/ 142 w 142"/>
                          <a:gd name="T33" fmla="*/ 0 h 158"/>
                          <a:gd name="T34" fmla="*/ 126 w 142"/>
                          <a:gd name="T35" fmla="*/ 26 h 158"/>
                          <a:gd name="T36" fmla="*/ 110 w 142"/>
                          <a:gd name="T37" fmla="*/ 50 h 158"/>
                          <a:gd name="T38" fmla="*/ 95 w 142"/>
                          <a:gd name="T39" fmla="*/ 76 h 158"/>
                          <a:gd name="T40" fmla="*/ 82 w 142"/>
                          <a:gd name="T41" fmla="*/ 100 h 158"/>
                          <a:gd name="T42" fmla="*/ 68 w 142"/>
                          <a:gd name="T43" fmla="*/ 121 h 158"/>
                          <a:gd name="T44" fmla="*/ 61 w 142"/>
                          <a:gd name="T45" fmla="*/ 139 h 158"/>
                          <a:gd name="T46" fmla="*/ 53 w 142"/>
                          <a:gd name="T47" fmla="*/ 153 h 158"/>
                          <a:gd name="T48" fmla="*/ 47 w 142"/>
                          <a:gd name="T49" fmla="*/ 158 h 158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142"/>
                          <a:gd name="T76" fmla="*/ 0 h 158"/>
                          <a:gd name="T77" fmla="*/ 142 w 142"/>
                          <a:gd name="T78" fmla="*/ 158 h 158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142" h="158">
                            <a:moveTo>
                              <a:pt x="47" y="158"/>
                            </a:moveTo>
                            <a:lnTo>
                              <a:pt x="24" y="131"/>
                            </a:lnTo>
                            <a:lnTo>
                              <a:pt x="11" y="116"/>
                            </a:lnTo>
                            <a:lnTo>
                              <a:pt x="3" y="108"/>
                            </a:lnTo>
                            <a:lnTo>
                              <a:pt x="0" y="97"/>
                            </a:lnTo>
                            <a:lnTo>
                              <a:pt x="11" y="82"/>
                            </a:lnTo>
                            <a:lnTo>
                              <a:pt x="21" y="71"/>
                            </a:lnTo>
                            <a:lnTo>
                              <a:pt x="29" y="61"/>
                            </a:lnTo>
                            <a:lnTo>
                              <a:pt x="40" y="53"/>
                            </a:lnTo>
                            <a:lnTo>
                              <a:pt x="47" y="45"/>
                            </a:lnTo>
                            <a:lnTo>
                              <a:pt x="58" y="37"/>
                            </a:lnTo>
                            <a:lnTo>
                              <a:pt x="71" y="29"/>
                            </a:lnTo>
                            <a:lnTo>
                              <a:pt x="82" y="18"/>
                            </a:lnTo>
                            <a:lnTo>
                              <a:pt x="95" y="16"/>
                            </a:lnTo>
                            <a:lnTo>
                              <a:pt x="110" y="11"/>
                            </a:lnTo>
                            <a:lnTo>
                              <a:pt x="126" y="5"/>
                            </a:lnTo>
                            <a:lnTo>
                              <a:pt x="142" y="0"/>
                            </a:lnTo>
                            <a:lnTo>
                              <a:pt x="126" y="26"/>
                            </a:lnTo>
                            <a:lnTo>
                              <a:pt x="110" y="50"/>
                            </a:lnTo>
                            <a:lnTo>
                              <a:pt x="95" y="76"/>
                            </a:lnTo>
                            <a:lnTo>
                              <a:pt x="82" y="100"/>
                            </a:lnTo>
                            <a:lnTo>
                              <a:pt x="68" y="121"/>
                            </a:lnTo>
                            <a:lnTo>
                              <a:pt x="61" y="139"/>
                            </a:lnTo>
                            <a:lnTo>
                              <a:pt x="53" y="153"/>
                            </a:lnTo>
                            <a:lnTo>
                              <a:pt x="47" y="158"/>
                            </a:lnTo>
                            <a:close/>
                          </a:path>
                        </a:pathLst>
                      </a:custGeom>
                      <a:solidFill>
                        <a:srgbClr val="9966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2570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812" y="2555"/>
                      <a:ext cx="665" cy="273"/>
                    </a:xfrm>
                    <a:custGeom>
                      <a:avLst/>
                      <a:gdLst>
                        <a:gd name="T0" fmla="*/ 11 w 665"/>
                        <a:gd name="T1" fmla="*/ 244 h 273"/>
                        <a:gd name="T2" fmla="*/ 3 w 665"/>
                        <a:gd name="T3" fmla="*/ 202 h 273"/>
                        <a:gd name="T4" fmla="*/ 11 w 665"/>
                        <a:gd name="T5" fmla="*/ 186 h 273"/>
                        <a:gd name="T6" fmla="*/ 19 w 665"/>
                        <a:gd name="T7" fmla="*/ 189 h 273"/>
                        <a:gd name="T8" fmla="*/ 34 w 665"/>
                        <a:gd name="T9" fmla="*/ 191 h 273"/>
                        <a:gd name="T10" fmla="*/ 58 w 665"/>
                        <a:gd name="T11" fmla="*/ 189 h 273"/>
                        <a:gd name="T12" fmla="*/ 82 w 665"/>
                        <a:gd name="T13" fmla="*/ 189 h 273"/>
                        <a:gd name="T14" fmla="*/ 105 w 665"/>
                        <a:gd name="T15" fmla="*/ 186 h 273"/>
                        <a:gd name="T16" fmla="*/ 139 w 665"/>
                        <a:gd name="T17" fmla="*/ 181 h 273"/>
                        <a:gd name="T18" fmla="*/ 181 w 665"/>
                        <a:gd name="T19" fmla="*/ 168 h 273"/>
                        <a:gd name="T20" fmla="*/ 226 w 665"/>
                        <a:gd name="T21" fmla="*/ 157 h 273"/>
                        <a:gd name="T22" fmla="*/ 268 w 665"/>
                        <a:gd name="T23" fmla="*/ 147 h 273"/>
                        <a:gd name="T24" fmla="*/ 321 w 665"/>
                        <a:gd name="T25" fmla="*/ 131 h 273"/>
                        <a:gd name="T26" fmla="*/ 376 w 665"/>
                        <a:gd name="T27" fmla="*/ 107 h 273"/>
                        <a:gd name="T28" fmla="*/ 431 w 665"/>
                        <a:gd name="T29" fmla="*/ 86 h 273"/>
                        <a:gd name="T30" fmla="*/ 486 w 665"/>
                        <a:gd name="T31" fmla="*/ 63 h 273"/>
                        <a:gd name="T32" fmla="*/ 528 w 665"/>
                        <a:gd name="T33" fmla="*/ 42 h 273"/>
                        <a:gd name="T34" fmla="*/ 565 w 665"/>
                        <a:gd name="T35" fmla="*/ 18 h 273"/>
                        <a:gd name="T36" fmla="*/ 589 w 665"/>
                        <a:gd name="T37" fmla="*/ 5 h 273"/>
                        <a:gd name="T38" fmla="*/ 604 w 665"/>
                        <a:gd name="T39" fmla="*/ 2 h 273"/>
                        <a:gd name="T40" fmla="*/ 617 w 665"/>
                        <a:gd name="T41" fmla="*/ 13 h 273"/>
                        <a:gd name="T42" fmla="*/ 628 w 665"/>
                        <a:gd name="T43" fmla="*/ 36 h 273"/>
                        <a:gd name="T44" fmla="*/ 641 w 665"/>
                        <a:gd name="T45" fmla="*/ 60 h 273"/>
                        <a:gd name="T46" fmla="*/ 657 w 665"/>
                        <a:gd name="T47" fmla="*/ 81 h 273"/>
                        <a:gd name="T48" fmla="*/ 662 w 665"/>
                        <a:gd name="T49" fmla="*/ 97 h 273"/>
                        <a:gd name="T50" fmla="*/ 662 w 665"/>
                        <a:gd name="T51" fmla="*/ 105 h 273"/>
                        <a:gd name="T52" fmla="*/ 612 w 665"/>
                        <a:gd name="T53" fmla="*/ 123 h 273"/>
                        <a:gd name="T54" fmla="*/ 528 w 665"/>
                        <a:gd name="T55" fmla="*/ 147 h 273"/>
                        <a:gd name="T56" fmla="*/ 463 w 665"/>
                        <a:gd name="T57" fmla="*/ 168 h 273"/>
                        <a:gd name="T58" fmla="*/ 410 w 665"/>
                        <a:gd name="T59" fmla="*/ 184 h 273"/>
                        <a:gd name="T60" fmla="*/ 368 w 665"/>
                        <a:gd name="T61" fmla="*/ 194 h 273"/>
                        <a:gd name="T62" fmla="*/ 329 w 665"/>
                        <a:gd name="T63" fmla="*/ 207 h 273"/>
                        <a:gd name="T64" fmla="*/ 287 w 665"/>
                        <a:gd name="T65" fmla="*/ 218 h 273"/>
                        <a:gd name="T66" fmla="*/ 237 w 665"/>
                        <a:gd name="T67" fmla="*/ 233 h 273"/>
                        <a:gd name="T68" fmla="*/ 184 w 665"/>
                        <a:gd name="T69" fmla="*/ 244 h 273"/>
                        <a:gd name="T70" fmla="*/ 137 w 665"/>
                        <a:gd name="T71" fmla="*/ 252 h 273"/>
                        <a:gd name="T72" fmla="*/ 90 w 665"/>
                        <a:gd name="T73" fmla="*/ 260 h 273"/>
                        <a:gd name="T74" fmla="*/ 40 w 665"/>
                        <a:gd name="T75" fmla="*/ 268 h 273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665"/>
                        <a:gd name="T115" fmla="*/ 0 h 273"/>
                        <a:gd name="T116" fmla="*/ 665 w 665"/>
                        <a:gd name="T117" fmla="*/ 273 h 273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665" h="273">
                          <a:moveTo>
                            <a:pt x="16" y="273"/>
                          </a:moveTo>
                          <a:lnTo>
                            <a:pt x="11" y="244"/>
                          </a:lnTo>
                          <a:lnTo>
                            <a:pt x="8" y="220"/>
                          </a:lnTo>
                          <a:lnTo>
                            <a:pt x="3" y="202"/>
                          </a:lnTo>
                          <a:lnTo>
                            <a:pt x="0" y="184"/>
                          </a:lnTo>
                          <a:lnTo>
                            <a:pt x="11" y="186"/>
                          </a:lnTo>
                          <a:lnTo>
                            <a:pt x="16" y="186"/>
                          </a:lnTo>
                          <a:lnTo>
                            <a:pt x="19" y="189"/>
                          </a:lnTo>
                          <a:lnTo>
                            <a:pt x="21" y="191"/>
                          </a:lnTo>
                          <a:lnTo>
                            <a:pt x="34" y="191"/>
                          </a:lnTo>
                          <a:lnTo>
                            <a:pt x="45" y="189"/>
                          </a:lnTo>
                          <a:lnTo>
                            <a:pt x="58" y="189"/>
                          </a:lnTo>
                          <a:lnTo>
                            <a:pt x="68" y="189"/>
                          </a:lnTo>
                          <a:lnTo>
                            <a:pt x="82" y="189"/>
                          </a:lnTo>
                          <a:lnTo>
                            <a:pt x="92" y="189"/>
                          </a:lnTo>
                          <a:lnTo>
                            <a:pt x="105" y="186"/>
                          </a:lnTo>
                          <a:lnTo>
                            <a:pt x="118" y="186"/>
                          </a:lnTo>
                          <a:lnTo>
                            <a:pt x="139" y="181"/>
                          </a:lnTo>
                          <a:lnTo>
                            <a:pt x="160" y="176"/>
                          </a:lnTo>
                          <a:lnTo>
                            <a:pt x="181" y="168"/>
                          </a:lnTo>
                          <a:lnTo>
                            <a:pt x="202" y="162"/>
                          </a:lnTo>
                          <a:lnTo>
                            <a:pt x="226" y="157"/>
                          </a:lnTo>
                          <a:lnTo>
                            <a:pt x="247" y="152"/>
                          </a:lnTo>
                          <a:lnTo>
                            <a:pt x="268" y="147"/>
                          </a:lnTo>
                          <a:lnTo>
                            <a:pt x="292" y="141"/>
                          </a:lnTo>
                          <a:lnTo>
                            <a:pt x="321" y="131"/>
                          </a:lnTo>
                          <a:lnTo>
                            <a:pt x="347" y="118"/>
                          </a:lnTo>
                          <a:lnTo>
                            <a:pt x="376" y="107"/>
                          </a:lnTo>
                          <a:lnTo>
                            <a:pt x="402" y="97"/>
                          </a:lnTo>
                          <a:lnTo>
                            <a:pt x="431" y="86"/>
                          </a:lnTo>
                          <a:lnTo>
                            <a:pt x="457" y="76"/>
                          </a:lnTo>
                          <a:lnTo>
                            <a:pt x="486" y="63"/>
                          </a:lnTo>
                          <a:lnTo>
                            <a:pt x="512" y="52"/>
                          </a:lnTo>
                          <a:lnTo>
                            <a:pt x="528" y="42"/>
                          </a:lnTo>
                          <a:lnTo>
                            <a:pt x="547" y="31"/>
                          </a:lnTo>
                          <a:lnTo>
                            <a:pt x="565" y="18"/>
                          </a:lnTo>
                          <a:lnTo>
                            <a:pt x="581" y="7"/>
                          </a:lnTo>
                          <a:lnTo>
                            <a:pt x="589" y="5"/>
                          </a:lnTo>
                          <a:lnTo>
                            <a:pt x="596" y="2"/>
                          </a:lnTo>
                          <a:lnTo>
                            <a:pt x="604" y="2"/>
                          </a:lnTo>
                          <a:lnTo>
                            <a:pt x="612" y="0"/>
                          </a:lnTo>
                          <a:lnTo>
                            <a:pt x="617" y="13"/>
                          </a:lnTo>
                          <a:lnTo>
                            <a:pt x="623" y="23"/>
                          </a:lnTo>
                          <a:lnTo>
                            <a:pt x="628" y="36"/>
                          </a:lnTo>
                          <a:lnTo>
                            <a:pt x="633" y="49"/>
                          </a:lnTo>
                          <a:lnTo>
                            <a:pt x="641" y="60"/>
                          </a:lnTo>
                          <a:lnTo>
                            <a:pt x="649" y="71"/>
                          </a:lnTo>
                          <a:lnTo>
                            <a:pt x="657" y="81"/>
                          </a:lnTo>
                          <a:lnTo>
                            <a:pt x="665" y="94"/>
                          </a:lnTo>
                          <a:lnTo>
                            <a:pt x="662" y="97"/>
                          </a:lnTo>
                          <a:lnTo>
                            <a:pt x="662" y="102"/>
                          </a:lnTo>
                          <a:lnTo>
                            <a:pt x="662" y="105"/>
                          </a:lnTo>
                          <a:lnTo>
                            <a:pt x="662" y="107"/>
                          </a:lnTo>
                          <a:lnTo>
                            <a:pt x="612" y="123"/>
                          </a:lnTo>
                          <a:lnTo>
                            <a:pt x="568" y="136"/>
                          </a:lnTo>
                          <a:lnTo>
                            <a:pt x="528" y="147"/>
                          </a:lnTo>
                          <a:lnTo>
                            <a:pt x="491" y="157"/>
                          </a:lnTo>
                          <a:lnTo>
                            <a:pt x="463" y="168"/>
                          </a:lnTo>
                          <a:lnTo>
                            <a:pt x="436" y="176"/>
                          </a:lnTo>
                          <a:lnTo>
                            <a:pt x="410" y="184"/>
                          </a:lnTo>
                          <a:lnTo>
                            <a:pt x="389" y="189"/>
                          </a:lnTo>
                          <a:lnTo>
                            <a:pt x="368" y="194"/>
                          </a:lnTo>
                          <a:lnTo>
                            <a:pt x="347" y="202"/>
                          </a:lnTo>
                          <a:lnTo>
                            <a:pt x="329" y="207"/>
                          </a:lnTo>
                          <a:lnTo>
                            <a:pt x="308" y="212"/>
                          </a:lnTo>
                          <a:lnTo>
                            <a:pt x="287" y="218"/>
                          </a:lnTo>
                          <a:lnTo>
                            <a:pt x="263" y="226"/>
                          </a:lnTo>
                          <a:lnTo>
                            <a:pt x="237" y="233"/>
                          </a:lnTo>
                          <a:lnTo>
                            <a:pt x="208" y="241"/>
                          </a:lnTo>
                          <a:lnTo>
                            <a:pt x="184" y="244"/>
                          </a:lnTo>
                          <a:lnTo>
                            <a:pt x="160" y="249"/>
                          </a:lnTo>
                          <a:lnTo>
                            <a:pt x="137" y="252"/>
                          </a:lnTo>
                          <a:lnTo>
                            <a:pt x="113" y="257"/>
                          </a:lnTo>
                          <a:lnTo>
                            <a:pt x="90" y="260"/>
                          </a:lnTo>
                          <a:lnTo>
                            <a:pt x="66" y="265"/>
                          </a:lnTo>
                          <a:lnTo>
                            <a:pt x="40" y="268"/>
                          </a:lnTo>
                          <a:lnTo>
                            <a:pt x="16" y="273"/>
                          </a:lnTo>
                          <a:close/>
                        </a:path>
                      </a:pathLst>
                    </a:custGeom>
                    <a:solidFill>
                      <a:srgbClr val="996633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67" name="Freeform 52"/>
                  <p:cNvSpPr>
                    <a:spLocks/>
                  </p:cNvSpPr>
                  <p:nvPr/>
                </p:nvSpPr>
                <p:spPr bwMode="auto">
                  <a:xfrm>
                    <a:off x="2936" y="3041"/>
                    <a:ext cx="239" cy="97"/>
                  </a:xfrm>
                  <a:custGeom>
                    <a:avLst/>
                    <a:gdLst>
                      <a:gd name="T0" fmla="*/ 14 w 239"/>
                      <a:gd name="T1" fmla="*/ 97 h 97"/>
                      <a:gd name="T2" fmla="*/ 11 w 239"/>
                      <a:gd name="T3" fmla="*/ 94 h 97"/>
                      <a:gd name="T4" fmla="*/ 11 w 239"/>
                      <a:gd name="T5" fmla="*/ 92 h 97"/>
                      <a:gd name="T6" fmla="*/ 8 w 239"/>
                      <a:gd name="T7" fmla="*/ 92 h 97"/>
                      <a:gd name="T8" fmla="*/ 6 w 239"/>
                      <a:gd name="T9" fmla="*/ 92 h 97"/>
                      <a:gd name="T10" fmla="*/ 3 w 239"/>
                      <a:gd name="T11" fmla="*/ 68 h 97"/>
                      <a:gd name="T12" fmla="*/ 3 w 239"/>
                      <a:gd name="T13" fmla="*/ 44 h 97"/>
                      <a:gd name="T14" fmla="*/ 0 w 239"/>
                      <a:gd name="T15" fmla="*/ 21 h 97"/>
                      <a:gd name="T16" fmla="*/ 0 w 239"/>
                      <a:gd name="T17" fmla="*/ 0 h 97"/>
                      <a:gd name="T18" fmla="*/ 6 w 239"/>
                      <a:gd name="T19" fmla="*/ 0 h 97"/>
                      <a:gd name="T20" fmla="*/ 11 w 239"/>
                      <a:gd name="T21" fmla="*/ 0 h 97"/>
                      <a:gd name="T22" fmla="*/ 19 w 239"/>
                      <a:gd name="T23" fmla="*/ 0 h 97"/>
                      <a:gd name="T24" fmla="*/ 27 w 239"/>
                      <a:gd name="T25" fmla="*/ 0 h 97"/>
                      <a:gd name="T26" fmla="*/ 40 w 239"/>
                      <a:gd name="T27" fmla="*/ 8 h 97"/>
                      <a:gd name="T28" fmla="*/ 56 w 239"/>
                      <a:gd name="T29" fmla="*/ 15 h 97"/>
                      <a:gd name="T30" fmla="*/ 71 w 239"/>
                      <a:gd name="T31" fmla="*/ 23 h 97"/>
                      <a:gd name="T32" fmla="*/ 87 w 239"/>
                      <a:gd name="T33" fmla="*/ 31 h 97"/>
                      <a:gd name="T34" fmla="*/ 100 w 239"/>
                      <a:gd name="T35" fmla="*/ 34 h 97"/>
                      <a:gd name="T36" fmla="*/ 116 w 239"/>
                      <a:gd name="T37" fmla="*/ 36 h 97"/>
                      <a:gd name="T38" fmla="*/ 129 w 239"/>
                      <a:gd name="T39" fmla="*/ 36 h 97"/>
                      <a:gd name="T40" fmla="*/ 142 w 239"/>
                      <a:gd name="T41" fmla="*/ 39 h 97"/>
                      <a:gd name="T42" fmla="*/ 161 w 239"/>
                      <a:gd name="T43" fmla="*/ 47 h 97"/>
                      <a:gd name="T44" fmla="*/ 176 w 239"/>
                      <a:gd name="T45" fmla="*/ 52 h 97"/>
                      <a:gd name="T46" fmla="*/ 187 w 239"/>
                      <a:gd name="T47" fmla="*/ 57 h 97"/>
                      <a:gd name="T48" fmla="*/ 197 w 239"/>
                      <a:gd name="T49" fmla="*/ 60 h 97"/>
                      <a:gd name="T50" fmla="*/ 208 w 239"/>
                      <a:gd name="T51" fmla="*/ 65 h 97"/>
                      <a:gd name="T52" fmla="*/ 216 w 239"/>
                      <a:gd name="T53" fmla="*/ 73 h 97"/>
                      <a:gd name="T54" fmla="*/ 226 w 239"/>
                      <a:gd name="T55" fmla="*/ 79 h 97"/>
                      <a:gd name="T56" fmla="*/ 239 w 239"/>
                      <a:gd name="T57" fmla="*/ 89 h 97"/>
                      <a:gd name="T58" fmla="*/ 237 w 239"/>
                      <a:gd name="T59" fmla="*/ 92 h 97"/>
                      <a:gd name="T60" fmla="*/ 232 w 239"/>
                      <a:gd name="T61" fmla="*/ 94 h 97"/>
                      <a:gd name="T62" fmla="*/ 221 w 239"/>
                      <a:gd name="T63" fmla="*/ 94 h 97"/>
                      <a:gd name="T64" fmla="*/ 205 w 239"/>
                      <a:gd name="T65" fmla="*/ 97 h 97"/>
                      <a:gd name="T66" fmla="*/ 179 w 239"/>
                      <a:gd name="T67" fmla="*/ 97 h 97"/>
                      <a:gd name="T68" fmla="*/ 140 w 239"/>
                      <a:gd name="T69" fmla="*/ 97 h 97"/>
                      <a:gd name="T70" fmla="*/ 85 w 239"/>
                      <a:gd name="T71" fmla="*/ 97 h 97"/>
                      <a:gd name="T72" fmla="*/ 14 w 239"/>
                      <a:gd name="T73" fmla="*/ 97 h 97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239"/>
                      <a:gd name="T112" fmla="*/ 0 h 97"/>
                      <a:gd name="T113" fmla="*/ 239 w 239"/>
                      <a:gd name="T114" fmla="*/ 97 h 97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239" h="97">
                        <a:moveTo>
                          <a:pt x="14" y="97"/>
                        </a:moveTo>
                        <a:lnTo>
                          <a:pt x="11" y="94"/>
                        </a:lnTo>
                        <a:lnTo>
                          <a:pt x="11" y="92"/>
                        </a:lnTo>
                        <a:lnTo>
                          <a:pt x="8" y="92"/>
                        </a:lnTo>
                        <a:lnTo>
                          <a:pt x="6" y="92"/>
                        </a:lnTo>
                        <a:lnTo>
                          <a:pt x="3" y="68"/>
                        </a:lnTo>
                        <a:lnTo>
                          <a:pt x="3" y="44"/>
                        </a:lnTo>
                        <a:lnTo>
                          <a:pt x="0" y="21"/>
                        </a:lnTo>
                        <a:lnTo>
                          <a:pt x="0" y="0"/>
                        </a:lnTo>
                        <a:lnTo>
                          <a:pt x="6" y="0"/>
                        </a:lnTo>
                        <a:lnTo>
                          <a:pt x="11" y="0"/>
                        </a:lnTo>
                        <a:lnTo>
                          <a:pt x="19" y="0"/>
                        </a:lnTo>
                        <a:lnTo>
                          <a:pt x="27" y="0"/>
                        </a:lnTo>
                        <a:lnTo>
                          <a:pt x="40" y="8"/>
                        </a:lnTo>
                        <a:lnTo>
                          <a:pt x="56" y="15"/>
                        </a:lnTo>
                        <a:lnTo>
                          <a:pt x="71" y="23"/>
                        </a:lnTo>
                        <a:lnTo>
                          <a:pt x="87" y="31"/>
                        </a:lnTo>
                        <a:lnTo>
                          <a:pt x="100" y="34"/>
                        </a:lnTo>
                        <a:lnTo>
                          <a:pt x="116" y="36"/>
                        </a:lnTo>
                        <a:lnTo>
                          <a:pt x="129" y="36"/>
                        </a:lnTo>
                        <a:lnTo>
                          <a:pt x="142" y="39"/>
                        </a:lnTo>
                        <a:lnTo>
                          <a:pt x="161" y="47"/>
                        </a:lnTo>
                        <a:lnTo>
                          <a:pt x="176" y="52"/>
                        </a:lnTo>
                        <a:lnTo>
                          <a:pt x="187" y="57"/>
                        </a:lnTo>
                        <a:lnTo>
                          <a:pt x="197" y="60"/>
                        </a:lnTo>
                        <a:lnTo>
                          <a:pt x="208" y="65"/>
                        </a:lnTo>
                        <a:lnTo>
                          <a:pt x="216" y="73"/>
                        </a:lnTo>
                        <a:lnTo>
                          <a:pt x="226" y="79"/>
                        </a:lnTo>
                        <a:lnTo>
                          <a:pt x="239" y="89"/>
                        </a:lnTo>
                        <a:lnTo>
                          <a:pt x="237" y="92"/>
                        </a:lnTo>
                        <a:lnTo>
                          <a:pt x="232" y="94"/>
                        </a:lnTo>
                        <a:lnTo>
                          <a:pt x="221" y="94"/>
                        </a:lnTo>
                        <a:lnTo>
                          <a:pt x="205" y="97"/>
                        </a:lnTo>
                        <a:lnTo>
                          <a:pt x="179" y="97"/>
                        </a:lnTo>
                        <a:lnTo>
                          <a:pt x="140" y="97"/>
                        </a:lnTo>
                        <a:lnTo>
                          <a:pt x="85" y="97"/>
                        </a:lnTo>
                        <a:lnTo>
                          <a:pt x="14" y="97"/>
                        </a:lnTo>
                        <a:close/>
                      </a:path>
                    </a:pathLst>
                  </a:custGeom>
                  <a:solidFill>
                    <a:srgbClr val="99CCC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68" name="Freeform 57"/>
                  <p:cNvSpPr>
                    <a:spLocks/>
                  </p:cNvSpPr>
                  <p:nvPr/>
                </p:nvSpPr>
                <p:spPr bwMode="auto">
                  <a:xfrm>
                    <a:off x="2642" y="2631"/>
                    <a:ext cx="271" cy="320"/>
                  </a:xfrm>
                  <a:custGeom>
                    <a:avLst/>
                    <a:gdLst>
                      <a:gd name="T0" fmla="*/ 247 w 271"/>
                      <a:gd name="T1" fmla="*/ 320 h 320"/>
                      <a:gd name="T2" fmla="*/ 229 w 271"/>
                      <a:gd name="T3" fmla="*/ 302 h 320"/>
                      <a:gd name="T4" fmla="*/ 205 w 271"/>
                      <a:gd name="T5" fmla="*/ 278 h 320"/>
                      <a:gd name="T6" fmla="*/ 179 w 271"/>
                      <a:gd name="T7" fmla="*/ 252 h 320"/>
                      <a:gd name="T8" fmla="*/ 150 w 271"/>
                      <a:gd name="T9" fmla="*/ 223 h 320"/>
                      <a:gd name="T10" fmla="*/ 116 w 271"/>
                      <a:gd name="T11" fmla="*/ 192 h 320"/>
                      <a:gd name="T12" fmla="*/ 79 w 271"/>
                      <a:gd name="T13" fmla="*/ 157 h 320"/>
                      <a:gd name="T14" fmla="*/ 40 w 271"/>
                      <a:gd name="T15" fmla="*/ 118 h 320"/>
                      <a:gd name="T16" fmla="*/ 0 w 271"/>
                      <a:gd name="T17" fmla="*/ 79 h 320"/>
                      <a:gd name="T18" fmla="*/ 0 w 271"/>
                      <a:gd name="T19" fmla="*/ 76 h 320"/>
                      <a:gd name="T20" fmla="*/ 3 w 271"/>
                      <a:gd name="T21" fmla="*/ 71 h 320"/>
                      <a:gd name="T22" fmla="*/ 3 w 271"/>
                      <a:gd name="T23" fmla="*/ 68 h 320"/>
                      <a:gd name="T24" fmla="*/ 3 w 271"/>
                      <a:gd name="T25" fmla="*/ 65 h 320"/>
                      <a:gd name="T26" fmla="*/ 71 w 271"/>
                      <a:gd name="T27" fmla="*/ 47 h 320"/>
                      <a:gd name="T28" fmla="*/ 124 w 271"/>
                      <a:gd name="T29" fmla="*/ 34 h 320"/>
                      <a:gd name="T30" fmla="*/ 163 w 271"/>
                      <a:gd name="T31" fmla="*/ 23 h 320"/>
                      <a:gd name="T32" fmla="*/ 192 w 271"/>
                      <a:gd name="T33" fmla="*/ 16 h 320"/>
                      <a:gd name="T34" fmla="*/ 213 w 271"/>
                      <a:gd name="T35" fmla="*/ 10 h 320"/>
                      <a:gd name="T36" fmla="*/ 231 w 271"/>
                      <a:gd name="T37" fmla="*/ 8 h 320"/>
                      <a:gd name="T38" fmla="*/ 250 w 271"/>
                      <a:gd name="T39" fmla="*/ 2 h 320"/>
                      <a:gd name="T40" fmla="*/ 271 w 271"/>
                      <a:gd name="T41" fmla="*/ 0 h 320"/>
                      <a:gd name="T42" fmla="*/ 268 w 271"/>
                      <a:gd name="T43" fmla="*/ 39 h 320"/>
                      <a:gd name="T44" fmla="*/ 263 w 271"/>
                      <a:gd name="T45" fmla="*/ 79 h 320"/>
                      <a:gd name="T46" fmla="*/ 260 w 271"/>
                      <a:gd name="T47" fmla="*/ 118 h 320"/>
                      <a:gd name="T48" fmla="*/ 258 w 271"/>
                      <a:gd name="T49" fmla="*/ 157 h 320"/>
                      <a:gd name="T50" fmla="*/ 258 w 271"/>
                      <a:gd name="T51" fmla="*/ 197 h 320"/>
                      <a:gd name="T52" fmla="*/ 258 w 271"/>
                      <a:gd name="T53" fmla="*/ 236 h 320"/>
                      <a:gd name="T54" fmla="*/ 258 w 271"/>
                      <a:gd name="T55" fmla="*/ 278 h 320"/>
                      <a:gd name="T56" fmla="*/ 258 w 271"/>
                      <a:gd name="T57" fmla="*/ 318 h 320"/>
                      <a:gd name="T58" fmla="*/ 255 w 271"/>
                      <a:gd name="T59" fmla="*/ 318 h 320"/>
                      <a:gd name="T60" fmla="*/ 252 w 271"/>
                      <a:gd name="T61" fmla="*/ 318 h 320"/>
                      <a:gd name="T62" fmla="*/ 250 w 271"/>
                      <a:gd name="T63" fmla="*/ 320 h 320"/>
                      <a:gd name="T64" fmla="*/ 247 w 271"/>
                      <a:gd name="T65" fmla="*/ 320 h 320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271"/>
                      <a:gd name="T100" fmla="*/ 0 h 320"/>
                      <a:gd name="T101" fmla="*/ 271 w 271"/>
                      <a:gd name="T102" fmla="*/ 320 h 320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271" h="320">
                        <a:moveTo>
                          <a:pt x="247" y="320"/>
                        </a:moveTo>
                        <a:lnTo>
                          <a:pt x="229" y="302"/>
                        </a:lnTo>
                        <a:lnTo>
                          <a:pt x="205" y="278"/>
                        </a:lnTo>
                        <a:lnTo>
                          <a:pt x="179" y="252"/>
                        </a:lnTo>
                        <a:lnTo>
                          <a:pt x="150" y="223"/>
                        </a:lnTo>
                        <a:lnTo>
                          <a:pt x="116" y="192"/>
                        </a:lnTo>
                        <a:lnTo>
                          <a:pt x="79" y="157"/>
                        </a:lnTo>
                        <a:lnTo>
                          <a:pt x="40" y="118"/>
                        </a:lnTo>
                        <a:lnTo>
                          <a:pt x="0" y="79"/>
                        </a:lnTo>
                        <a:lnTo>
                          <a:pt x="0" y="76"/>
                        </a:lnTo>
                        <a:lnTo>
                          <a:pt x="3" y="71"/>
                        </a:lnTo>
                        <a:lnTo>
                          <a:pt x="3" y="68"/>
                        </a:lnTo>
                        <a:lnTo>
                          <a:pt x="3" y="65"/>
                        </a:lnTo>
                        <a:lnTo>
                          <a:pt x="71" y="47"/>
                        </a:lnTo>
                        <a:lnTo>
                          <a:pt x="124" y="34"/>
                        </a:lnTo>
                        <a:lnTo>
                          <a:pt x="163" y="23"/>
                        </a:lnTo>
                        <a:lnTo>
                          <a:pt x="192" y="16"/>
                        </a:lnTo>
                        <a:lnTo>
                          <a:pt x="213" y="10"/>
                        </a:lnTo>
                        <a:lnTo>
                          <a:pt x="231" y="8"/>
                        </a:lnTo>
                        <a:lnTo>
                          <a:pt x="250" y="2"/>
                        </a:lnTo>
                        <a:lnTo>
                          <a:pt x="271" y="0"/>
                        </a:lnTo>
                        <a:lnTo>
                          <a:pt x="268" y="39"/>
                        </a:lnTo>
                        <a:lnTo>
                          <a:pt x="263" y="79"/>
                        </a:lnTo>
                        <a:lnTo>
                          <a:pt x="260" y="118"/>
                        </a:lnTo>
                        <a:lnTo>
                          <a:pt x="258" y="157"/>
                        </a:lnTo>
                        <a:lnTo>
                          <a:pt x="258" y="197"/>
                        </a:lnTo>
                        <a:lnTo>
                          <a:pt x="258" y="236"/>
                        </a:lnTo>
                        <a:lnTo>
                          <a:pt x="258" y="278"/>
                        </a:lnTo>
                        <a:lnTo>
                          <a:pt x="258" y="318"/>
                        </a:lnTo>
                        <a:lnTo>
                          <a:pt x="255" y="318"/>
                        </a:lnTo>
                        <a:lnTo>
                          <a:pt x="252" y="318"/>
                        </a:lnTo>
                        <a:lnTo>
                          <a:pt x="250" y="320"/>
                        </a:lnTo>
                        <a:lnTo>
                          <a:pt x="247" y="320"/>
                        </a:lnTo>
                        <a:close/>
                      </a:path>
                    </a:pathLst>
                  </a:custGeom>
                  <a:solidFill>
                    <a:srgbClr val="996633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5" name="Freeform 70"/>
                <p:cNvSpPr>
                  <a:spLocks/>
                </p:cNvSpPr>
                <p:nvPr/>
              </p:nvSpPr>
              <p:spPr bwMode="auto">
                <a:xfrm>
                  <a:off x="2978" y="2284"/>
                  <a:ext cx="334" cy="221"/>
                </a:xfrm>
                <a:custGeom>
                  <a:avLst/>
                  <a:gdLst>
                    <a:gd name="T0" fmla="*/ 0 w 334"/>
                    <a:gd name="T1" fmla="*/ 221 h 221"/>
                    <a:gd name="T2" fmla="*/ 6 w 334"/>
                    <a:gd name="T3" fmla="*/ 197 h 221"/>
                    <a:gd name="T4" fmla="*/ 8 w 334"/>
                    <a:gd name="T5" fmla="*/ 173 h 221"/>
                    <a:gd name="T6" fmla="*/ 14 w 334"/>
                    <a:gd name="T7" fmla="*/ 150 h 221"/>
                    <a:gd name="T8" fmla="*/ 21 w 334"/>
                    <a:gd name="T9" fmla="*/ 123 h 221"/>
                    <a:gd name="T10" fmla="*/ 35 w 334"/>
                    <a:gd name="T11" fmla="*/ 95 h 221"/>
                    <a:gd name="T12" fmla="*/ 43 w 334"/>
                    <a:gd name="T13" fmla="*/ 79 h 221"/>
                    <a:gd name="T14" fmla="*/ 50 w 334"/>
                    <a:gd name="T15" fmla="*/ 68 h 221"/>
                    <a:gd name="T16" fmla="*/ 61 w 334"/>
                    <a:gd name="T17" fmla="*/ 55 h 221"/>
                    <a:gd name="T18" fmla="*/ 66 w 334"/>
                    <a:gd name="T19" fmla="*/ 52 h 221"/>
                    <a:gd name="T20" fmla="*/ 69 w 334"/>
                    <a:gd name="T21" fmla="*/ 50 h 221"/>
                    <a:gd name="T22" fmla="*/ 74 w 334"/>
                    <a:gd name="T23" fmla="*/ 47 h 221"/>
                    <a:gd name="T24" fmla="*/ 77 w 334"/>
                    <a:gd name="T25" fmla="*/ 45 h 221"/>
                    <a:gd name="T26" fmla="*/ 79 w 334"/>
                    <a:gd name="T27" fmla="*/ 39 h 221"/>
                    <a:gd name="T28" fmla="*/ 79 w 334"/>
                    <a:gd name="T29" fmla="*/ 37 h 221"/>
                    <a:gd name="T30" fmla="*/ 79 w 334"/>
                    <a:gd name="T31" fmla="*/ 31 h 221"/>
                    <a:gd name="T32" fmla="*/ 79 w 334"/>
                    <a:gd name="T33" fmla="*/ 26 h 221"/>
                    <a:gd name="T34" fmla="*/ 134 w 334"/>
                    <a:gd name="T35" fmla="*/ 16 h 221"/>
                    <a:gd name="T36" fmla="*/ 174 w 334"/>
                    <a:gd name="T37" fmla="*/ 10 h 221"/>
                    <a:gd name="T38" fmla="*/ 205 w 334"/>
                    <a:gd name="T39" fmla="*/ 5 h 221"/>
                    <a:gd name="T40" fmla="*/ 224 w 334"/>
                    <a:gd name="T41" fmla="*/ 3 h 221"/>
                    <a:gd name="T42" fmla="*/ 237 w 334"/>
                    <a:gd name="T43" fmla="*/ 0 h 221"/>
                    <a:gd name="T44" fmla="*/ 245 w 334"/>
                    <a:gd name="T45" fmla="*/ 0 h 221"/>
                    <a:gd name="T46" fmla="*/ 247 w 334"/>
                    <a:gd name="T47" fmla="*/ 0 h 221"/>
                    <a:gd name="T48" fmla="*/ 250 w 334"/>
                    <a:gd name="T49" fmla="*/ 3 h 221"/>
                    <a:gd name="T50" fmla="*/ 268 w 334"/>
                    <a:gd name="T51" fmla="*/ 8 h 221"/>
                    <a:gd name="T52" fmla="*/ 282 w 334"/>
                    <a:gd name="T53" fmla="*/ 10 h 221"/>
                    <a:gd name="T54" fmla="*/ 292 w 334"/>
                    <a:gd name="T55" fmla="*/ 13 h 221"/>
                    <a:gd name="T56" fmla="*/ 300 w 334"/>
                    <a:gd name="T57" fmla="*/ 16 h 221"/>
                    <a:gd name="T58" fmla="*/ 308 w 334"/>
                    <a:gd name="T59" fmla="*/ 18 h 221"/>
                    <a:gd name="T60" fmla="*/ 316 w 334"/>
                    <a:gd name="T61" fmla="*/ 21 h 221"/>
                    <a:gd name="T62" fmla="*/ 324 w 334"/>
                    <a:gd name="T63" fmla="*/ 24 h 221"/>
                    <a:gd name="T64" fmla="*/ 334 w 334"/>
                    <a:gd name="T65" fmla="*/ 26 h 221"/>
                    <a:gd name="T66" fmla="*/ 331 w 334"/>
                    <a:gd name="T67" fmla="*/ 34 h 221"/>
                    <a:gd name="T68" fmla="*/ 331 w 334"/>
                    <a:gd name="T69" fmla="*/ 39 h 221"/>
                    <a:gd name="T70" fmla="*/ 331 w 334"/>
                    <a:gd name="T71" fmla="*/ 47 h 221"/>
                    <a:gd name="T72" fmla="*/ 329 w 334"/>
                    <a:gd name="T73" fmla="*/ 55 h 221"/>
                    <a:gd name="T74" fmla="*/ 318 w 334"/>
                    <a:gd name="T75" fmla="*/ 63 h 221"/>
                    <a:gd name="T76" fmla="*/ 305 w 334"/>
                    <a:gd name="T77" fmla="*/ 71 h 221"/>
                    <a:gd name="T78" fmla="*/ 295 w 334"/>
                    <a:gd name="T79" fmla="*/ 79 h 221"/>
                    <a:gd name="T80" fmla="*/ 282 w 334"/>
                    <a:gd name="T81" fmla="*/ 87 h 221"/>
                    <a:gd name="T82" fmla="*/ 266 w 334"/>
                    <a:gd name="T83" fmla="*/ 97 h 221"/>
                    <a:gd name="T84" fmla="*/ 250 w 334"/>
                    <a:gd name="T85" fmla="*/ 110 h 221"/>
                    <a:gd name="T86" fmla="*/ 229 w 334"/>
                    <a:gd name="T87" fmla="*/ 123 h 221"/>
                    <a:gd name="T88" fmla="*/ 205 w 334"/>
                    <a:gd name="T89" fmla="*/ 139 h 221"/>
                    <a:gd name="T90" fmla="*/ 200 w 334"/>
                    <a:gd name="T91" fmla="*/ 139 h 221"/>
                    <a:gd name="T92" fmla="*/ 195 w 334"/>
                    <a:gd name="T93" fmla="*/ 139 h 221"/>
                    <a:gd name="T94" fmla="*/ 190 w 334"/>
                    <a:gd name="T95" fmla="*/ 142 h 221"/>
                    <a:gd name="T96" fmla="*/ 184 w 334"/>
                    <a:gd name="T97" fmla="*/ 142 h 221"/>
                    <a:gd name="T98" fmla="*/ 184 w 334"/>
                    <a:gd name="T99" fmla="*/ 144 h 221"/>
                    <a:gd name="T100" fmla="*/ 184 w 334"/>
                    <a:gd name="T101" fmla="*/ 147 h 221"/>
                    <a:gd name="T102" fmla="*/ 184 w 334"/>
                    <a:gd name="T103" fmla="*/ 150 h 221"/>
                    <a:gd name="T104" fmla="*/ 184 w 334"/>
                    <a:gd name="T105" fmla="*/ 152 h 221"/>
                    <a:gd name="T106" fmla="*/ 132 w 334"/>
                    <a:gd name="T107" fmla="*/ 173 h 221"/>
                    <a:gd name="T108" fmla="*/ 92 w 334"/>
                    <a:gd name="T109" fmla="*/ 189 h 221"/>
                    <a:gd name="T110" fmla="*/ 61 w 334"/>
                    <a:gd name="T111" fmla="*/ 202 h 221"/>
                    <a:gd name="T112" fmla="*/ 43 w 334"/>
                    <a:gd name="T113" fmla="*/ 210 h 221"/>
                    <a:gd name="T114" fmla="*/ 27 w 334"/>
                    <a:gd name="T115" fmla="*/ 215 h 221"/>
                    <a:gd name="T116" fmla="*/ 16 w 334"/>
                    <a:gd name="T117" fmla="*/ 218 h 221"/>
                    <a:gd name="T118" fmla="*/ 8 w 334"/>
                    <a:gd name="T119" fmla="*/ 221 h 221"/>
                    <a:gd name="T120" fmla="*/ 0 w 334"/>
                    <a:gd name="T121" fmla="*/ 221 h 22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34"/>
                    <a:gd name="T184" fmla="*/ 0 h 221"/>
                    <a:gd name="T185" fmla="*/ 334 w 334"/>
                    <a:gd name="T186" fmla="*/ 221 h 22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34" h="221">
                      <a:moveTo>
                        <a:pt x="0" y="221"/>
                      </a:moveTo>
                      <a:lnTo>
                        <a:pt x="6" y="197"/>
                      </a:lnTo>
                      <a:lnTo>
                        <a:pt x="8" y="173"/>
                      </a:lnTo>
                      <a:lnTo>
                        <a:pt x="14" y="150"/>
                      </a:lnTo>
                      <a:lnTo>
                        <a:pt x="21" y="123"/>
                      </a:lnTo>
                      <a:lnTo>
                        <a:pt x="35" y="95"/>
                      </a:lnTo>
                      <a:lnTo>
                        <a:pt x="43" y="79"/>
                      </a:lnTo>
                      <a:lnTo>
                        <a:pt x="50" y="68"/>
                      </a:lnTo>
                      <a:lnTo>
                        <a:pt x="61" y="55"/>
                      </a:lnTo>
                      <a:lnTo>
                        <a:pt x="66" y="52"/>
                      </a:lnTo>
                      <a:lnTo>
                        <a:pt x="69" y="50"/>
                      </a:lnTo>
                      <a:lnTo>
                        <a:pt x="74" y="47"/>
                      </a:lnTo>
                      <a:lnTo>
                        <a:pt x="77" y="45"/>
                      </a:lnTo>
                      <a:lnTo>
                        <a:pt x="79" y="39"/>
                      </a:lnTo>
                      <a:lnTo>
                        <a:pt x="79" y="37"/>
                      </a:lnTo>
                      <a:lnTo>
                        <a:pt x="79" y="31"/>
                      </a:lnTo>
                      <a:lnTo>
                        <a:pt x="79" y="26"/>
                      </a:lnTo>
                      <a:lnTo>
                        <a:pt x="134" y="16"/>
                      </a:lnTo>
                      <a:lnTo>
                        <a:pt x="174" y="10"/>
                      </a:lnTo>
                      <a:lnTo>
                        <a:pt x="205" y="5"/>
                      </a:lnTo>
                      <a:lnTo>
                        <a:pt x="224" y="3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47" y="0"/>
                      </a:lnTo>
                      <a:lnTo>
                        <a:pt x="250" y="3"/>
                      </a:lnTo>
                      <a:lnTo>
                        <a:pt x="268" y="8"/>
                      </a:lnTo>
                      <a:lnTo>
                        <a:pt x="282" y="10"/>
                      </a:lnTo>
                      <a:lnTo>
                        <a:pt x="292" y="13"/>
                      </a:lnTo>
                      <a:lnTo>
                        <a:pt x="300" y="16"/>
                      </a:lnTo>
                      <a:lnTo>
                        <a:pt x="308" y="18"/>
                      </a:lnTo>
                      <a:lnTo>
                        <a:pt x="316" y="21"/>
                      </a:lnTo>
                      <a:lnTo>
                        <a:pt x="324" y="24"/>
                      </a:lnTo>
                      <a:lnTo>
                        <a:pt x="334" y="26"/>
                      </a:lnTo>
                      <a:lnTo>
                        <a:pt x="331" y="34"/>
                      </a:lnTo>
                      <a:lnTo>
                        <a:pt x="331" y="39"/>
                      </a:lnTo>
                      <a:lnTo>
                        <a:pt x="331" y="47"/>
                      </a:lnTo>
                      <a:lnTo>
                        <a:pt x="329" y="55"/>
                      </a:lnTo>
                      <a:lnTo>
                        <a:pt x="318" y="63"/>
                      </a:lnTo>
                      <a:lnTo>
                        <a:pt x="305" y="71"/>
                      </a:lnTo>
                      <a:lnTo>
                        <a:pt x="295" y="79"/>
                      </a:lnTo>
                      <a:lnTo>
                        <a:pt x="282" y="87"/>
                      </a:lnTo>
                      <a:lnTo>
                        <a:pt x="266" y="97"/>
                      </a:lnTo>
                      <a:lnTo>
                        <a:pt x="250" y="110"/>
                      </a:lnTo>
                      <a:lnTo>
                        <a:pt x="229" y="123"/>
                      </a:lnTo>
                      <a:lnTo>
                        <a:pt x="205" y="139"/>
                      </a:lnTo>
                      <a:lnTo>
                        <a:pt x="200" y="139"/>
                      </a:lnTo>
                      <a:lnTo>
                        <a:pt x="195" y="139"/>
                      </a:lnTo>
                      <a:lnTo>
                        <a:pt x="190" y="142"/>
                      </a:lnTo>
                      <a:lnTo>
                        <a:pt x="184" y="142"/>
                      </a:lnTo>
                      <a:lnTo>
                        <a:pt x="184" y="144"/>
                      </a:lnTo>
                      <a:lnTo>
                        <a:pt x="184" y="147"/>
                      </a:lnTo>
                      <a:lnTo>
                        <a:pt x="184" y="150"/>
                      </a:lnTo>
                      <a:lnTo>
                        <a:pt x="184" y="152"/>
                      </a:lnTo>
                      <a:lnTo>
                        <a:pt x="132" y="173"/>
                      </a:lnTo>
                      <a:lnTo>
                        <a:pt x="92" y="189"/>
                      </a:lnTo>
                      <a:lnTo>
                        <a:pt x="61" y="202"/>
                      </a:lnTo>
                      <a:lnTo>
                        <a:pt x="43" y="210"/>
                      </a:lnTo>
                      <a:lnTo>
                        <a:pt x="27" y="215"/>
                      </a:lnTo>
                      <a:lnTo>
                        <a:pt x="16" y="218"/>
                      </a:lnTo>
                      <a:lnTo>
                        <a:pt x="8" y="221"/>
                      </a:lnTo>
                      <a:lnTo>
                        <a:pt x="0" y="221"/>
                      </a:lnTo>
                      <a:close/>
                    </a:path>
                  </a:pathLst>
                </a:custGeom>
                <a:solidFill>
                  <a:srgbClr val="3366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61" name="Freeform 74"/>
              <p:cNvSpPr>
                <a:spLocks/>
              </p:cNvSpPr>
              <p:nvPr/>
            </p:nvSpPr>
            <p:spPr bwMode="auto">
              <a:xfrm>
                <a:off x="2075" y="2358"/>
                <a:ext cx="115" cy="28"/>
              </a:xfrm>
              <a:custGeom>
                <a:avLst/>
                <a:gdLst>
                  <a:gd name="T0" fmla="*/ 0 w 115"/>
                  <a:gd name="T1" fmla="*/ 28 h 28"/>
                  <a:gd name="T2" fmla="*/ 3 w 115"/>
                  <a:gd name="T3" fmla="*/ 23 h 28"/>
                  <a:gd name="T4" fmla="*/ 5 w 115"/>
                  <a:gd name="T5" fmla="*/ 18 h 28"/>
                  <a:gd name="T6" fmla="*/ 5 w 115"/>
                  <a:gd name="T7" fmla="*/ 13 h 28"/>
                  <a:gd name="T8" fmla="*/ 8 w 115"/>
                  <a:gd name="T9" fmla="*/ 7 h 28"/>
                  <a:gd name="T10" fmla="*/ 21 w 115"/>
                  <a:gd name="T11" fmla="*/ 2 h 28"/>
                  <a:gd name="T12" fmla="*/ 31 w 115"/>
                  <a:gd name="T13" fmla="*/ 0 h 28"/>
                  <a:gd name="T14" fmla="*/ 50 w 115"/>
                  <a:gd name="T15" fmla="*/ 0 h 28"/>
                  <a:gd name="T16" fmla="*/ 79 w 115"/>
                  <a:gd name="T17" fmla="*/ 0 h 28"/>
                  <a:gd name="T18" fmla="*/ 87 w 115"/>
                  <a:gd name="T19" fmla="*/ 2 h 28"/>
                  <a:gd name="T20" fmla="*/ 97 w 115"/>
                  <a:gd name="T21" fmla="*/ 2 h 28"/>
                  <a:gd name="T22" fmla="*/ 105 w 115"/>
                  <a:gd name="T23" fmla="*/ 5 h 28"/>
                  <a:gd name="T24" fmla="*/ 115 w 115"/>
                  <a:gd name="T25" fmla="*/ 7 h 28"/>
                  <a:gd name="T26" fmla="*/ 115 w 115"/>
                  <a:gd name="T27" fmla="*/ 13 h 28"/>
                  <a:gd name="T28" fmla="*/ 115 w 115"/>
                  <a:gd name="T29" fmla="*/ 18 h 28"/>
                  <a:gd name="T30" fmla="*/ 110 w 115"/>
                  <a:gd name="T31" fmla="*/ 21 h 28"/>
                  <a:gd name="T32" fmla="*/ 105 w 115"/>
                  <a:gd name="T33" fmla="*/ 26 h 28"/>
                  <a:gd name="T34" fmla="*/ 92 w 115"/>
                  <a:gd name="T35" fmla="*/ 26 h 28"/>
                  <a:gd name="T36" fmla="*/ 79 w 115"/>
                  <a:gd name="T37" fmla="*/ 26 h 28"/>
                  <a:gd name="T38" fmla="*/ 66 w 115"/>
                  <a:gd name="T39" fmla="*/ 26 h 28"/>
                  <a:gd name="T40" fmla="*/ 52 w 115"/>
                  <a:gd name="T41" fmla="*/ 26 h 28"/>
                  <a:gd name="T42" fmla="*/ 39 w 115"/>
                  <a:gd name="T43" fmla="*/ 28 h 28"/>
                  <a:gd name="T44" fmla="*/ 26 w 115"/>
                  <a:gd name="T45" fmla="*/ 28 h 28"/>
                  <a:gd name="T46" fmla="*/ 13 w 115"/>
                  <a:gd name="T47" fmla="*/ 28 h 28"/>
                  <a:gd name="T48" fmla="*/ 0 w 115"/>
                  <a:gd name="T49" fmla="*/ 28 h 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15"/>
                  <a:gd name="T76" fmla="*/ 0 h 28"/>
                  <a:gd name="T77" fmla="*/ 115 w 115"/>
                  <a:gd name="T78" fmla="*/ 28 h 2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15" h="28">
                    <a:moveTo>
                      <a:pt x="0" y="28"/>
                    </a:moveTo>
                    <a:lnTo>
                      <a:pt x="3" y="23"/>
                    </a:lnTo>
                    <a:lnTo>
                      <a:pt x="5" y="18"/>
                    </a:lnTo>
                    <a:lnTo>
                      <a:pt x="5" y="13"/>
                    </a:lnTo>
                    <a:lnTo>
                      <a:pt x="8" y="7"/>
                    </a:lnTo>
                    <a:lnTo>
                      <a:pt x="21" y="2"/>
                    </a:lnTo>
                    <a:lnTo>
                      <a:pt x="31" y="0"/>
                    </a:lnTo>
                    <a:lnTo>
                      <a:pt x="50" y="0"/>
                    </a:lnTo>
                    <a:lnTo>
                      <a:pt x="79" y="0"/>
                    </a:lnTo>
                    <a:lnTo>
                      <a:pt x="87" y="2"/>
                    </a:lnTo>
                    <a:lnTo>
                      <a:pt x="97" y="2"/>
                    </a:lnTo>
                    <a:lnTo>
                      <a:pt x="105" y="5"/>
                    </a:lnTo>
                    <a:lnTo>
                      <a:pt x="115" y="7"/>
                    </a:lnTo>
                    <a:lnTo>
                      <a:pt x="115" y="13"/>
                    </a:lnTo>
                    <a:lnTo>
                      <a:pt x="115" y="18"/>
                    </a:lnTo>
                    <a:lnTo>
                      <a:pt x="110" y="21"/>
                    </a:lnTo>
                    <a:lnTo>
                      <a:pt x="105" y="26"/>
                    </a:lnTo>
                    <a:lnTo>
                      <a:pt x="92" y="26"/>
                    </a:lnTo>
                    <a:lnTo>
                      <a:pt x="79" y="26"/>
                    </a:lnTo>
                    <a:lnTo>
                      <a:pt x="66" y="26"/>
                    </a:lnTo>
                    <a:lnTo>
                      <a:pt x="52" y="26"/>
                    </a:lnTo>
                    <a:lnTo>
                      <a:pt x="39" y="28"/>
                    </a:lnTo>
                    <a:lnTo>
                      <a:pt x="26" y="28"/>
                    </a:lnTo>
                    <a:lnTo>
                      <a:pt x="13" y="2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2" name="Freeform 77"/>
              <p:cNvSpPr>
                <a:spLocks/>
              </p:cNvSpPr>
              <p:nvPr/>
            </p:nvSpPr>
            <p:spPr bwMode="auto">
              <a:xfrm>
                <a:off x="2138" y="2263"/>
                <a:ext cx="89" cy="84"/>
              </a:xfrm>
              <a:custGeom>
                <a:avLst/>
                <a:gdLst>
                  <a:gd name="T0" fmla="*/ 55 w 89"/>
                  <a:gd name="T1" fmla="*/ 84 h 84"/>
                  <a:gd name="T2" fmla="*/ 47 w 89"/>
                  <a:gd name="T3" fmla="*/ 81 h 84"/>
                  <a:gd name="T4" fmla="*/ 39 w 89"/>
                  <a:gd name="T5" fmla="*/ 76 h 84"/>
                  <a:gd name="T6" fmla="*/ 26 w 89"/>
                  <a:gd name="T7" fmla="*/ 66 h 84"/>
                  <a:gd name="T8" fmla="*/ 3 w 89"/>
                  <a:gd name="T9" fmla="*/ 52 h 84"/>
                  <a:gd name="T10" fmla="*/ 3 w 89"/>
                  <a:gd name="T11" fmla="*/ 47 h 84"/>
                  <a:gd name="T12" fmla="*/ 3 w 89"/>
                  <a:gd name="T13" fmla="*/ 42 h 84"/>
                  <a:gd name="T14" fmla="*/ 3 w 89"/>
                  <a:gd name="T15" fmla="*/ 39 h 84"/>
                  <a:gd name="T16" fmla="*/ 0 w 89"/>
                  <a:gd name="T17" fmla="*/ 34 h 84"/>
                  <a:gd name="T18" fmla="*/ 10 w 89"/>
                  <a:gd name="T19" fmla="*/ 26 h 84"/>
                  <a:gd name="T20" fmla="*/ 18 w 89"/>
                  <a:gd name="T21" fmla="*/ 16 h 84"/>
                  <a:gd name="T22" fmla="*/ 26 w 89"/>
                  <a:gd name="T23" fmla="*/ 8 h 84"/>
                  <a:gd name="T24" fmla="*/ 37 w 89"/>
                  <a:gd name="T25" fmla="*/ 0 h 84"/>
                  <a:gd name="T26" fmla="*/ 42 w 89"/>
                  <a:gd name="T27" fmla="*/ 0 h 84"/>
                  <a:gd name="T28" fmla="*/ 50 w 89"/>
                  <a:gd name="T29" fmla="*/ 0 h 84"/>
                  <a:gd name="T30" fmla="*/ 55 w 89"/>
                  <a:gd name="T31" fmla="*/ 0 h 84"/>
                  <a:gd name="T32" fmla="*/ 60 w 89"/>
                  <a:gd name="T33" fmla="*/ 0 h 84"/>
                  <a:gd name="T34" fmla="*/ 63 w 89"/>
                  <a:gd name="T35" fmla="*/ 10 h 84"/>
                  <a:gd name="T36" fmla="*/ 68 w 89"/>
                  <a:gd name="T37" fmla="*/ 16 h 84"/>
                  <a:gd name="T38" fmla="*/ 76 w 89"/>
                  <a:gd name="T39" fmla="*/ 26 h 84"/>
                  <a:gd name="T40" fmla="*/ 89 w 89"/>
                  <a:gd name="T41" fmla="*/ 39 h 84"/>
                  <a:gd name="T42" fmla="*/ 79 w 89"/>
                  <a:gd name="T43" fmla="*/ 63 h 84"/>
                  <a:gd name="T44" fmla="*/ 73 w 89"/>
                  <a:gd name="T45" fmla="*/ 73 h 84"/>
                  <a:gd name="T46" fmla="*/ 68 w 89"/>
                  <a:gd name="T47" fmla="*/ 81 h 84"/>
                  <a:gd name="T48" fmla="*/ 63 w 89"/>
                  <a:gd name="T49" fmla="*/ 84 h 84"/>
                  <a:gd name="T50" fmla="*/ 60 w 89"/>
                  <a:gd name="T51" fmla="*/ 84 h 84"/>
                  <a:gd name="T52" fmla="*/ 60 w 89"/>
                  <a:gd name="T53" fmla="*/ 84 h 84"/>
                  <a:gd name="T54" fmla="*/ 58 w 89"/>
                  <a:gd name="T55" fmla="*/ 84 h 84"/>
                  <a:gd name="T56" fmla="*/ 55 w 89"/>
                  <a:gd name="T57" fmla="*/ 84 h 8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89"/>
                  <a:gd name="T88" fmla="*/ 0 h 84"/>
                  <a:gd name="T89" fmla="*/ 89 w 89"/>
                  <a:gd name="T90" fmla="*/ 84 h 8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89" h="84">
                    <a:moveTo>
                      <a:pt x="55" y="84"/>
                    </a:moveTo>
                    <a:lnTo>
                      <a:pt x="47" y="81"/>
                    </a:lnTo>
                    <a:lnTo>
                      <a:pt x="39" y="76"/>
                    </a:lnTo>
                    <a:lnTo>
                      <a:pt x="26" y="66"/>
                    </a:lnTo>
                    <a:lnTo>
                      <a:pt x="3" y="52"/>
                    </a:lnTo>
                    <a:lnTo>
                      <a:pt x="3" y="47"/>
                    </a:lnTo>
                    <a:lnTo>
                      <a:pt x="3" y="42"/>
                    </a:lnTo>
                    <a:lnTo>
                      <a:pt x="3" y="39"/>
                    </a:lnTo>
                    <a:lnTo>
                      <a:pt x="0" y="34"/>
                    </a:lnTo>
                    <a:lnTo>
                      <a:pt x="10" y="26"/>
                    </a:lnTo>
                    <a:lnTo>
                      <a:pt x="18" y="16"/>
                    </a:lnTo>
                    <a:lnTo>
                      <a:pt x="26" y="8"/>
                    </a:lnTo>
                    <a:lnTo>
                      <a:pt x="37" y="0"/>
                    </a:lnTo>
                    <a:lnTo>
                      <a:pt x="42" y="0"/>
                    </a:lnTo>
                    <a:lnTo>
                      <a:pt x="50" y="0"/>
                    </a:lnTo>
                    <a:lnTo>
                      <a:pt x="55" y="0"/>
                    </a:lnTo>
                    <a:lnTo>
                      <a:pt x="60" y="0"/>
                    </a:lnTo>
                    <a:lnTo>
                      <a:pt x="63" y="10"/>
                    </a:lnTo>
                    <a:lnTo>
                      <a:pt x="68" y="16"/>
                    </a:lnTo>
                    <a:lnTo>
                      <a:pt x="76" y="26"/>
                    </a:lnTo>
                    <a:lnTo>
                      <a:pt x="89" y="39"/>
                    </a:lnTo>
                    <a:lnTo>
                      <a:pt x="79" y="63"/>
                    </a:lnTo>
                    <a:lnTo>
                      <a:pt x="73" y="73"/>
                    </a:lnTo>
                    <a:lnTo>
                      <a:pt x="68" y="81"/>
                    </a:lnTo>
                    <a:lnTo>
                      <a:pt x="63" y="84"/>
                    </a:lnTo>
                    <a:lnTo>
                      <a:pt x="60" y="84"/>
                    </a:lnTo>
                    <a:lnTo>
                      <a:pt x="58" y="84"/>
                    </a:lnTo>
                    <a:lnTo>
                      <a:pt x="55" y="84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63" name="Freeform 79"/>
              <p:cNvSpPr>
                <a:spLocks/>
              </p:cNvSpPr>
              <p:nvPr/>
            </p:nvSpPr>
            <p:spPr bwMode="auto">
              <a:xfrm>
                <a:off x="2211" y="2226"/>
                <a:ext cx="82" cy="63"/>
              </a:xfrm>
              <a:custGeom>
                <a:avLst/>
                <a:gdLst>
                  <a:gd name="T0" fmla="*/ 21 w 82"/>
                  <a:gd name="T1" fmla="*/ 63 h 63"/>
                  <a:gd name="T2" fmla="*/ 16 w 82"/>
                  <a:gd name="T3" fmla="*/ 58 h 63"/>
                  <a:gd name="T4" fmla="*/ 11 w 82"/>
                  <a:gd name="T5" fmla="*/ 50 h 63"/>
                  <a:gd name="T6" fmla="*/ 6 w 82"/>
                  <a:gd name="T7" fmla="*/ 42 h 63"/>
                  <a:gd name="T8" fmla="*/ 0 w 82"/>
                  <a:gd name="T9" fmla="*/ 37 h 63"/>
                  <a:gd name="T10" fmla="*/ 3 w 82"/>
                  <a:gd name="T11" fmla="*/ 32 h 63"/>
                  <a:gd name="T12" fmla="*/ 3 w 82"/>
                  <a:gd name="T13" fmla="*/ 26 h 63"/>
                  <a:gd name="T14" fmla="*/ 3 w 82"/>
                  <a:gd name="T15" fmla="*/ 21 h 63"/>
                  <a:gd name="T16" fmla="*/ 3 w 82"/>
                  <a:gd name="T17" fmla="*/ 16 h 63"/>
                  <a:gd name="T18" fmla="*/ 16 w 82"/>
                  <a:gd name="T19" fmla="*/ 11 h 63"/>
                  <a:gd name="T20" fmla="*/ 27 w 82"/>
                  <a:gd name="T21" fmla="*/ 8 h 63"/>
                  <a:gd name="T22" fmla="*/ 35 w 82"/>
                  <a:gd name="T23" fmla="*/ 5 h 63"/>
                  <a:gd name="T24" fmla="*/ 42 w 82"/>
                  <a:gd name="T25" fmla="*/ 3 h 63"/>
                  <a:gd name="T26" fmla="*/ 50 w 82"/>
                  <a:gd name="T27" fmla="*/ 3 h 63"/>
                  <a:gd name="T28" fmla="*/ 58 w 82"/>
                  <a:gd name="T29" fmla="*/ 3 h 63"/>
                  <a:gd name="T30" fmla="*/ 69 w 82"/>
                  <a:gd name="T31" fmla="*/ 0 h 63"/>
                  <a:gd name="T32" fmla="*/ 82 w 82"/>
                  <a:gd name="T33" fmla="*/ 0 h 63"/>
                  <a:gd name="T34" fmla="*/ 71 w 82"/>
                  <a:gd name="T35" fmla="*/ 16 h 63"/>
                  <a:gd name="T36" fmla="*/ 61 w 82"/>
                  <a:gd name="T37" fmla="*/ 29 h 63"/>
                  <a:gd name="T38" fmla="*/ 50 w 82"/>
                  <a:gd name="T39" fmla="*/ 45 h 63"/>
                  <a:gd name="T40" fmla="*/ 40 w 82"/>
                  <a:gd name="T41" fmla="*/ 58 h 63"/>
                  <a:gd name="T42" fmla="*/ 35 w 82"/>
                  <a:gd name="T43" fmla="*/ 58 h 63"/>
                  <a:gd name="T44" fmla="*/ 29 w 82"/>
                  <a:gd name="T45" fmla="*/ 61 h 63"/>
                  <a:gd name="T46" fmla="*/ 27 w 82"/>
                  <a:gd name="T47" fmla="*/ 61 h 63"/>
                  <a:gd name="T48" fmla="*/ 21 w 82"/>
                  <a:gd name="T49" fmla="*/ 63 h 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2"/>
                  <a:gd name="T76" fmla="*/ 0 h 63"/>
                  <a:gd name="T77" fmla="*/ 82 w 82"/>
                  <a:gd name="T78" fmla="*/ 63 h 6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2" h="63">
                    <a:moveTo>
                      <a:pt x="21" y="63"/>
                    </a:moveTo>
                    <a:lnTo>
                      <a:pt x="16" y="58"/>
                    </a:lnTo>
                    <a:lnTo>
                      <a:pt x="11" y="50"/>
                    </a:lnTo>
                    <a:lnTo>
                      <a:pt x="6" y="42"/>
                    </a:lnTo>
                    <a:lnTo>
                      <a:pt x="0" y="37"/>
                    </a:lnTo>
                    <a:lnTo>
                      <a:pt x="3" y="32"/>
                    </a:lnTo>
                    <a:lnTo>
                      <a:pt x="3" y="26"/>
                    </a:lnTo>
                    <a:lnTo>
                      <a:pt x="3" y="21"/>
                    </a:lnTo>
                    <a:lnTo>
                      <a:pt x="3" y="16"/>
                    </a:lnTo>
                    <a:lnTo>
                      <a:pt x="16" y="11"/>
                    </a:lnTo>
                    <a:lnTo>
                      <a:pt x="27" y="8"/>
                    </a:lnTo>
                    <a:lnTo>
                      <a:pt x="35" y="5"/>
                    </a:lnTo>
                    <a:lnTo>
                      <a:pt x="42" y="3"/>
                    </a:lnTo>
                    <a:lnTo>
                      <a:pt x="50" y="3"/>
                    </a:lnTo>
                    <a:lnTo>
                      <a:pt x="58" y="3"/>
                    </a:lnTo>
                    <a:lnTo>
                      <a:pt x="69" y="0"/>
                    </a:lnTo>
                    <a:lnTo>
                      <a:pt x="82" y="0"/>
                    </a:lnTo>
                    <a:lnTo>
                      <a:pt x="71" y="16"/>
                    </a:lnTo>
                    <a:lnTo>
                      <a:pt x="61" y="29"/>
                    </a:lnTo>
                    <a:lnTo>
                      <a:pt x="50" y="45"/>
                    </a:lnTo>
                    <a:lnTo>
                      <a:pt x="40" y="58"/>
                    </a:lnTo>
                    <a:lnTo>
                      <a:pt x="35" y="58"/>
                    </a:lnTo>
                    <a:lnTo>
                      <a:pt x="29" y="61"/>
                    </a:lnTo>
                    <a:lnTo>
                      <a:pt x="27" y="61"/>
                    </a:lnTo>
                    <a:lnTo>
                      <a:pt x="21" y="63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58" name="Freeform 54"/>
            <p:cNvSpPr>
              <a:spLocks/>
            </p:cNvSpPr>
            <p:nvPr/>
          </p:nvSpPr>
          <p:spPr bwMode="auto">
            <a:xfrm>
              <a:off x="4694" y="2962"/>
              <a:ext cx="102" cy="139"/>
            </a:xfrm>
            <a:custGeom>
              <a:avLst/>
              <a:gdLst>
                <a:gd name="T0" fmla="*/ 0 w 102"/>
                <a:gd name="T1" fmla="*/ 139 h 139"/>
                <a:gd name="T2" fmla="*/ 0 w 102"/>
                <a:gd name="T3" fmla="*/ 129 h 139"/>
                <a:gd name="T4" fmla="*/ 0 w 102"/>
                <a:gd name="T5" fmla="*/ 121 h 139"/>
                <a:gd name="T6" fmla="*/ 0 w 102"/>
                <a:gd name="T7" fmla="*/ 113 h 139"/>
                <a:gd name="T8" fmla="*/ 0 w 102"/>
                <a:gd name="T9" fmla="*/ 105 h 139"/>
                <a:gd name="T10" fmla="*/ 5 w 102"/>
                <a:gd name="T11" fmla="*/ 92 h 139"/>
                <a:gd name="T12" fmla="*/ 13 w 102"/>
                <a:gd name="T13" fmla="*/ 79 h 139"/>
                <a:gd name="T14" fmla="*/ 18 w 102"/>
                <a:gd name="T15" fmla="*/ 68 h 139"/>
                <a:gd name="T16" fmla="*/ 23 w 102"/>
                <a:gd name="T17" fmla="*/ 55 h 139"/>
                <a:gd name="T18" fmla="*/ 44 w 102"/>
                <a:gd name="T19" fmla="*/ 31 h 139"/>
                <a:gd name="T20" fmla="*/ 55 w 102"/>
                <a:gd name="T21" fmla="*/ 18 h 139"/>
                <a:gd name="T22" fmla="*/ 60 w 102"/>
                <a:gd name="T23" fmla="*/ 10 h 139"/>
                <a:gd name="T24" fmla="*/ 65 w 102"/>
                <a:gd name="T25" fmla="*/ 0 h 139"/>
                <a:gd name="T26" fmla="*/ 71 w 102"/>
                <a:gd name="T27" fmla="*/ 0 h 139"/>
                <a:gd name="T28" fmla="*/ 79 w 102"/>
                <a:gd name="T29" fmla="*/ 0 h 139"/>
                <a:gd name="T30" fmla="*/ 86 w 102"/>
                <a:gd name="T31" fmla="*/ 0 h 139"/>
                <a:gd name="T32" fmla="*/ 94 w 102"/>
                <a:gd name="T33" fmla="*/ 0 h 139"/>
                <a:gd name="T34" fmla="*/ 97 w 102"/>
                <a:gd name="T35" fmla="*/ 5 h 139"/>
                <a:gd name="T36" fmla="*/ 100 w 102"/>
                <a:gd name="T37" fmla="*/ 10 h 139"/>
                <a:gd name="T38" fmla="*/ 100 w 102"/>
                <a:gd name="T39" fmla="*/ 16 h 139"/>
                <a:gd name="T40" fmla="*/ 102 w 102"/>
                <a:gd name="T41" fmla="*/ 21 h 139"/>
                <a:gd name="T42" fmla="*/ 94 w 102"/>
                <a:gd name="T43" fmla="*/ 26 h 139"/>
                <a:gd name="T44" fmla="*/ 84 w 102"/>
                <a:gd name="T45" fmla="*/ 34 h 139"/>
                <a:gd name="T46" fmla="*/ 73 w 102"/>
                <a:gd name="T47" fmla="*/ 42 h 139"/>
                <a:gd name="T48" fmla="*/ 63 w 102"/>
                <a:gd name="T49" fmla="*/ 47 h 139"/>
                <a:gd name="T50" fmla="*/ 50 w 102"/>
                <a:gd name="T51" fmla="*/ 68 h 139"/>
                <a:gd name="T52" fmla="*/ 39 w 102"/>
                <a:gd name="T53" fmla="*/ 81 h 139"/>
                <a:gd name="T54" fmla="*/ 31 w 102"/>
                <a:gd name="T55" fmla="*/ 100 h 139"/>
                <a:gd name="T56" fmla="*/ 18 w 102"/>
                <a:gd name="T57" fmla="*/ 126 h 139"/>
                <a:gd name="T58" fmla="*/ 13 w 102"/>
                <a:gd name="T59" fmla="*/ 129 h 139"/>
                <a:gd name="T60" fmla="*/ 10 w 102"/>
                <a:gd name="T61" fmla="*/ 131 h 139"/>
                <a:gd name="T62" fmla="*/ 5 w 102"/>
                <a:gd name="T63" fmla="*/ 136 h 139"/>
                <a:gd name="T64" fmla="*/ 0 w 102"/>
                <a:gd name="T65" fmla="*/ 139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"/>
                <a:gd name="T100" fmla="*/ 0 h 139"/>
                <a:gd name="T101" fmla="*/ 102 w 102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" h="139">
                  <a:moveTo>
                    <a:pt x="0" y="139"/>
                  </a:moveTo>
                  <a:lnTo>
                    <a:pt x="0" y="129"/>
                  </a:lnTo>
                  <a:lnTo>
                    <a:pt x="0" y="121"/>
                  </a:lnTo>
                  <a:lnTo>
                    <a:pt x="0" y="113"/>
                  </a:lnTo>
                  <a:lnTo>
                    <a:pt x="0" y="105"/>
                  </a:lnTo>
                  <a:lnTo>
                    <a:pt x="5" y="92"/>
                  </a:lnTo>
                  <a:lnTo>
                    <a:pt x="13" y="79"/>
                  </a:lnTo>
                  <a:lnTo>
                    <a:pt x="18" y="68"/>
                  </a:lnTo>
                  <a:lnTo>
                    <a:pt x="23" y="55"/>
                  </a:lnTo>
                  <a:lnTo>
                    <a:pt x="44" y="31"/>
                  </a:lnTo>
                  <a:lnTo>
                    <a:pt x="55" y="18"/>
                  </a:lnTo>
                  <a:lnTo>
                    <a:pt x="60" y="10"/>
                  </a:lnTo>
                  <a:lnTo>
                    <a:pt x="65" y="0"/>
                  </a:lnTo>
                  <a:lnTo>
                    <a:pt x="71" y="0"/>
                  </a:lnTo>
                  <a:lnTo>
                    <a:pt x="79" y="0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97" y="5"/>
                  </a:lnTo>
                  <a:lnTo>
                    <a:pt x="100" y="10"/>
                  </a:lnTo>
                  <a:lnTo>
                    <a:pt x="100" y="16"/>
                  </a:lnTo>
                  <a:lnTo>
                    <a:pt x="102" y="21"/>
                  </a:lnTo>
                  <a:lnTo>
                    <a:pt x="94" y="26"/>
                  </a:lnTo>
                  <a:lnTo>
                    <a:pt x="84" y="34"/>
                  </a:lnTo>
                  <a:lnTo>
                    <a:pt x="73" y="42"/>
                  </a:lnTo>
                  <a:lnTo>
                    <a:pt x="63" y="47"/>
                  </a:lnTo>
                  <a:lnTo>
                    <a:pt x="50" y="68"/>
                  </a:lnTo>
                  <a:lnTo>
                    <a:pt x="39" y="81"/>
                  </a:lnTo>
                  <a:lnTo>
                    <a:pt x="31" y="100"/>
                  </a:lnTo>
                  <a:lnTo>
                    <a:pt x="18" y="126"/>
                  </a:lnTo>
                  <a:lnTo>
                    <a:pt x="13" y="129"/>
                  </a:lnTo>
                  <a:lnTo>
                    <a:pt x="10" y="131"/>
                  </a:lnTo>
                  <a:lnTo>
                    <a:pt x="5" y="136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Freeform 73"/>
            <p:cNvSpPr>
              <a:spLocks/>
            </p:cNvSpPr>
            <p:nvPr/>
          </p:nvSpPr>
          <p:spPr bwMode="auto">
            <a:xfrm>
              <a:off x="2025" y="2360"/>
              <a:ext cx="26" cy="29"/>
            </a:xfrm>
            <a:custGeom>
              <a:avLst/>
              <a:gdLst>
                <a:gd name="T0" fmla="*/ 10 w 26"/>
                <a:gd name="T1" fmla="*/ 29 h 29"/>
                <a:gd name="T2" fmla="*/ 8 w 26"/>
                <a:gd name="T3" fmla="*/ 29 h 29"/>
                <a:gd name="T4" fmla="*/ 5 w 26"/>
                <a:gd name="T5" fmla="*/ 26 h 29"/>
                <a:gd name="T6" fmla="*/ 3 w 26"/>
                <a:gd name="T7" fmla="*/ 26 h 29"/>
                <a:gd name="T8" fmla="*/ 0 w 26"/>
                <a:gd name="T9" fmla="*/ 26 h 29"/>
                <a:gd name="T10" fmla="*/ 3 w 26"/>
                <a:gd name="T11" fmla="*/ 21 h 29"/>
                <a:gd name="T12" fmla="*/ 8 w 26"/>
                <a:gd name="T13" fmla="*/ 13 h 29"/>
                <a:gd name="T14" fmla="*/ 10 w 26"/>
                <a:gd name="T15" fmla="*/ 5 h 29"/>
                <a:gd name="T16" fmla="*/ 13 w 26"/>
                <a:gd name="T17" fmla="*/ 0 h 29"/>
                <a:gd name="T18" fmla="*/ 16 w 26"/>
                <a:gd name="T19" fmla="*/ 3 h 29"/>
                <a:gd name="T20" fmla="*/ 18 w 26"/>
                <a:gd name="T21" fmla="*/ 3 h 29"/>
                <a:gd name="T22" fmla="*/ 21 w 26"/>
                <a:gd name="T23" fmla="*/ 5 h 29"/>
                <a:gd name="T24" fmla="*/ 26 w 26"/>
                <a:gd name="T25" fmla="*/ 8 h 29"/>
                <a:gd name="T26" fmla="*/ 21 w 26"/>
                <a:gd name="T27" fmla="*/ 13 h 29"/>
                <a:gd name="T28" fmla="*/ 18 w 26"/>
                <a:gd name="T29" fmla="*/ 19 h 29"/>
                <a:gd name="T30" fmla="*/ 13 w 26"/>
                <a:gd name="T31" fmla="*/ 24 h 29"/>
                <a:gd name="T32" fmla="*/ 10 w 26"/>
                <a:gd name="T33" fmla="*/ 29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6"/>
                <a:gd name="T52" fmla="*/ 0 h 29"/>
                <a:gd name="T53" fmla="*/ 26 w 26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6" h="29">
                  <a:moveTo>
                    <a:pt x="10" y="29"/>
                  </a:moveTo>
                  <a:lnTo>
                    <a:pt x="8" y="29"/>
                  </a:lnTo>
                  <a:lnTo>
                    <a:pt x="5" y="26"/>
                  </a:lnTo>
                  <a:lnTo>
                    <a:pt x="3" y="26"/>
                  </a:lnTo>
                  <a:lnTo>
                    <a:pt x="0" y="26"/>
                  </a:lnTo>
                  <a:lnTo>
                    <a:pt x="3" y="21"/>
                  </a:lnTo>
                  <a:lnTo>
                    <a:pt x="8" y="13"/>
                  </a:lnTo>
                  <a:lnTo>
                    <a:pt x="10" y="5"/>
                  </a:lnTo>
                  <a:lnTo>
                    <a:pt x="13" y="0"/>
                  </a:lnTo>
                  <a:lnTo>
                    <a:pt x="16" y="3"/>
                  </a:lnTo>
                  <a:lnTo>
                    <a:pt x="18" y="3"/>
                  </a:lnTo>
                  <a:lnTo>
                    <a:pt x="21" y="5"/>
                  </a:lnTo>
                  <a:lnTo>
                    <a:pt x="26" y="8"/>
                  </a:lnTo>
                  <a:lnTo>
                    <a:pt x="21" y="13"/>
                  </a:lnTo>
                  <a:lnTo>
                    <a:pt x="18" y="19"/>
                  </a:lnTo>
                  <a:lnTo>
                    <a:pt x="13" y="24"/>
                  </a:lnTo>
                  <a:lnTo>
                    <a:pt x="10" y="2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1" name="Rectangle 1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Vehicle</a:t>
            </a:r>
          </a:p>
        </p:txBody>
      </p:sp>
      <p:sp>
        <p:nvSpPr>
          <p:cNvPr id="22532" name="Rectangle 16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Most likely a sled / sledge</a:t>
            </a:r>
          </a:p>
        </p:txBody>
      </p:sp>
      <p:grpSp>
        <p:nvGrpSpPr>
          <p:cNvPr id="22533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22541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22547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8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1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3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4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5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6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2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22543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22544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22545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2546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22534" name="AutoShape 21"/>
          <p:cNvSpPr>
            <a:spLocks noChangeArrowheads="1"/>
          </p:cNvSpPr>
          <p:nvPr/>
        </p:nvSpPr>
        <p:spPr bwMode="auto">
          <a:xfrm rot="10800000">
            <a:off x="6159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22"/>
          <p:cNvSpPr>
            <a:spLocks noChangeArrowheads="1"/>
          </p:cNvSpPr>
          <p:nvPr/>
        </p:nvSpPr>
        <p:spPr bwMode="auto">
          <a:xfrm>
            <a:off x="588963" y="5632450"/>
            <a:ext cx="981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7000 BC</a:t>
            </a:r>
          </a:p>
        </p:txBody>
      </p:sp>
      <p:sp>
        <p:nvSpPr>
          <p:cNvPr id="22536" name="Freeform 50"/>
          <p:cNvSpPr>
            <a:spLocks/>
          </p:cNvSpPr>
          <p:nvPr/>
        </p:nvSpPr>
        <p:spPr bwMode="auto">
          <a:xfrm>
            <a:off x="2943225" y="4884738"/>
            <a:ext cx="430213" cy="130175"/>
          </a:xfrm>
          <a:custGeom>
            <a:avLst/>
            <a:gdLst>
              <a:gd name="T0" fmla="*/ 239 w 271"/>
              <a:gd name="T1" fmla="*/ 82 h 82"/>
              <a:gd name="T2" fmla="*/ 218 w 271"/>
              <a:gd name="T3" fmla="*/ 82 h 82"/>
              <a:gd name="T4" fmla="*/ 200 w 271"/>
              <a:gd name="T5" fmla="*/ 79 h 82"/>
              <a:gd name="T6" fmla="*/ 181 w 271"/>
              <a:gd name="T7" fmla="*/ 77 h 82"/>
              <a:gd name="T8" fmla="*/ 163 w 271"/>
              <a:gd name="T9" fmla="*/ 74 h 82"/>
              <a:gd name="T10" fmla="*/ 134 w 271"/>
              <a:gd name="T11" fmla="*/ 66 h 82"/>
              <a:gd name="T12" fmla="*/ 113 w 271"/>
              <a:gd name="T13" fmla="*/ 61 h 82"/>
              <a:gd name="T14" fmla="*/ 97 w 271"/>
              <a:gd name="T15" fmla="*/ 56 h 82"/>
              <a:gd name="T16" fmla="*/ 82 w 271"/>
              <a:gd name="T17" fmla="*/ 53 h 82"/>
              <a:gd name="T18" fmla="*/ 71 w 271"/>
              <a:gd name="T19" fmla="*/ 48 h 82"/>
              <a:gd name="T20" fmla="*/ 58 w 271"/>
              <a:gd name="T21" fmla="*/ 43 h 82"/>
              <a:gd name="T22" fmla="*/ 42 w 271"/>
              <a:gd name="T23" fmla="*/ 37 h 82"/>
              <a:gd name="T24" fmla="*/ 24 w 271"/>
              <a:gd name="T25" fmla="*/ 29 h 82"/>
              <a:gd name="T26" fmla="*/ 16 w 271"/>
              <a:gd name="T27" fmla="*/ 24 h 82"/>
              <a:gd name="T28" fmla="*/ 11 w 271"/>
              <a:gd name="T29" fmla="*/ 21 h 82"/>
              <a:gd name="T30" fmla="*/ 5 w 271"/>
              <a:gd name="T31" fmla="*/ 19 h 82"/>
              <a:gd name="T32" fmla="*/ 0 w 271"/>
              <a:gd name="T33" fmla="*/ 16 h 82"/>
              <a:gd name="T34" fmla="*/ 0 w 271"/>
              <a:gd name="T35" fmla="*/ 11 h 82"/>
              <a:gd name="T36" fmla="*/ 0 w 271"/>
              <a:gd name="T37" fmla="*/ 8 h 82"/>
              <a:gd name="T38" fmla="*/ 0 w 271"/>
              <a:gd name="T39" fmla="*/ 3 h 82"/>
              <a:gd name="T40" fmla="*/ 0 w 271"/>
              <a:gd name="T41" fmla="*/ 0 h 82"/>
              <a:gd name="T42" fmla="*/ 19 w 271"/>
              <a:gd name="T43" fmla="*/ 3 h 82"/>
              <a:gd name="T44" fmla="*/ 37 w 271"/>
              <a:gd name="T45" fmla="*/ 8 h 82"/>
              <a:gd name="T46" fmla="*/ 61 w 271"/>
              <a:gd name="T47" fmla="*/ 16 h 82"/>
              <a:gd name="T48" fmla="*/ 90 w 271"/>
              <a:gd name="T49" fmla="*/ 24 h 82"/>
              <a:gd name="T50" fmla="*/ 124 w 271"/>
              <a:gd name="T51" fmla="*/ 32 h 82"/>
              <a:gd name="T52" fmla="*/ 163 w 271"/>
              <a:gd name="T53" fmla="*/ 45 h 82"/>
              <a:gd name="T54" fmla="*/ 213 w 271"/>
              <a:gd name="T55" fmla="*/ 58 h 82"/>
              <a:gd name="T56" fmla="*/ 271 w 271"/>
              <a:gd name="T57" fmla="*/ 74 h 82"/>
              <a:gd name="T58" fmla="*/ 268 w 271"/>
              <a:gd name="T59" fmla="*/ 79 h 82"/>
              <a:gd name="T60" fmla="*/ 263 w 271"/>
              <a:gd name="T61" fmla="*/ 82 h 82"/>
              <a:gd name="T62" fmla="*/ 255 w 271"/>
              <a:gd name="T63" fmla="*/ 82 h 82"/>
              <a:gd name="T64" fmla="*/ 239 w 271"/>
              <a:gd name="T65" fmla="*/ 82 h 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71"/>
              <a:gd name="T100" fmla="*/ 0 h 82"/>
              <a:gd name="T101" fmla="*/ 271 w 271"/>
              <a:gd name="T102" fmla="*/ 82 h 8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71" h="82">
                <a:moveTo>
                  <a:pt x="239" y="82"/>
                </a:moveTo>
                <a:lnTo>
                  <a:pt x="218" y="82"/>
                </a:lnTo>
                <a:lnTo>
                  <a:pt x="200" y="79"/>
                </a:lnTo>
                <a:lnTo>
                  <a:pt x="181" y="77"/>
                </a:lnTo>
                <a:lnTo>
                  <a:pt x="163" y="74"/>
                </a:lnTo>
                <a:lnTo>
                  <a:pt x="134" y="66"/>
                </a:lnTo>
                <a:lnTo>
                  <a:pt x="113" y="61"/>
                </a:lnTo>
                <a:lnTo>
                  <a:pt x="97" y="56"/>
                </a:lnTo>
                <a:lnTo>
                  <a:pt x="82" y="53"/>
                </a:lnTo>
                <a:lnTo>
                  <a:pt x="71" y="48"/>
                </a:lnTo>
                <a:lnTo>
                  <a:pt x="58" y="43"/>
                </a:lnTo>
                <a:lnTo>
                  <a:pt x="42" y="37"/>
                </a:lnTo>
                <a:lnTo>
                  <a:pt x="24" y="29"/>
                </a:lnTo>
                <a:lnTo>
                  <a:pt x="16" y="24"/>
                </a:lnTo>
                <a:lnTo>
                  <a:pt x="11" y="21"/>
                </a:lnTo>
                <a:lnTo>
                  <a:pt x="5" y="19"/>
                </a:lnTo>
                <a:lnTo>
                  <a:pt x="0" y="16"/>
                </a:lnTo>
                <a:lnTo>
                  <a:pt x="0" y="11"/>
                </a:lnTo>
                <a:lnTo>
                  <a:pt x="0" y="8"/>
                </a:lnTo>
                <a:lnTo>
                  <a:pt x="0" y="3"/>
                </a:lnTo>
                <a:lnTo>
                  <a:pt x="0" y="0"/>
                </a:lnTo>
                <a:lnTo>
                  <a:pt x="19" y="3"/>
                </a:lnTo>
                <a:lnTo>
                  <a:pt x="37" y="8"/>
                </a:lnTo>
                <a:lnTo>
                  <a:pt x="61" y="16"/>
                </a:lnTo>
                <a:lnTo>
                  <a:pt x="90" y="24"/>
                </a:lnTo>
                <a:lnTo>
                  <a:pt x="124" y="32"/>
                </a:lnTo>
                <a:lnTo>
                  <a:pt x="163" y="45"/>
                </a:lnTo>
                <a:lnTo>
                  <a:pt x="213" y="58"/>
                </a:lnTo>
                <a:lnTo>
                  <a:pt x="271" y="74"/>
                </a:lnTo>
                <a:lnTo>
                  <a:pt x="268" y="79"/>
                </a:lnTo>
                <a:lnTo>
                  <a:pt x="263" y="82"/>
                </a:lnTo>
                <a:lnTo>
                  <a:pt x="255" y="82"/>
                </a:lnTo>
                <a:lnTo>
                  <a:pt x="239" y="82"/>
                </a:lnTo>
                <a:close/>
              </a:path>
            </a:pathLst>
          </a:cu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Freeform 53"/>
          <p:cNvSpPr>
            <a:spLocks/>
          </p:cNvSpPr>
          <p:nvPr/>
        </p:nvSpPr>
        <p:spPr bwMode="auto">
          <a:xfrm>
            <a:off x="6257925" y="4922838"/>
            <a:ext cx="142875" cy="12700"/>
          </a:xfrm>
          <a:custGeom>
            <a:avLst/>
            <a:gdLst>
              <a:gd name="T0" fmla="*/ 0 w 90"/>
              <a:gd name="T1" fmla="*/ 8 h 8"/>
              <a:gd name="T2" fmla="*/ 0 w 90"/>
              <a:gd name="T3" fmla="*/ 5 h 8"/>
              <a:gd name="T4" fmla="*/ 0 w 90"/>
              <a:gd name="T5" fmla="*/ 3 h 8"/>
              <a:gd name="T6" fmla="*/ 0 w 90"/>
              <a:gd name="T7" fmla="*/ 3 h 8"/>
              <a:gd name="T8" fmla="*/ 0 w 90"/>
              <a:gd name="T9" fmla="*/ 0 h 8"/>
              <a:gd name="T10" fmla="*/ 11 w 90"/>
              <a:gd name="T11" fmla="*/ 0 h 8"/>
              <a:gd name="T12" fmla="*/ 22 w 90"/>
              <a:gd name="T13" fmla="*/ 0 h 8"/>
              <a:gd name="T14" fmla="*/ 35 w 90"/>
              <a:gd name="T15" fmla="*/ 0 h 8"/>
              <a:gd name="T16" fmla="*/ 45 w 90"/>
              <a:gd name="T17" fmla="*/ 0 h 8"/>
              <a:gd name="T18" fmla="*/ 56 w 90"/>
              <a:gd name="T19" fmla="*/ 0 h 8"/>
              <a:gd name="T20" fmla="*/ 69 w 90"/>
              <a:gd name="T21" fmla="*/ 0 h 8"/>
              <a:gd name="T22" fmla="*/ 79 w 90"/>
              <a:gd name="T23" fmla="*/ 0 h 8"/>
              <a:gd name="T24" fmla="*/ 90 w 90"/>
              <a:gd name="T25" fmla="*/ 0 h 8"/>
              <a:gd name="T26" fmla="*/ 90 w 90"/>
              <a:gd name="T27" fmla="*/ 3 h 8"/>
              <a:gd name="T28" fmla="*/ 90 w 90"/>
              <a:gd name="T29" fmla="*/ 3 h 8"/>
              <a:gd name="T30" fmla="*/ 90 w 90"/>
              <a:gd name="T31" fmla="*/ 5 h 8"/>
              <a:gd name="T32" fmla="*/ 90 w 90"/>
              <a:gd name="T33" fmla="*/ 8 h 8"/>
              <a:gd name="T34" fmla="*/ 79 w 90"/>
              <a:gd name="T35" fmla="*/ 8 h 8"/>
              <a:gd name="T36" fmla="*/ 69 w 90"/>
              <a:gd name="T37" fmla="*/ 8 h 8"/>
              <a:gd name="T38" fmla="*/ 56 w 90"/>
              <a:gd name="T39" fmla="*/ 8 h 8"/>
              <a:gd name="T40" fmla="*/ 45 w 90"/>
              <a:gd name="T41" fmla="*/ 8 h 8"/>
              <a:gd name="T42" fmla="*/ 35 w 90"/>
              <a:gd name="T43" fmla="*/ 8 h 8"/>
              <a:gd name="T44" fmla="*/ 22 w 90"/>
              <a:gd name="T45" fmla="*/ 8 h 8"/>
              <a:gd name="T46" fmla="*/ 11 w 90"/>
              <a:gd name="T47" fmla="*/ 8 h 8"/>
              <a:gd name="T48" fmla="*/ 0 w 90"/>
              <a:gd name="T49" fmla="*/ 8 h 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0"/>
              <a:gd name="T76" fmla="*/ 0 h 8"/>
              <a:gd name="T77" fmla="*/ 90 w 90"/>
              <a:gd name="T78" fmla="*/ 8 h 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0" h="8">
                <a:moveTo>
                  <a:pt x="0" y="8"/>
                </a:moveTo>
                <a:lnTo>
                  <a:pt x="0" y="5"/>
                </a:lnTo>
                <a:lnTo>
                  <a:pt x="0" y="3"/>
                </a:lnTo>
                <a:lnTo>
                  <a:pt x="0" y="0"/>
                </a:lnTo>
                <a:lnTo>
                  <a:pt x="11" y="0"/>
                </a:lnTo>
                <a:lnTo>
                  <a:pt x="22" y="0"/>
                </a:lnTo>
                <a:lnTo>
                  <a:pt x="35" y="0"/>
                </a:lnTo>
                <a:lnTo>
                  <a:pt x="45" y="0"/>
                </a:lnTo>
                <a:lnTo>
                  <a:pt x="56" y="0"/>
                </a:lnTo>
                <a:lnTo>
                  <a:pt x="69" y="0"/>
                </a:lnTo>
                <a:lnTo>
                  <a:pt x="79" y="0"/>
                </a:lnTo>
                <a:lnTo>
                  <a:pt x="90" y="0"/>
                </a:lnTo>
                <a:lnTo>
                  <a:pt x="90" y="3"/>
                </a:lnTo>
                <a:lnTo>
                  <a:pt x="90" y="5"/>
                </a:lnTo>
                <a:lnTo>
                  <a:pt x="90" y="8"/>
                </a:lnTo>
                <a:lnTo>
                  <a:pt x="79" y="8"/>
                </a:lnTo>
                <a:lnTo>
                  <a:pt x="69" y="8"/>
                </a:lnTo>
                <a:lnTo>
                  <a:pt x="56" y="8"/>
                </a:lnTo>
                <a:lnTo>
                  <a:pt x="45" y="8"/>
                </a:lnTo>
                <a:lnTo>
                  <a:pt x="35" y="8"/>
                </a:lnTo>
                <a:lnTo>
                  <a:pt x="22" y="8"/>
                </a:lnTo>
                <a:lnTo>
                  <a:pt x="11" y="8"/>
                </a:lnTo>
                <a:lnTo>
                  <a:pt x="0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Freeform 76"/>
          <p:cNvSpPr>
            <a:spLocks/>
          </p:cNvSpPr>
          <p:nvPr/>
        </p:nvSpPr>
        <p:spPr bwMode="auto">
          <a:xfrm>
            <a:off x="3365500" y="3700463"/>
            <a:ext cx="66675" cy="25400"/>
          </a:xfrm>
          <a:custGeom>
            <a:avLst/>
            <a:gdLst>
              <a:gd name="T0" fmla="*/ 39 w 42"/>
              <a:gd name="T1" fmla="*/ 16 h 16"/>
              <a:gd name="T2" fmla="*/ 28 w 42"/>
              <a:gd name="T3" fmla="*/ 16 h 16"/>
              <a:gd name="T4" fmla="*/ 21 w 42"/>
              <a:gd name="T5" fmla="*/ 13 h 16"/>
              <a:gd name="T6" fmla="*/ 10 w 42"/>
              <a:gd name="T7" fmla="*/ 13 h 16"/>
              <a:gd name="T8" fmla="*/ 0 w 42"/>
              <a:gd name="T9" fmla="*/ 13 h 16"/>
              <a:gd name="T10" fmla="*/ 0 w 42"/>
              <a:gd name="T11" fmla="*/ 11 h 16"/>
              <a:gd name="T12" fmla="*/ 0 w 42"/>
              <a:gd name="T13" fmla="*/ 8 h 16"/>
              <a:gd name="T14" fmla="*/ 0 w 42"/>
              <a:gd name="T15" fmla="*/ 8 h 16"/>
              <a:gd name="T16" fmla="*/ 0 w 42"/>
              <a:gd name="T17" fmla="*/ 5 h 16"/>
              <a:gd name="T18" fmla="*/ 7 w 42"/>
              <a:gd name="T19" fmla="*/ 3 h 16"/>
              <a:gd name="T20" fmla="*/ 13 w 42"/>
              <a:gd name="T21" fmla="*/ 0 h 16"/>
              <a:gd name="T22" fmla="*/ 21 w 42"/>
              <a:gd name="T23" fmla="*/ 0 h 16"/>
              <a:gd name="T24" fmla="*/ 26 w 42"/>
              <a:gd name="T25" fmla="*/ 0 h 16"/>
              <a:gd name="T26" fmla="*/ 31 w 42"/>
              <a:gd name="T27" fmla="*/ 3 h 16"/>
              <a:gd name="T28" fmla="*/ 36 w 42"/>
              <a:gd name="T29" fmla="*/ 5 h 16"/>
              <a:gd name="T30" fmla="*/ 39 w 42"/>
              <a:gd name="T31" fmla="*/ 8 h 16"/>
              <a:gd name="T32" fmla="*/ 42 w 42"/>
              <a:gd name="T33" fmla="*/ 11 h 16"/>
              <a:gd name="T34" fmla="*/ 42 w 42"/>
              <a:gd name="T35" fmla="*/ 13 h 16"/>
              <a:gd name="T36" fmla="*/ 42 w 42"/>
              <a:gd name="T37" fmla="*/ 13 h 16"/>
              <a:gd name="T38" fmla="*/ 42 w 42"/>
              <a:gd name="T39" fmla="*/ 13 h 16"/>
              <a:gd name="T40" fmla="*/ 39 w 42"/>
              <a:gd name="T41" fmla="*/ 16 h 1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2"/>
              <a:gd name="T64" fmla="*/ 0 h 16"/>
              <a:gd name="T65" fmla="*/ 42 w 42"/>
              <a:gd name="T66" fmla="*/ 16 h 1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2" h="16">
                <a:moveTo>
                  <a:pt x="39" y="16"/>
                </a:moveTo>
                <a:lnTo>
                  <a:pt x="28" y="16"/>
                </a:lnTo>
                <a:lnTo>
                  <a:pt x="21" y="13"/>
                </a:lnTo>
                <a:lnTo>
                  <a:pt x="10" y="13"/>
                </a:lnTo>
                <a:lnTo>
                  <a:pt x="0" y="13"/>
                </a:lnTo>
                <a:lnTo>
                  <a:pt x="0" y="11"/>
                </a:lnTo>
                <a:lnTo>
                  <a:pt x="0" y="8"/>
                </a:lnTo>
                <a:lnTo>
                  <a:pt x="0" y="5"/>
                </a:lnTo>
                <a:lnTo>
                  <a:pt x="7" y="3"/>
                </a:lnTo>
                <a:lnTo>
                  <a:pt x="13" y="0"/>
                </a:lnTo>
                <a:lnTo>
                  <a:pt x="21" y="0"/>
                </a:lnTo>
                <a:lnTo>
                  <a:pt x="26" y="0"/>
                </a:lnTo>
                <a:lnTo>
                  <a:pt x="31" y="3"/>
                </a:lnTo>
                <a:lnTo>
                  <a:pt x="36" y="5"/>
                </a:lnTo>
                <a:lnTo>
                  <a:pt x="39" y="8"/>
                </a:lnTo>
                <a:lnTo>
                  <a:pt x="42" y="11"/>
                </a:lnTo>
                <a:lnTo>
                  <a:pt x="42" y="13"/>
                </a:lnTo>
                <a:lnTo>
                  <a:pt x="39" y="16"/>
                </a:lnTo>
                <a:close/>
              </a:path>
            </a:pathLst>
          </a:cu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Freeform 151"/>
          <p:cNvSpPr>
            <a:spLocks/>
          </p:cNvSpPr>
          <p:nvPr/>
        </p:nvSpPr>
        <p:spPr bwMode="auto">
          <a:xfrm>
            <a:off x="6016625" y="3267075"/>
            <a:ext cx="1050925" cy="1101725"/>
          </a:xfrm>
          <a:custGeom>
            <a:avLst/>
            <a:gdLst>
              <a:gd name="T0" fmla="*/ 305 w 662"/>
              <a:gd name="T1" fmla="*/ 5 h 694"/>
              <a:gd name="T2" fmla="*/ 328 w 662"/>
              <a:gd name="T3" fmla="*/ 8 h 694"/>
              <a:gd name="T4" fmla="*/ 349 w 662"/>
              <a:gd name="T5" fmla="*/ 10 h 694"/>
              <a:gd name="T6" fmla="*/ 373 w 662"/>
              <a:gd name="T7" fmla="*/ 16 h 694"/>
              <a:gd name="T8" fmla="*/ 407 w 662"/>
              <a:gd name="T9" fmla="*/ 26 h 694"/>
              <a:gd name="T10" fmla="*/ 439 w 662"/>
              <a:gd name="T11" fmla="*/ 39 h 694"/>
              <a:gd name="T12" fmla="*/ 462 w 662"/>
              <a:gd name="T13" fmla="*/ 50 h 694"/>
              <a:gd name="T14" fmla="*/ 486 w 662"/>
              <a:gd name="T15" fmla="*/ 63 h 694"/>
              <a:gd name="T16" fmla="*/ 523 w 662"/>
              <a:gd name="T17" fmla="*/ 87 h 694"/>
              <a:gd name="T18" fmla="*/ 544 w 662"/>
              <a:gd name="T19" fmla="*/ 108 h 694"/>
              <a:gd name="T20" fmla="*/ 565 w 662"/>
              <a:gd name="T21" fmla="*/ 134 h 694"/>
              <a:gd name="T22" fmla="*/ 583 w 662"/>
              <a:gd name="T23" fmla="*/ 165 h 694"/>
              <a:gd name="T24" fmla="*/ 628 w 662"/>
              <a:gd name="T25" fmla="*/ 315 h 694"/>
              <a:gd name="T26" fmla="*/ 657 w 662"/>
              <a:gd name="T27" fmla="*/ 617 h 694"/>
              <a:gd name="T28" fmla="*/ 649 w 662"/>
              <a:gd name="T29" fmla="*/ 691 h 694"/>
              <a:gd name="T30" fmla="*/ 623 w 662"/>
              <a:gd name="T31" fmla="*/ 691 h 694"/>
              <a:gd name="T32" fmla="*/ 602 w 662"/>
              <a:gd name="T33" fmla="*/ 691 h 694"/>
              <a:gd name="T34" fmla="*/ 575 w 662"/>
              <a:gd name="T35" fmla="*/ 694 h 694"/>
              <a:gd name="T36" fmla="*/ 560 w 662"/>
              <a:gd name="T37" fmla="*/ 628 h 694"/>
              <a:gd name="T38" fmla="*/ 547 w 662"/>
              <a:gd name="T39" fmla="*/ 368 h 694"/>
              <a:gd name="T40" fmla="*/ 541 w 662"/>
              <a:gd name="T41" fmla="*/ 286 h 694"/>
              <a:gd name="T42" fmla="*/ 536 w 662"/>
              <a:gd name="T43" fmla="*/ 250 h 694"/>
              <a:gd name="T44" fmla="*/ 528 w 662"/>
              <a:gd name="T45" fmla="*/ 223 h 694"/>
              <a:gd name="T46" fmla="*/ 520 w 662"/>
              <a:gd name="T47" fmla="*/ 208 h 694"/>
              <a:gd name="T48" fmla="*/ 494 w 662"/>
              <a:gd name="T49" fmla="*/ 181 h 694"/>
              <a:gd name="T50" fmla="*/ 465 w 662"/>
              <a:gd name="T51" fmla="*/ 158 h 694"/>
              <a:gd name="T52" fmla="*/ 434 w 662"/>
              <a:gd name="T53" fmla="*/ 142 h 694"/>
              <a:gd name="T54" fmla="*/ 392 w 662"/>
              <a:gd name="T55" fmla="*/ 118 h 694"/>
              <a:gd name="T56" fmla="*/ 342 w 662"/>
              <a:gd name="T57" fmla="*/ 97 h 694"/>
              <a:gd name="T58" fmla="*/ 302 w 662"/>
              <a:gd name="T59" fmla="*/ 87 h 694"/>
              <a:gd name="T60" fmla="*/ 265 w 662"/>
              <a:gd name="T61" fmla="*/ 81 h 694"/>
              <a:gd name="T62" fmla="*/ 229 w 662"/>
              <a:gd name="T63" fmla="*/ 79 h 694"/>
              <a:gd name="T64" fmla="*/ 195 w 662"/>
              <a:gd name="T65" fmla="*/ 76 h 694"/>
              <a:gd name="T66" fmla="*/ 158 w 662"/>
              <a:gd name="T67" fmla="*/ 76 h 694"/>
              <a:gd name="T68" fmla="*/ 124 w 662"/>
              <a:gd name="T69" fmla="*/ 79 h 694"/>
              <a:gd name="T70" fmla="*/ 92 w 662"/>
              <a:gd name="T71" fmla="*/ 79 h 694"/>
              <a:gd name="T72" fmla="*/ 58 w 662"/>
              <a:gd name="T73" fmla="*/ 79 h 694"/>
              <a:gd name="T74" fmla="*/ 26 w 662"/>
              <a:gd name="T75" fmla="*/ 79 h 694"/>
              <a:gd name="T76" fmla="*/ 11 w 662"/>
              <a:gd name="T77" fmla="*/ 53 h 694"/>
              <a:gd name="T78" fmla="*/ 3 w 662"/>
              <a:gd name="T79" fmla="*/ 29 h 694"/>
              <a:gd name="T80" fmla="*/ 21 w 662"/>
              <a:gd name="T81" fmla="*/ 5 h 694"/>
              <a:gd name="T82" fmla="*/ 61 w 662"/>
              <a:gd name="T83" fmla="*/ 0 h 694"/>
              <a:gd name="T84" fmla="*/ 118 w 662"/>
              <a:gd name="T85" fmla="*/ 0 h 694"/>
              <a:gd name="T86" fmla="*/ 218 w 662"/>
              <a:gd name="T87" fmla="*/ 0 h 69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62"/>
              <a:gd name="T133" fmla="*/ 0 h 694"/>
              <a:gd name="T134" fmla="*/ 662 w 662"/>
              <a:gd name="T135" fmla="*/ 694 h 69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62" h="694">
                <a:moveTo>
                  <a:pt x="294" y="3"/>
                </a:moveTo>
                <a:lnTo>
                  <a:pt x="305" y="5"/>
                </a:lnTo>
                <a:lnTo>
                  <a:pt x="315" y="5"/>
                </a:lnTo>
                <a:lnTo>
                  <a:pt x="328" y="8"/>
                </a:lnTo>
                <a:lnTo>
                  <a:pt x="339" y="10"/>
                </a:lnTo>
                <a:lnTo>
                  <a:pt x="349" y="10"/>
                </a:lnTo>
                <a:lnTo>
                  <a:pt x="363" y="13"/>
                </a:lnTo>
                <a:lnTo>
                  <a:pt x="373" y="16"/>
                </a:lnTo>
                <a:lnTo>
                  <a:pt x="384" y="18"/>
                </a:lnTo>
                <a:lnTo>
                  <a:pt x="407" y="26"/>
                </a:lnTo>
                <a:lnTo>
                  <a:pt x="426" y="34"/>
                </a:lnTo>
                <a:lnTo>
                  <a:pt x="439" y="39"/>
                </a:lnTo>
                <a:lnTo>
                  <a:pt x="452" y="45"/>
                </a:lnTo>
                <a:lnTo>
                  <a:pt x="462" y="50"/>
                </a:lnTo>
                <a:lnTo>
                  <a:pt x="473" y="55"/>
                </a:lnTo>
                <a:lnTo>
                  <a:pt x="486" y="63"/>
                </a:lnTo>
                <a:lnTo>
                  <a:pt x="502" y="71"/>
                </a:lnTo>
                <a:lnTo>
                  <a:pt x="523" y="87"/>
                </a:lnTo>
                <a:lnTo>
                  <a:pt x="533" y="97"/>
                </a:lnTo>
                <a:lnTo>
                  <a:pt x="544" y="108"/>
                </a:lnTo>
                <a:lnTo>
                  <a:pt x="554" y="121"/>
                </a:lnTo>
                <a:lnTo>
                  <a:pt x="565" y="134"/>
                </a:lnTo>
                <a:lnTo>
                  <a:pt x="575" y="150"/>
                </a:lnTo>
                <a:lnTo>
                  <a:pt x="583" y="165"/>
                </a:lnTo>
                <a:lnTo>
                  <a:pt x="594" y="181"/>
                </a:lnTo>
                <a:lnTo>
                  <a:pt x="628" y="315"/>
                </a:lnTo>
                <a:lnTo>
                  <a:pt x="646" y="476"/>
                </a:lnTo>
                <a:lnTo>
                  <a:pt x="657" y="617"/>
                </a:lnTo>
                <a:lnTo>
                  <a:pt x="662" y="691"/>
                </a:lnTo>
                <a:lnTo>
                  <a:pt x="649" y="691"/>
                </a:lnTo>
                <a:lnTo>
                  <a:pt x="636" y="691"/>
                </a:lnTo>
                <a:lnTo>
                  <a:pt x="623" y="691"/>
                </a:lnTo>
                <a:lnTo>
                  <a:pt x="612" y="691"/>
                </a:lnTo>
                <a:lnTo>
                  <a:pt x="602" y="691"/>
                </a:lnTo>
                <a:lnTo>
                  <a:pt x="589" y="694"/>
                </a:lnTo>
                <a:lnTo>
                  <a:pt x="575" y="694"/>
                </a:lnTo>
                <a:lnTo>
                  <a:pt x="562" y="694"/>
                </a:lnTo>
                <a:lnTo>
                  <a:pt x="560" y="628"/>
                </a:lnTo>
                <a:lnTo>
                  <a:pt x="554" y="499"/>
                </a:lnTo>
                <a:lnTo>
                  <a:pt x="547" y="368"/>
                </a:lnTo>
                <a:lnTo>
                  <a:pt x="544" y="302"/>
                </a:lnTo>
                <a:lnTo>
                  <a:pt x="541" y="286"/>
                </a:lnTo>
                <a:lnTo>
                  <a:pt x="539" y="271"/>
                </a:lnTo>
                <a:lnTo>
                  <a:pt x="536" y="250"/>
                </a:lnTo>
                <a:lnTo>
                  <a:pt x="533" y="231"/>
                </a:lnTo>
                <a:lnTo>
                  <a:pt x="528" y="223"/>
                </a:lnTo>
                <a:lnTo>
                  <a:pt x="523" y="215"/>
                </a:lnTo>
                <a:lnTo>
                  <a:pt x="520" y="208"/>
                </a:lnTo>
                <a:lnTo>
                  <a:pt x="515" y="197"/>
                </a:lnTo>
                <a:lnTo>
                  <a:pt x="494" y="181"/>
                </a:lnTo>
                <a:lnTo>
                  <a:pt x="478" y="168"/>
                </a:lnTo>
                <a:lnTo>
                  <a:pt x="465" y="158"/>
                </a:lnTo>
                <a:lnTo>
                  <a:pt x="449" y="150"/>
                </a:lnTo>
                <a:lnTo>
                  <a:pt x="434" y="142"/>
                </a:lnTo>
                <a:lnTo>
                  <a:pt x="415" y="131"/>
                </a:lnTo>
                <a:lnTo>
                  <a:pt x="392" y="118"/>
                </a:lnTo>
                <a:lnTo>
                  <a:pt x="360" y="102"/>
                </a:lnTo>
                <a:lnTo>
                  <a:pt x="342" y="97"/>
                </a:lnTo>
                <a:lnTo>
                  <a:pt x="323" y="92"/>
                </a:lnTo>
                <a:lnTo>
                  <a:pt x="302" y="87"/>
                </a:lnTo>
                <a:lnTo>
                  <a:pt x="284" y="81"/>
                </a:lnTo>
                <a:lnTo>
                  <a:pt x="265" y="81"/>
                </a:lnTo>
                <a:lnTo>
                  <a:pt x="247" y="79"/>
                </a:lnTo>
                <a:lnTo>
                  <a:pt x="229" y="79"/>
                </a:lnTo>
                <a:lnTo>
                  <a:pt x="213" y="79"/>
                </a:lnTo>
                <a:lnTo>
                  <a:pt x="195" y="76"/>
                </a:lnTo>
                <a:lnTo>
                  <a:pt x="176" y="76"/>
                </a:lnTo>
                <a:lnTo>
                  <a:pt x="158" y="76"/>
                </a:lnTo>
                <a:lnTo>
                  <a:pt x="139" y="76"/>
                </a:lnTo>
                <a:lnTo>
                  <a:pt x="124" y="79"/>
                </a:lnTo>
                <a:lnTo>
                  <a:pt x="108" y="79"/>
                </a:lnTo>
                <a:lnTo>
                  <a:pt x="92" y="79"/>
                </a:lnTo>
                <a:lnTo>
                  <a:pt x="76" y="79"/>
                </a:lnTo>
                <a:lnTo>
                  <a:pt x="58" y="79"/>
                </a:lnTo>
                <a:lnTo>
                  <a:pt x="42" y="79"/>
                </a:lnTo>
                <a:lnTo>
                  <a:pt x="26" y="79"/>
                </a:lnTo>
                <a:lnTo>
                  <a:pt x="11" y="81"/>
                </a:lnTo>
                <a:lnTo>
                  <a:pt x="11" y="53"/>
                </a:lnTo>
                <a:lnTo>
                  <a:pt x="8" y="39"/>
                </a:lnTo>
                <a:lnTo>
                  <a:pt x="3" y="29"/>
                </a:lnTo>
                <a:lnTo>
                  <a:pt x="0" y="5"/>
                </a:lnTo>
                <a:lnTo>
                  <a:pt x="21" y="5"/>
                </a:lnTo>
                <a:lnTo>
                  <a:pt x="40" y="3"/>
                </a:lnTo>
                <a:lnTo>
                  <a:pt x="61" y="0"/>
                </a:lnTo>
                <a:lnTo>
                  <a:pt x="84" y="0"/>
                </a:lnTo>
                <a:lnTo>
                  <a:pt x="118" y="0"/>
                </a:lnTo>
                <a:lnTo>
                  <a:pt x="160" y="0"/>
                </a:lnTo>
                <a:lnTo>
                  <a:pt x="218" y="0"/>
                </a:lnTo>
                <a:lnTo>
                  <a:pt x="294" y="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Freeform 152"/>
          <p:cNvSpPr>
            <a:spLocks/>
          </p:cNvSpPr>
          <p:nvPr/>
        </p:nvSpPr>
        <p:spPr bwMode="auto">
          <a:xfrm>
            <a:off x="6000750" y="3279775"/>
            <a:ext cx="1041400" cy="1143000"/>
          </a:xfrm>
          <a:custGeom>
            <a:avLst/>
            <a:gdLst>
              <a:gd name="T0" fmla="*/ 307 w 656"/>
              <a:gd name="T1" fmla="*/ 5 h 720"/>
              <a:gd name="T2" fmla="*/ 331 w 656"/>
              <a:gd name="T3" fmla="*/ 10 h 720"/>
              <a:gd name="T4" fmla="*/ 354 w 656"/>
              <a:gd name="T5" fmla="*/ 16 h 720"/>
              <a:gd name="T6" fmla="*/ 375 w 656"/>
              <a:gd name="T7" fmla="*/ 18 h 720"/>
              <a:gd name="T8" fmla="*/ 409 w 656"/>
              <a:gd name="T9" fmla="*/ 31 h 720"/>
              <a:gd name="T10" fmla="*/ 441 w 656"/>
              <a:gd name="T11" fmla="*/ 45 h 720"/>
              <a:gd name="T12" fmla="*/ 465 w 656"/>
              <a:gd name="T13" fmla="*/ 55 h 720"/>
              <a:gd name="T14" fmla="*/ 491 w 656"/>
              <a:gd name="T15" fmla="*/ 66 h 720"/>
              <a:gd name="T16" fmla="*/ 514 w 656"/>
              <a:gd name="T17" fmla="*/ 79 h 720"/>
              <a:gd name="T18" fmla="*/ 528 w 656"/>
              <a:gd name="T19" fmla="*/ 92 h 720"/>
              <a:gd name="T20" fmla="*/ 546 w 656"/>
              <a:gd name="T21" fmla="*/ 113 h 720"/>
              <a:gd name="T22" fmla="*/ 567 w 656"/>
              <a:gd name="T23" fmla="*/ 142 h 720"/>
              <a:gd name="T24" fmla="*/ 593 w 656"/>
              <a:gd name="T25" fmla="*/ 181 h 720"/>
              <a:gd name="T26" fmla="*/ 614 w 656"/>
              <a:gd name="T27" fmla="*/ 242 h 720"/>
              <a:gd name="T28" fmla="*/ 630 w 656"/>
              <a:gd name="T29" fmla="*/ 352 h 720"/>
              <a:gd name="T30" fmla="*/ 651 w 656"/>
              <a:gd name="T31" fmla="*/ 646 h 720"/>
              <a:gd name="T32" fmla="*/ 641 w 656"/>
              <a:gd name="T33" fmla="*/ 717 h 720"/>
              <a:gd name="T34" fmla="*/ 604 w 656"/>
              <a:gd name="T35" fmla="*/ 712 h 720"/>
              <a:gd name="T36" fmla="*/ 580 w 656"/>
              <a:gd name="T37" fmla="*/ 625 h 720"/>
              <a:gd name="T38" fmla="*/ 564 w 656"/>
              <a:gd name="T39" fmla="*/ 315 h 720"/>
              <a:gd name="T40" fmla="*/ 546 w 656"/>
              <a:gd name="T41" fmla="*/ 207 h 720"/>
              <a:gd name="T42" fmla="*/ 530 w 656"/>
              <a:gd name="T43" fmla="*/ 181 h 720"/>
              <a:gd name="T44" fmla="*/ 496 w 656"/>
              <a:gd name="T45" fmla="*/ 152 h 720"/>
              <a:gd name="T46" fmla="*/ 465 w 656"/>
              <a:gd name="T47" fmla="*/ 131 h 720"/>
              <a:gd name="T48" fmla="*/ 436 w 656"/>
              <a:gd name="T49" fmla="*/ 113 h 720"/>
              <a:gd name="T50" fmla="*/ 402 w 656"/>
              <a:gd name="T51" fmla="*/ 94 h 720"/>
              <a:gd name="T52" fmla="*/ 357 w 656"/>
              <a:gd name="T53" fmla="*/ 76 h 720"/>
              <a:gd name="T54" fmla="*/ 320 w 656"/>
              <a:gd name="T55" fmla="*/ 66 h 720"/>
              <a:gd name="T56" fmla="*/ 283 w 656"/>
              <a:gd name="T57" fmla="*/ 60 h 720"/>
              <a:gd name="T58" fmla="*/ 244 w 656"/>
              <a:gd name="T59" fmla="*/ 58 h 720"/>
              <a:gd name="T60" fmla="*/ 205 w 656"/>
              <a:gd name="T61" fmla="*/ 58 h 720"/>
              <a:gd name="T62" fmla="*/ 165 w 656"/>
              <a:gd name="T63" fmla="*/ 55 h 720"/>
              <a:gd name="T64" fmla="*/ 131 w 656"/>
              <a:gd name="T65" fmla="*/ 55 h 720"/>
              <a:gd name="T66" fmla="*/ 94 w 656"/>
              <a:gd name="T67" fmla="*/ 58 h 720"/>
              <a:gd name="T68" fmla="*/ 55 w 656"/>
              <a:gd name="T69" fmla="*/ 60 h 720"/>
              <a:gd name="T70" fmla="*/ 21 w 656"/>
              <a:gd name="T71" fmla="*/ 63 h 720"/>
              <a:gd name="T72" fmla="*/ 5 w 656"/>
              <a:gd name="T73" fmla="*/ 50 h 720"/>
              <a:gd name="T74" fmla="*/ 0 w 656"/>
              <a:gd name="T75" fmla="*/ 26 h 720"/>
              <a:gd name="T76" fmla="*/ 18 w 656"/>
              <a:gd name="T77" fmla="*/ 10 h 720"/>
              <a:gd name="T78" fmla="*/ 78 w 656"/>
              <a:gd name="T79" fmla="*/ 5 h 720"/>
              <a:gd name="T80" fmla="*/ 157 w 656"/>
              <a:gd name="T81" fmla="*/ 2 h 720"/>
              <a:gd name="T82" fmla="*/ 249 w 656"/>
              <a:gd name="T83" fmla="*/ 2 h 72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656"/>
              <a:gd name="T127" fmla="*/ 0 h 720"/>
              <a:gd name="T128" fmla="*/ 656 w 656"/>
              <a:gd name="T129" fmla="*/ 720 h 72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656" h="720">
                <a:moveTo>
                  <a:pt x="296" y="2"/>
                </a:moveTo>
                <a:lnTo>
                  <a:pt x="307" y="5"/>
                </a:lnTo>
                <a:lnTo>
                  <a:pt x="320" y="8"/>
                </a:lnTo>
                <a:lnTo>
                  <a:pt x="331" y="10"/>
                </a:lnTo>
                <a:lnTo>
                  <a:pt x="341" y="13"/>
                </a:lnTo>
                <a:lnTo>
                  <a:pt x="354" y="16"/>
                </a:lnTo>
                <a:lnTo>
                  <a:pt x="365" y="16"/>
                </a:lnTo>
                <a:lnTo>
                  <a:pt x="375" y="18"/>
                </a:lnTo>
                <a:lnTo>
                  <a:pt x="386" y="21"/>
                </a:lnTo>
                <a:lnTo>
                  <a:pt x="409" y="31"/>
                </a:lnTo>
                <a:lnTo>
                  <a:pt x="428" y="37"/>
                </a:lnTo>
                <a:lnTo>
                  <a:pt x="441" y="45"/>
                </a:lnTo>
                <a:lnTo>
                  <a:pt x="454" y="50"/>
                </a:lnTo>
                <a:lnTo>
                  <a:pt x="465" y="55"/>
                </a:lnTo>
                <a:lnTo>
                  <a:pt x="478" y="60"/>
                </a:lnTo>
                <a:lnTo>
                  <a:pt x="491" y="66"/>
                </a:lnTo>
                <a:lnTo>
                  <a:pt x="507" y="73"/>
                </a:lnTo>
                <a:lnTo>
                  <a:pt x="514" y="79"/>
                </a:lnTo>
                <a:lnTo>
                  <a:pt x="522" y="87"/>
                </a:lnTo>
                <a:lnTo>
                  <a:pt x="528" y="92"/>
                </a:lnTo>
                <a:lnTo>
                  <a:pt x="535" y="97"/>
                </a:lnTo>
                <a:lnTo>
                  <a:pt x="546" y="113"/>
                </a:lnTo>
                <a:lnTo>
                  <a:pt x="557" y="126"/>
                </a:lnTo>
                <a:lnTo>
                  <a:pt x="567" y="142"/>
                </a:lnTo>
                <a:lnTo>
                  <a:pt x="575" y="155"/>
                </a:lnTo>
                <a:lnTo>
                  <a:pt x="593" y="181"/>
                </a:lnTo>
                <a:lnTo>
                  <a:pt x="606" y="210"/>
                </a:lnTo>
                <a:lnTo>
                  <a:pt x="614" y="242"/>
                </a:lnTo>
                <a:lnTo>
                  <a:pt x="625" y="278"/>
                </a:lnTo>
                <a:lnTo>
                  <a:pt x="630" y="352"/>
                </a:lnTo>
                <a:lnTo>
                  <a:pt x="641" y="499"/>
                </a:lnTo>
                <a:lnTo>
                  <a:pt x="651" y="646"/>
                </a:lnTo>
                <a:lnTo>
                  <a:pt x="656" y="720"/>
                </a:lnTo>
                <a:lnTo>
                  <a:pt x="641" y="717"/>
                </a:lnTo>
                <a:lnTo>
                  <a:pt x="622" y="715"/>
                </a:lnTo>
                <a:lnTo>
                  <a:pt x="604" y="712"/>
                </a:lnTo>
                <a:lnTo>
                  <a:pt x="585" y="709"/>
                </a:lnTo>
                <a:lnTo>
                  <a:pt x="580" y="625"/>
                </a:lnTo>
                <a:lnTo>
                  <a:pt x="572" y="470"/>
                </a:lnTo>
                <a:lnTo>
                  <a:pt x="564" y="315"/>
                </a:lnTo>
                <a:lnTo>
                  <a:pt x="559" y="231"/>
                </a:lnTo>
                <a:lnTo>
                  <a:pt x="546" y="207"/>
                </a:lnTo>
                <a:lnTo>
                  <a:pt x="538" y="194"/>
                </a:lnTo>
                <a:lnTo>
                  <a:pt x="530" y="181"/>
                </a:lnTo>
                <a:lnTo>
                  <a:pt x="517" y="168"/>
                </a:lnTo>
                <a:lnTo>
                  <a:pt x="496" y="152"/>
                </a:lnTo>
                <a:lnTo>
                  <a:pt x="478" y="139"/>
                </a:lnTo>
                <a:lnTo>
                  <a:pt x="465" y="131"/>
                </a:lnTo>
                <a:lnTo>
                  <a:pt x="451" y="121"/>
                </a:lnTo>
                <a:lnTo>
                  <a:pt x="436" y="113"/>
                </a:lnTo>
                <a:lnTo>
                  <a:pt x="420" y="105"/>
                </a:lnTo>
                <a:lnTo>
                  <a:pt x="402" y="94"/>
                </a:lnTo>
                <a:lnTo>
                  <a:pt x="375" y="81"/>
                </a:lnTo>
                <a:lnTo>
                  <a:pt x="357" y="76"/>
                </a:lnTo>
                <a:lnTo>
                  <a:pt x="338" y="71"/>
                </a:lnTo>
                <a:lnTo>
                  <a:pt x="320" y="66"/>
                </a:lnTo>
                <a:lnTo>
                  <a:pt x="302" y="60"/>
                </a:lnTo>
                <a:lnTo>
                  <a:pt x="283" y="60"/>
                </a:lnTo>
                <a:lnTo>
                  <a:pt x="262" y="58"/>
                </a:lnTo>
                <a:lnTo>
                  <a:pt x="244" y="58"/>
                </a:lnTo>
                <a:lnTo>
                  <a:pt x="223" y="58"/>
                </a:lnTo>
                <a:lnTo>
                  <a:pt x="205" y="58"/>
                </a:lnTo>
                <a:lnTo>
                  <a:pt x="184" y="58"/>
                </a:lnTo>
                <a:lnTo>
                  <a:pt x="165" y="55"/>
                </a:lnTo>
                <a:lnTo>
                  <a:pt x="144" y="55"/>
                </a:lnTo>
                <a:lnTo>
                  <a:pt x="131" y="55"/>
                </a:lnTo>
                <a:lnTo>
                  <a:pt x="113" y="58"/>
                </a:lnTo>
                <a:lnTo>
                  <a:pt x="94" y="58"/>
                </a:lnTo>
                <a:lnTo>
                  <a:pt x="76" y="58"/>
                </a:lnTo>
                <a:lnTo>
                  <a:pt x="55" y="60"/>
                </a:lnTo>
                <a:lnTo>
                  <a:pt x="36" y="60"/>
                </a:lnTo>
                <a:lnTo>
                  <a:pt x="21" y="63"/>
                </a:lnTo>
                <a:lnTo>
                  <a:pt x="5" y="63"/>
                </a:lnTo>
                <a:lnTo>
                  <a:pt x="5" y="50"/>
                </a:lnTo>
                <a:lnTo>
                  <a:pt x="2" y="37"/>
                </a:lnTo>
                <a:lnTo>
                  <a:pt x="0" y="26"/>
                </a:lnTo>
                <a:lnTo>
                  <a:pt x="0" y="13"/>
                </a:lnTo>
                <a:lnTo>
                  <a:pt x="18" y="10"/>
                </a:lnTo>
                <a:lnTo>
                  <a:pt x="47" y="8"/>
                </a:lnTo>
                <a:lnTo>
                  <a:pt x="78" y="5"/>
                </a:lnTo>
                <a:lnTo>
                  <a:pt x="118" y="2"/>
                </a:lnTo>
                <a:lnTo>
                  <a:pt x="157" y="2"/>
                </a:lnTo>
                <a:lnTo>
                  <a:pt x="202" y="0"/>
                </a:lnTo>
                <a:lnTo>
                  <a:pt x="249" y="2"/>
                </a:lnTo>
                <a:lnTo>
                  <a:pt x="296" y="2"/>
                </a:lnTo>
                <a:close/>
              </a:path>
            </a:pathLst>
          </a:custGeom>
          <a:solidFill>
            <a:srgbClr val="CC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Man Becomes Mobile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229600" cy="990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The development of the wheel led to the development of wheeled vehicles.</a:t>
            </a:r>
          </a:p>
        </p:txBody>
      </p:sp>
      <p:graphicFrame>
        <p:nvGraphicFramePr>
          <p:cNvPr id="205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81400" y="2133600"/>
          <a:ext cx="2133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Microsoft ClipArt Gallery" r:id="rId4" imgW="3098520" imgH="4311360" progId="MS_ClipArt_Gallery">
                  <p:embed/>
                </p:oleObj>
              </mc:Choice>
              <mc:Fallback>
                <p:oleObj name="Microsoft ClipArt Gallery" r:id="rId4" imgW="3098520" imgH="431136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2133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Roads</a:t>
            </a:r>
          </a:p>
        </p:txBody>
      </p:sp>
      <p:sp>
        <p:nvSpPr>
          <p:cNvPr id="23555" name="Rectangle 54"/>
          <p:cNvSpPr>
            <a:spLocks noGrp="1" noChangeArrowheads="1"/>
          </p:cNvSpPr>
          <p:nvPr>
            <p:ph type="body" idx="1"/>
          </p:nvPr>
        </p:nvSpPr>
        <p:spPr>
          <a:xfrm>
            <a:off x="5029200" y="1981200"/>
            <a:ext cx="3886200" cy="4114800"/>
          </a:xfrm>
        </p:spPr>
        <p:txBody>
          <a:bodyPr/>
          <a:lstStyle/>
          <a:p>
            <a:r>
              <a:rPr lang="en-US" smtClean="0"/>
              <a:t>Mesopotamia</a:t>
            </a:r>
          </a:p>
          <a:p>
            <a:r>
              <a:rPr lang="en-US" smtClean="0"/>
              <a:t>Hard surfaces for travel purposes</a:t>
            </a:r>
          </a:p>
          <a:p>
            <a:r>
              <a:rPr lang="en-US" smtClean="0"/>
              <a:t>Most likely packed material, soil, etc.</a:t>
            </a:r>
          </a:p>
        </p:txBody>
      </p:sp>
      <p:grpSp>
        <p:nvGrpSpPr>
          <p:cNvPr id="23556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23576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23582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3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4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6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7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8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9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0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91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7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23578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23579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23580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3581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23557" name="Rectangle 21"/>
          <p:cNvSpPr>
            <a:spLocks noChangeArrowheads="1"/>
          </p:cNvSpPr>
          <p:nvPr/>
        </p:nvSpPr>
        <p:spPr bwMode="auto">
          <a:xfrm>
            <a:off x="3103563" y="5556250"/>
            <a:ext cx="981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3500 BC</a:t>
            </a:r>
          </a:p>
        </p:txBody>
      </p:sp>
      <p:sp>
        <p:nvSpPr>
          <p:cNvPr id="23558" name="AutoShape 22"/>
          <p:cNvSpPr>
            <a:spLocks noChangeArrowheads="1"/>
          </p:cNvSpPr>
          <p:nvPr/>
        </p:nvSpPr>
        <p:spPr bwMode="auto">
          <a:xfrm rot="10800000">
            <a:off x="35115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Freeform 29"/>
          <p:cNvSpPr>
            <a:spLocks/>
          </p:cNvSpPr>
          <p:nvPr/>
        </p:nvSpPr>
        <p:spPr bwMode="auto">
          <a:xfrm>
            <a:off x="2778125" y="3227388"/>
            <a:ext cx="654050" cy="531812"/>
          </a:xfrm>
          <a:custGeom>
            <a:avLst/>
            <a:gdLst>
              <a:gd name="T0" fmla="*/ 270 w 412"/>
              <a:gd name="T1" fmla="*/ 280 h 335"/>
              <a:gd name="T2" fmla="*/ 264 w 412"/>
              <a:gd name="T3" fmla="*/ 164 h 335"/>
              <a:gd name="T4" fmla="*/ 243 w 412"/>
              <a:gd name="T5" fmla="*/ 116 h 335"/>
              <a:gd name="T6" fmla="*/ 183 w 412"/>
              <a:gd name="T7" fmla="*/ 96 h 335"/>
              <a:gd name="T8" fmla="*/ 129 w 412"/>
              <a:gd name="T9" fmla="*/ 103 h 335"/>
              <a:gd name="T10" fmla="*/ 115 w 412"/>
              <a:gd name="T11" fmla="*/ 157 h 335"/>
              <a:gd name="T12" fmla="*/ 54 w 412"/>
              <a:gd name="T13" fmla="*/ 184 h 335"/>
              <a:gd name="T14" fmla="*/ 0 w 412"/>
              <a:gd name="T15" fmla="*/ 178 h 335"/>
              <a:gd name="T16" fmla="*/ 94 w 412"/>
              <a:gd name="T17" fmla="*/ 143 h 335"/>
              <a:gd name="T18" fmla="*/ 54 w 412"/>
              <a:gd name="T19" fmla="*/ 130 h 335"/>
              <a:gd name="T20" fmla="*/ 21 w 412"/>
              <a:gd name="T21" fmla="*/ 130 h 335"/>
              <a:gd name="T22" fmla="*/ 94 w 412"/>
              <a:gd name="T23" fmla="*/ 123 h 335"/>
              <a:gd name="T24" fmla="*/ 121 w 412"/>
              <a:gd name="T25" fmla="*/ 69 h 335"/>
              <a:gd name="T26" fmla="*/ 202 w 412"/>
              <a:gd name="T27" fmla="*/ 55 h 335"/>
              <a:gd name="T28" fmla="*/ 196 w 412"/>
              <a:gd name="T29" fmla="*/ 0 h 335"/>
              <a:gd name="T30" fmla="*/ 229 w 412"/>
              <a:gd name="T31" fmla="*/ 42 h 335"/>
              <a:gd name="T32" fmla="*/ 250 w 412"/>
              <a:gd name="T33" fmla="*/ 82 h 335"/>
              <a:gd name="T34" fmla="*/ 262 w 412"/>
              <a:gd name="T35" fmla="*/ 85 h 335"/>
              <a:gd name="T36" fmla="*/ 272 w 412"/>
              <a:gd name="T37" fmla="*/ 83 h 335"/>
              <a:gd name="T38" fmla="*/ 282 w 412"/>
              <a:gd name="T39" fmla="*/ 80 h 335"/>
              <a:gd name="T40" fmla="*/ 289 w 412"/>
              <a:gd name="T41" fmla="*/ 74 h 335"/>
              <a:gd name="T42" fmla="*/ 296 w 412"/>
              <a:gd name="T43" fmla="*/ 67 h 335"/>
              <a:gd name="T44" fmla="*/ 300 w 412"/>
              <a:gd name="T45" fmla="*/ 61 h 335"/>
              <a:gd name="T46" fmla="*/ 303 w 412"/>
              <a:gd name="T47" fmla="*/ 56 h 335"/>
              <a:gd name="T48" fmla="*/ 304 w 412"/>
              <a:gd name="T49" fmla="*/ 55 h 335"/>
              <a:gd name="T50" fmla="*/ 297 w 412"/>
              <a:gd name="T51" fmla="*/ 0 h 335"/>
              <a:gd name="T52" fmla="*/ 331 w 412"/>
              <a:gd name="T53" fmla="*/ 48 h 335"/>
              <a:gd name="T54" fmla="*/ 365 w 412"/>
              <a:gd name="T55" fmla="*/ 48 h 335"/>
              <a:gd name="T56" fmla="*/ 412 w 412"/>
              <a:gd name="T57" fmla="*/ 13 h 335"/>
              <a:gd name="T58" fmla="*/ 372 w 412"/>
              <a:gd name="T59" fmla="*/ 75 h 335"/>
              <a:gd name="T60" fmla="*/ 304 w 412"/>
              <a:gd name="T61" fmla="*/ 130 h 335"/>
              <a:gd name="T62" fmla="*/ 304 w 412"/>
              <a:gd name="T63" fmla="*/ 170 h 335"/>
              <a:gd name="T64" fmla="*/ 318 w 412"/>
              <a:gd name="T65" fmla="*/ 327 h 335"/>
              <a:gd name="T66" fmla="*/ 277 w 412"/>
              <a:gd name="T67" fmla="*/ 335 h 335"/>
              <a:gd name="T68" fmla="*/ 270 w 412"/>
              <a:gd name="T69" fmla="*/ 280 h 3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2"/>
              <a:gd name="T106" fmla="*/ 0 h 335"/>
              <a:gd name="T107" fmla="*/ 412 w 412"/>
              <a:gd name="T108" fmla="*/ 335 h 3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2" h="335">
                <a:moveTo>
                  <a:pt x="270" y="280"/>
                </a:moveTo>
                <a:lnTo>
                  <a:pt x="264" y="164"/>
                </a:lnTo>
                <a:lnTo>
                  <a:pt x="243" y="116"/>
                </a:lnTo>
                <a:lnTo>
                  <a:pt x="183" y="96"/>
                </a:lnTo>
                <a:lnTo>
                  <a:pt x="129" y="103"/>
                </a:lnTo>
                <a:lnTo>
                  <a:pt x="115" y="157"/>
                </a:lnTo>
                <a:lnTo>
                  <a:pt x="54" y="184"/>
                </a:lnTo>
                <a:lnTo>
                  <a:pt x="0" y="178"/>
                </a:lnTo>
                <a:lnTo>
                  <a:pt x="94" y="143"/>
                </a:lnTo>
                <a:lnTo>
                  <a:pt x="54" y="130"/>
                </a:lnTo>
                <a:lnTo>
                  <a:pt x="21" y="130"/>
                </a:lnTo>
                <a:lnTo>
                  <a:pt x="94" y="123"/>
                </a:lnTo>
                <a:lnTo>
                  <a:pt x="121" y="69"/>
                </a:lnTo>
                <a:lnTo>
                  <a:pt x="202" y="55"/>
                </a:lnTo>
                <a:lnTo>
                  <a:pt x="196" y="0"/>
                </a:lnTo>
                <a:lnTo>
                  <a:pt x="229" y="42"/>
                </a:lnTo>
                <a:lnTo>
                  <a:pt x="250" y="82"/>
                </a:lnTo>
                <a:lnTo>
                  <a:pt x="262" y="85"/>
                </a:lnTo>
                <a:lnTo>
                  <a:pt x="272" y="83"/>
                </a:lnTo>
                <a:lnTo>
                  <a:pt x="282" y="80"/>
                </a:lnTo>
                <a:lnTo>
                  <a:pt x="289" y="74"/>
                </a:lnTo>
                <a:lnTo>
                  <a:pt x="296" y="67"/>
                </a:lnTo>
                <a:lnTo>
                  <a:pt x="300" y="61"/>
                </a:lnTo>
                <a:lnTo>
                  <a:pt x="303" y="56"/>
                </a:lnTo>
                <a:lnTo>
                  <a:pt x="304" y="55"/>
                </a:lnTo>
                <a:lnTo>
                  <a:pt x="297" y="0"/>
                </a:lnTo>
                <a:lnTo>
                  <a:pt x="331" y="48"/>
                </a:lnTo>
                <a:lnTo>
                  <a:pt x="365" y="48"/>
                </a:lnTo>
                <a:lnTo>
                  <a:pt x="412" y="13"/>
                </a:lnTo>
                <a:lnTo>
                  <a:pt x="372" y="75"/>
                </a:lnTo>
                <a:lnTo>
                  <a:pt x="304" y="130"/>
                </a:lnTo>
                <a:lnTo>
                  <a:pt x="304" y="170"/>
                </a:lnTo>
                <a:lnTo>
                  <a:pt x="318" y="327"/>
                </a:lnTo>
                <a:lnTo>
                  <a:pt x="277" y="335"/>
                </a:lnTo>
                <a:lnTo>
                  <a:pt x="270" y="280"/>
                </a:lnTo>
                <a:close/>
              </a:path>
            </a:pathLst>
          </a:custGeom>
          <a:solidFill>
            <a:srgbClr val="1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Freeform 30"/>
          <p:cNvSpPr>
            <a:spLocks/>
          </p:cNvSpPr>
          <p:nvPr/>
        </p:nvSpPr>
        <p:spPr bwMode="auto">
          <a:xfrm>
            <a:off x="2735263" y="3097213"/>
            <a:ext cx="730250" cy="488950"/>
          </a:xfrm>
          <a:custGeom>
            <a:avLst/>
            <a:gdLst>
              <a:gd name="T0" fmla="*/ 115 w 460"/>
              <a:gd name="T1" fmla="*/ 55 h 308"/>
              <a:gd name="T2" fmla="*/ 54 w 460"/>
              <a:gd name="T3" fmla="*/ 55 h 308"/>
              <a:gd name="T4" fmla="*/ 21 w 460"/>
              <a:gd name="T5" fmla="*/ 103 h 308"/>
              <a:gd name="T6" fmla="*/ 54 w 460"/>
              <a:gd name="T7" fmla="*/ 137 h 308"/>
              <a:gd name="T8" fmla="*/ 54 w 460"/>
              <a:gd name="T9" fmla="*/ 171 h 308"/>
              <a:gd name="T10" fmla="*/ 21 w 460"/>
              <a:gd name="T11" fmla="*/ 198 h 308"/>
              <a:gd name="T12" fmla="*/ 0 w 460"/>
              <a:gd name="T13" fmla="*/ 281 h 308"/>
              <a:gd name="T14" fmla="*/ 48 w 460"/>
              <a:gd name="T15" fmla="*/ 308 h 308"/>
              <a:gd name="T16" fmla="*/ 88 w 460"/>
              <a:gd name="T17" fmla="*/ 246 h 308"/>
              <a:gd name="T18" fmla="*/ 94 w 460"/>
              <a:gd name="T19" fmla="*/ 198 h 308"/>
              <a:gd name="T20" fmla="*/ 121 w 460"/>
              <a:gd name="T21" fmla="*/ 137 h 308"/>
              <a:gd name="T22" fmla="*/ 156 w 460"/>
              <a:gd name="T23" fmla="*/ 89 h 308"/>
              <a:gd name="T24" fmla="*/ 196 w 460"/>
              <a:gd name="T25" fmla="*/ 103 h 308"/>
              <a:gd name="T26" fmla="*/ 250 w 460"/>
              <a:gd name="T27" fmla="*/ 109 h 308"/>
              <a:gd name="T28" fmla="*/ 283 w 460"/>
              <a:gd name="T29" fmla="*/ 89 h 308"/>
              <a:gd name="T30" fmla="*/ 339 w 460"/>
              <a:gd name="T31" fmla="*/ 116 h 308"/>
              <a:gd name="T32" fmla="*/ 385 w 460"/>
              <a:gd name="T33" fmla="*/ 142 h 308"/>
              <a:gd name="T34" fmla="*/ 439 w 460"/>
              <a:gd name="T35" fmla="*/ 142 h 308"/>
              <a:gd name="T36" fmla="*/ 460 w 460"/>
              <a:gd name="T37" fmla="*/ 76 h 308"/>
              <a:gd name="T38" fmla="*/ 419 w 460"/>
              <a:gd name="T39" fmla="*/ 68 h 308"/>
              <a:gd name="T40" fmla="*/ 345 w 460"/>
              <a:gd name="T41" fmla="*/ 34 h 308"/>
              <a:gd name="T42" fmla="*/ 283 w 460"/>
              <a:gd name="T43" fmla="*/ 34 h 308"/>
              <a:gd name="T44" fmla="*/ 229 w 460"/>
              <a:gd name="T45" fmla="*/ 55 h 308"/>
              <a:gd name="T46" fmla="*/ 229 w 460"/>
              <a:gd name="T47" fmla="*/ 0 h 308"/>
              <a:gd name="T48" fmla="*/ 148 w 460"/>
              <a:gd name="T49" fmla="*/ 0 h 308"/>
              <a:gd name="T50" fmla="*/ 115 w 460"/>
              <a:gd name="T51" fmla="*/ 55 h 30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460"/>
              <a:gd name="T79" fmla="*/ 0 h 308"/>
              <a:gd name="T80" fmla="*/ 460 w 460"/>
              <a:gd name="T81" fmla="*/ 308 h 30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460" h="308">
                <a:moveTo>
                  <a:pt x="115" y="55"/>
                </a:moveTo>
                <a:lnTo>
                  <a:pt x="54" y="55"/>
                </a:lnTo>
                <a:lnTo>
                  <a:pt x="21" y="103"/>
                </a:lnTo>
                <a:lnTo>
                  <a:pt x="54" y="137"/>
                </a:lnTo>
                <a:lnTo>
                  <a:pt x="54" y="171"/>
                </a:lnTo>
                <a:lnTo>
                  <a:pt x="21" y="198"/>
                </a:lnTo>
                <a:lnTo>
                  <a:pt x="0" y="281"/>
                </a:lnTo>
                <a:lnTo>
                  <a:pt x="48" y="308"/>
                </a:lnTo>
                <a:lnTo>
                  <a:pt x="88" y="246"/>
                </a:lnTo>
                <a:lnTo>
                  <a:pt x="94" y="198"/>
                </a:lnTo>
                <a:lnTo>
                  <a:pt x="121" y="137"/>
                </a:lnTo>
                <a:lnTo>
                  <a:pt x="156" y="89"/>
                </a:lnTo>
                <a:lnTo>
                  <a:pt x="196" y="103"/>
                </a:lnTo>
                <a:lnTo>
                  <a:pt x="250" y="109"/>
                </a:lnTo>
                <a:lnTo>
                  <a:pt x="283" y="89"/>
                </a:lnTo>
                <a:lnTo>
                  <a:pt x="339" y="116"/>
                </a:lnTo>
                <a:lnTo>
                  <a:pt x="385" y="142"/>
                </a:lnTo>
                <a:lnTo>
                  <a:pt x="439" y="142"/>
                </a:lnTo>
                <a:lnTo>
                  <a:pt x="460" y="76"/>
                </a:lnTo>
                <a:lnTo>
                  <a:pt x="419" y="68"/>
                </a:lnTo>
                <a:lnTo>
                  <a:pt x="345" y="34"/>
                </a:lnTo>
                <a:lnTo>
                  <a:pt x="283" y="34"/>
                </a:lnTo>
                <a:lnTo>
                  <a:pt x="229" y="55"/>
                </a:lnTo>
                <a:lnTo>
                  <a:pt x="229" y="0"/>
                </a:lnTo>
                <a:lnTo>
                  <a:pt x="148" y="0"/>
                </a:lnTo>
                <a:lnTo>
                  <a:pt x="115" y="55"/>
                </a:lnTo>
                <a:close/>
              </a:path>
            </a:pathLst>
          </a:cu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Freeform 31"/>
          <p:cNvSpPr>
            <a:spLocks/>
          </p:cNvSpPr>
          <p:nvPr/>
        </p:nvSpPr>
        <p:spPr bwMode="auto">
          <a:xfrm>
            <a:off x="3346450" y="3119438"/>
            <a:ext cx="620713" cy="1062037"/>
          </a:xfrm>
          <a:custGeom>
            <a:avLst/>
            <a:gdLst>
              <a:gd name="T0" fmla="*/ 297 w 391"/>
              <a:gd name="T1" fmla="*/ 498 h 669"/>
              <a:gd name="T2" fmla="*/ 264 w 391"/>
              <a:gd name="T3" fmla="*/ 280 h 669"/>
              <a:gd name="T4" fmla="*/ 156 w 391"/>
              <a:gd name="T5" fmla="*/ 205 h 669"/>
              <a:gd name="T6" fmla="*/ 176 w 391"/>
              <a:gd name="T7" fmla="*/ 300 h 669"/>
              <a:gd name="T8" fmla="*/ 102 w 391"/>
              <a:gd name="T9" fmla="*/ 403 h 669"/>
              <a:gd name="T10" fmla="*/ 149 w 391"/>
              <a:gd name="T11" fmla="*/ 307 h 669"/>
              <a:gd name="T12" fmla="*/ 75 w 391"/>
              <a:gd name="T13" fmla="*/ 273 h 669"/>
              <a:gd name="T14" fmla="*/ 0 w 391"/>
              <a:gd name="T15" fmla="*/ 348 h 669"/>
              <a:gd name="T16" fmla="*/ 54 w 391"/>
              <a:gd name="T17" fmla="*/ 280 h 669"/>
              <a:gd name="T18" fmla="*/ 54 w 391"/>
              <a:gd name="T19" fmla="*/ 252 h 669"/>
              <a:gd name="T20" fmla="*/ 129 w 391"/>
              <a:gd name="T21" fmla="*/ 198 h 669"/>
              <a:gd name="T22" fmla="*/ 21 w 391"/>
              <a:gd name="T23" fmla="*/ 198 h 669"/>
              <a:gd name="T24" fmla="*/ 135 w 391"/>
              <a:gd name="T25" fmla="*/ 177 h 669"/>
              <a:gd name="T26" fmla="*/ 189 w 391"/>
              <a:gd name="T27" fmla="*/ 137 h 669"/>
              <a:gd name="T28" fmla="*/ 108 w 391"/>
              <a:gd name="T29" fmla="*/ 116 h 669"/>
              <a:gd name="T30" fmla="*/ 135 w 391"/>
              <a:gd name="T31" fmla="*/ 14 h 669"/>
              <a:gd name="T32" fmla="*/ 68 w 391"/>
              <a:gd name="T33" fmla="*/ 95 h 669"/>
              <a:gd name="T34" fmla="*/ 68 w 391"/>
              <a:gd name="T35" fmla="*/ 89 h 669"/>
              <a:gd name="T36" fmla="*/ 149 w 391"/>
              <a:gd name="T37" fmla="*/ 0 h 669"/>
              <a:gd name="T38" fmla="*/ 210 w 391"/>
              <a:gd name="T39" fmla="*/ 110 h 669"/>
              <a:gd name="T40" fmla="*/ 264 w 391"/>
              <a:gd name="T41" fmla="*/ 205 h 669"/>
              <a:gd name="T42" fmla="*/ 310 w 391"/>
              <a:gd name="T43" fmla="*/ 205 h 669"/>
              <a:gd name="T44" fmla="*/ 256 w 391"/>
              <a:gd name="T45" fmla="*/ 48 h 669"/>
              <a:gd name="T46" fmla="*/ 264 w 391"/>
              <a:gd name="T47" fmla="*/ 20 h 669"/>
              <a:gd name="T48" fmla="*/ 324 w 391"/>
              <a:gd name="T49" fmla="*/ 102 h 669"/>
              <a:gd name="T50" fmla="*/ 331 w 391"/>
              <a:gd name="T51" fmla="*/ 280 h 669"/>
              <a:gd name="T52" fmla="*/ 324 w 391"/>
              <a:gd name="T53" fmla="*/ 416 h 669"/>
              <a:gd name="T54" fmla="*/ 358 w 391"/>
              <a:gd name="T55" fmla="*/ 280 h 669"/>
              <a:gd name="T56" fmla="*/ 391 w 391"/>
              <a:gd name="T57" fmla="*/ 110 h 669"/>
              <a:gd name="T58" fmla="*/ 385 w 391"/>
              <a:gd name="T59" fmla="*/ 232 h 669"/>
              <a:gd name="T60" fmla="*/ 378 w 391"/>
              <a:gd name="T61" fmla="*/ 368 h 669"/>
              <a:gd name="T62" fmla="*/ 351 w 391"/>
              <a:gd name="T63" fmla="*/ 498 h 669"/>
              <a:gd name="T64" fmla="*/ 351 w 391"/>
              <a:gd name="T65" fmla="*/ 669 h 669"/>
              <a:gd name="T66" fmla="*/ 283 w 391"/>
              <a:gd name="T67" fmla="*/ 573 h 66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91"/>
              <a:gd name="T103" fmla="*/ 0 h 669"/>
              <a:gd name="T104" fmla="*/ 391 w 391"/>
              <a:gd name="T105" fmla="*/ 669 h 66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91" h="669">
                <a:moveTo>
                  <a:pt x="283" y="573"/>
                </a:moveTo>
                <a:lnTo>
                  <a:pt x="297" y="498"/>
                </a:lnTo>
                <a:lnTo>
                  <a:pt x="283" y="403"/>
                </a:lnTo>
                <a:lnTo>
                  <a:pt x="264" y="280"/>
                </a:lnTo>
                <a:lnTo>
                  <a:pt x="223" y="205"/>
                </a:lnTo>
                <a:lnTo>
                  <a:pt x="156" y="205"/>
                </a:lnTo>
                <a:lnTo>
                  <a:pt x="156" y="246"/>
                </a:lnTo>
                <a:lnTo>
                  <a:pt x="176" y="300"/>
                </a:lnTo>
                <a:lnTo>
                  <a:pt x="176" y="361"/>
                </a:lnTo>
                <a:lnTo>
                  <a:pt x="102" y="403"/>
                </a:lnTo>
                <a:lnTo>
                  <a:pt x="149" y="355"/>
                </a:lnTo>
                <a:lnTo>
                  <a:pt x="149" y="307"/>
                </a:lnTo>
                <a:lnTo>
                  <a:pt x="129" y="259"/>
                </a:lnTo>
                <a:lnTo>
                  <a:pt x="75" y="273"/>
                </a:lnTo>
                <a:lnTo>
                  <a:pt x="75" y="307"/>
                </a:lnTo>
                <a:lnTo>
                  <a:pt x="0" y="348"/>
                </a:lnTo>
                <a:lnTo>
                  <a:pt x="34" y="321"/>
                </a:lnTo>
                <a:lnTo>
                  <a:pt x="54" y="280"/>
                </a:lnTo>
                <a:lnTo>
                  <a:pt x="21" y="246"/>
                </a:lnTo>
                <a:lnTo>
                  <a:pt x="54" y="252"/>
                </a:lnTo>
                <a:lnTo>
                  <a:pt x="135" y="252"/>
                </a:lnTo>
                <a:lnTo>
                  <a:pt x="129" y="198"/>
                </a:lnTo>
                <a:lnTo>
                  <a:pt x="81" y="198"/>
                </a:lnTo>
                <a:lnTo>
                  <a:pt x="21" y="198"/>
                </a:lnTo>
                <a:lnTo>
                  <a:pt x="81" y="177"/>
                </a:lnTo>
                <a:lnTo>
                  <a:pt x="135" y="177"/>
                </a:lnTo>
                <a:lnTo>
                  <a:pt x="196" y="177"/>
                </a:lnTo>
                <a:lnTo>
                  <a:pt x="189" y="137"/>
                </a:lnTo>
                <a:lnTo>
                  <a:pt x="149" y="116"/>
                </a:lnTo>
                <a:lnTo>
                  <a:pt x="108" y="116"/>
                </a:lnTo>
                <a:lnTo>
                  <a:pt x="176" y="95"/>
                </a:lnTo>
                <a:lnTo>
                  <a:pt x="135" y="14"/>
                </a:lnTo>
                <a:lnTo>
                  <a:pt x="88" y="26"/>
                </a:lnTo>
                <a:lnTo>
                  <a:pt x="68" y="95"/>
                </a:lnTo>
                <a:lnTo>
                  <a:pt x="21" y="137"/>
                </a:lnTo>
                <a:lnTo>
                  <a:pt x="68" y="89"/>
                </a:lnTo>
                <a:lnTo>
                  <a:pt x="81" y="20"/>
                </a:lnTo>
                <a:lnTo>
                  <a:pt x="149" y="0"/>
                </a:lnTo>
                <a:lnTo>
                  <a:pt x="183" y="41"/>
                </a:lnTo>
                <a:lnTo>
                  <a:pt x="210" y="110"/>
                </a:lnTo>
                <a:lnTo>
                  <a:pt x="230" y="164"/>
                </a:lnTo>
                <a:lnTo>
                  <a:pt x="264" y="205"/>
                </a:lnTo>
                <a:lnTo>
                  <a:pt x="310" y="259"/>
                </a:lnTo>
                <a:lnTo>
                  <a:pt x="310" y="205"/>
                </a:lnTo>
                <a:lnTo>
                  <a:pt x="304" y="123"/>
                </a:lnTo>
                <a:lnTo>
                  <a:pt x="256" y="48"/>
                </a:lnTo>
                <a:lnTo>
                  <a:pt x="210" y="48"/>
                </a:lnTo>
                <a:lnTo>
                  <a:pt x="264" y="20"/>
                </a:lnTo>
                <a:lnTo>
                  <a:pt x="283" y="54"/>
                </a:lnTo>
                <a:lnTo>
                  <a:pt x="324" y="102"/>
                </a:lnTo>
                <a:lnTo>
                  <a:pt x="337" y="205"/>
                </a:lnTo>
                <a:lnTo>
                  <a:pt x="331" y="280"/>
                </a:lnTo>
                <a:lnTo>
                  <a:pt x="324" y="341"/>
                </a:lnTo>
                <a:lnTo>
                  <a:pt x="324" y="416"/>
                </a:lnTo>
                <a:lnTo>
                  <a:pt x="358" y="341"/>
                </a:lnTo>
                <a:lnTo>
                  <a:pt x="358" y="280"/>
                </a:lnTo>
                <a:lnTo>
                  <a:pt x="358" y="198"/>
                </a:lnTo>
                <a:lnTo>
                  <a:pt x="391" y="110"/>
                </a:lnTo>
                <a:lnTo>
                  <a:pt x="385" y="191"/>
                </a:lnTo>
                <a:lnTo>
                  <a:pt x="385" y="232"/>
                </a:lnTo>
                <a:lnTo>
                  <a:pt x="385" y="314"/>
                </a:lnTo>
                <a:lnTo>
                  <a:pt x="378" y="368"/>
                </a:lnTo>
                <a:lnTo>
                  <a:pt x="351" y="443"/>
                </a:lnTo>
                <a:lnTo>
                  <a:pt x="351" y="498"/>
                </a:lnTo>
                <a:lnTo>
                  <a:pt x="351" y="581"/>
                </a:lnTo>
                <a:lnTo>
                  <a:pt x="351" y="669"/>
                </a:lnTo>
                <a:lnTo>
                  <a:pt x="291" y="641"/>
                </a:lnTo>
                <a:lnTo>
                  <a:pt x="283" y="573"/>
                </a:lnTo>
                <a:close/>
              </a:path>
            </a:pathLst>
          </a:custGeom>
          <a:solidFill>
            <a:srgbClr val="1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2" name="Group 52"/>
          <p:cNvGrpSpPr>
            <a:grpSpLocks/>
          </p:cNvGrpSpPr>
          <p:nvPr/>
        </p:nvGrpSpPr>
        <p:grpSpPr bwMode="auto">
          <a:xfrm>
            <a:off x="914400" y="2514600"/>
            <a:ext cx="3883025" cy="2576513"/>
            <a:chOff x="576" y="1584"/>
            <a:chExt cx="2446" cy="1623"/>
          </a:xfrm>
        </p:grpSpPr>
        <p:sp>
          <p:nvSpPr>
            <p:cNvPr id="23563" name="Rectangle 24"/>
            <p:cNvSpPr>
              <a:spLocks noChangeArrowheads="1"/>
            </p:cNvSpPr>
            <p:nvPr/>
          </p:nvSpPr>
          <p:spPr bwMode="auto">
            <a:xfrm>
              <a:off x="581" y="1584"/>
              <a:ext cx="2441" cy="1078"/>
            </a:xfrm>
            <a:prstGeom prst="rect">
              <a:avLst/>
            </a:pr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Freeform 25"/>
            <p:cNvSpPr>
              <a:spLocks/>
            </p:cNvSpPr>
            <p:nvPr/>
          </p:nvSpPr>
          <p:spPr bwMode="auto">
            <a:xfrm>
              <a:off x="580" y="2076"/>
              <a:ext cx="2438" cy="381"/>
            </a:xfrm>
            <a:custGeom>
              <a:avLst/>
              <a:gdLst>
                <a:gd name="T0" fmla="*/ 0 w 2438"/>
                <a:gd name="T1" fmla="*/ 298 h 381"/>
                <a:gd name="T2" fmla="*/ 0 w 2438"/>
                <a:gd name="T3" fmla="*/ 64 h 381"/>
                <a:gd name="T4" fmla="*/ 66 w 2438"/>
                <a:gd name="T5" fmla="*/ 29 h 381"/>
                <a:gd name="T6" fmla="*/ 256 w 2438"/>
                <a:gd name="T7" fmla="*/ 5 h 381"/>
                <a:gd name="T8" fmla="*/ 295 w 2438"/>
                <a:gd name="T9" fmla="*/ 7 h 381"/>
                <a:gd name="T10" fmla="*/ 327 w 2438"/>
                <a:gd name="T11" fmla="*/ 7 h 381"/>
                <a:gd name="T12" fmla="*/ 354 w 2438"/>
                <a:gd name="T13" fmla="*/ 6 h 381"/>
                <a:gd name="T14" fmla="*/ 376 w 2438"/>
                <a:gd name="T15" fmla="*/ 5 h 381"/>
                <a:gd name="T16" fmla="*/ 396 w 2438"/>
                <a:gd name="T17" fmla="*/ 4 h 381"/>
                <a:gd name="T18" fmla="*/ 414 w 2438"/>
                <a:gd name="T19" fmla="*/ 2 h 381"/>
                <a:gd name="T20" fmla="*/ 431 w 2438"/>
                <a:gd name="T21" fmla="*/ 1 h 381"/>
                <a:gd name="T22" fmla="*/ 450 w 2438"/>
                <a:gd name="T23" fmla="*/ 0 h 381"/>
                <a:gd name="T24" fmla="*/ 469 w 2438"/>
                <a:gd name="T25" fmla="*/ 1 h 381"/>
                <a:gd name="T26" fmla="*/ 492 w 2438"/>
                <a:gd name="T27" fmla="*/ 4 h 381"/>
                <a:gd name="T28" fmla="*/ 519 w 2438"/>
                <a:gd name="T29" fmla="*/ 7 h 381"/>
                <a:gd name="T30" fmla="*/ 550 w 2438"/>
                <a:gd name="T31" fmla="*/ 13 h 381"/>
                <a:gd name="T32" fmla="*/ 588 w 2438"/>
                <a:gd name="T33" fmla="*/ 23 h 381"/>
                <a:gd name="T34" fmla="*/ 635 w 2438"/>
                <a:gd name="T35" fmla="*/ 35 h 381"/>
                <a:gd name="T36" fmla="*/ 689 w 2438"/>
                <a:gd name="T37" fmla="*/ 50 h 381"/>
                <a:gd name="T38" fmla="*/ 754 w 2438"/>
                <a:gd name="T39" fmla="*/ 70 h 381"/>
                <a:gd name="T40" fmla="*/ 912 w 2438"/>
                <a:gd name="T41" fmla="*/ 70 h 381"/>
                <a:gd name="T42" fmla="*/ 970 w 2438"/>
                <a:gd name="T43" fmla="*/ 54 h 381"/>
                <a:gd name="T44" fmla="*/ 1024 w 2438"/>
                <a:gd name="T45" fmla="*/ 42 h 381"/>
                <a:gd name="T46" fmla="*/ 1074 w 2438"/>
                <a:gd name="T47" fmla="*/ 33 h 381"/>
                <a:gd name="T48" fmla="*/ 1121 w 2438"/>
                <a:gd name="T49" fmla="*/ 26 h 381"/>
                <a:gd name="T50" fmla="*/ 1165 w 2438"/>
                <a:gd name="T51" fmla="*/ 22 h 381"/>
                <a:gd name="T52" fmla="*/ 1207 w 2438"/>
                <a:gd name="T53" fmla="*/ 21 h 381"/>
                <a:gd name="T54" fmla="*/ 1245 w 2438"/>
                <a:gd name="T55" fmla="*/ 21 h 381"/>
                <a:gd name="T56" fmla="*/ 1283 w 2438"/>
                <a:gd name="T57" fmla="*/ 22 h 381"/>
                <a:gd name="T58" fmla="*/ 1318 w 2438"/>
                <a:gd name="T59" fmla="*/ 24 h 381"/>
                <a:gd name="T60" fmla="*/ 1353 w 2438"/>
                <a:gd name="T61" fmla="*/ 28 h 381"/>
                <a:gd name="T62" fmla="*/ 1387 w 2438"/>
                <a:gd name="T63" fmla="*/ 33 h 381"/>
                <a:gd name="T64" fmla="*/ 1420 w 2438"/>
                <a:gd name="T65" fmla="*/ 38 h 381"/>
                <a:gd name="T66" fmla="*/ 1453 w 2438"/>
                <a:gd name="T67" fmla="*/ 43 h 381"/>
                <a:gd name="T68" fmla="*/ 1488 w 2438"/>
                <a:gd name="T69" fmla="*/ 48 h 381"/>
                <a:gd name="T70" fmla="*/ 1523 w 2438"/>
                <a:gd name="T71" fmla="*/ 51 h 381"/>
                <a:gd name="T72" fmla="*/ 1559 w 2438"/>
                <a:gd name="T73" fmla="*/ 55 h 381"/>
                <a:gd name="T74" fmla="*/ 1766 w 2438"/>
                <a:gd name="T75" fmla="*/ 80 h 381"/>
                <a:gd name="T76" fmla="*/ 1949 w 2438"/>
                <a:gd name="T77" fmla="*/ 64 h 381"/>
                <a:gd name="T78" fmla="*/ 1983 w 2438"/>
                <a:gd name="T79" fmla="*/ 45 h 381"/>
                <a:gd name="T80" fmla="*/ 2015 w 2438"/>
                <a:gd name="T81" fmla="*/ 31 h 381"/>
                <a:gd name="T82" fmla="*/ 2047 w 2438"/>
                <a:gd name="T83" fmla="*/ 18 h 381"/>
                <a:gd name="T84" fmla="*/ 2076 w 2438"/>
                <a:gd name="T85" fmla="*/ 11 h 381"/>
                <a:gd name="T86" fmla="*/ 2105 w 2438"/>
                <a:gd name="T87" fmla="*/ 5 h 381"/>
                <a:gd name="T88" fmla="*/ 2133 w 2438"/>
                <a:gd name="T89" fmla="*/ 2 h 381"/>
                <a:gd name="T90" fmla="*/ 2160 w 2438"/>
                <a:gd name="T91" fmla="*/ 2 h 381"/>
                <a:gd name="T92" fmla="*/ 2187 w 2438"/>
                <a:gd name="T93" fmla="*/ 5 h 381"/>
                <a:gd name="T94" fmla="*/ 2215 w 2438"/>
                <a:gd name="T95" fmla="*/ 8 h 381"/>
                <a:gd name="T96" fmla="*/ 2243 w 2438"/>
                <a:gd name="T97" fmla="*/ 15 h 381"/>
                <a:gd name="T98" fmla="*/ 2271 w 2438"/>
                <a:gd name="T99" fmla="*/ 22 h 381"/>
                <a:gd name="T100" fmla="*/ 2301 w 2438"/>
                <a:gd name="T101" fmla="*/ 29 h 381"/>
                <a:gd name="T102" fmla="*/ 2333 w 2438"/>
                <a:gd name="T103" fmla="*/ 39 h 381"/>
                <a:gd name="T104" fmla="*/ 2366 w 2438"/>
                <a:gd name="T105" fmla="*/ 49 h 381"/>
                <a:gd name="T106" fmla="*/ 2402 w 2438"/>
                <a:gd name="T107" fmla="*/ 59 h 381"/>
                <a:gd name="T108" fmla="*/ 2438 w 2438"/>
                <a:gd name="T109" fmla="*/ 70 h 381"/>
                <a:gd name="T110" fmla="*/ 2438 w 2438"/>
                <a:gd name="T111" fmla="*/ 372 h 381"/>
                <a:gd name="T112" fmla="*/ 16 w 2438"/>
                <a:gd name="T113" fmla="*/ 381 h 381"/>
                <a:gd name="T114" fmla="*/ 0 w 2438"/>
                <a:gd name="T115" fmla="*/ 298 h 3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438"/>
                <a:gd name="T175" fmla="*/ 0 h 381"/>
                <a:gd name="T176" fmla="*/ 2438 w 2438"/>
                <a:gd name="T177" fmla="*/ 381 h 3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438" h="381">
                  <a:moveTo>
                    <a:pt x="0" y="298"/>
                  </a:moveTo>
                  <a:lnTo>
                    <a:pt x="0" y="64"/>
                  </a:lnTo>
                  <a:lnTo>
                    <a:pt x="66" y="29"/>
                  </a:lnTo>
                  <a:lnTo>
                    <a:pt x="256" y="5"/>
                  </a:lnTo>
                  <a:lnTo>
                    <a:pt x="295" y="7"/>
                  </a:lnTo>
                  <a:lnTo>
                    <a:pt x="327" y="7"/>
                  </a:lnTo>
                  <a:lnTo>
                    <a:pt x="354" y="6"/>
                  </a:lnTo>
                  <a:lnTo>
                    <a:pt x="376" y="5"/>
                  </a:lnTo>
                  <a:lnTo>
                    <a:pt x="396" y="4"/>
                  </a:lnTo>
                  <a:lnTo>
                    <a:pt x="414" y="2"/>
                  </a:lnTo>
                  <a:lnTo>
                    <a:pt x="431" y="1"/>
                  </a:lnTo>
                  <a:lnTo>
                    <a:pt x="450" y="0"/>
                  </a:lnTo>
                  <a:lnTo>
                    <a:pt x="469" y="1"/>
                  </a:lnTo>
                  <a:lnTo>
                    <a:pt x="492" y="4"/>
                  </a:lnTo>
                  <a:lnTo>
                    <a:pt x="519" y="7"/>
                  </a:lnTo>
                  <a:lnTo>
                    <a:pt x="550" y="13"/>
                  </a:lnTo>
                  <a:lnTo>
                    <a:pt x="588" y="23"/>
                  </a:lnTo>
                  <a:lnTo>
                    <a:pt x="635" y="35"/>
                  </a:lnTo>
                  <a:lnTo>
                    <a:pt x="689" y="50"/>
                  </a:lnTo>
                  <a:lnTo>
                    <a:pt x="754" y="70"/>
                  </a:lnTo>
                  <a:lnTo>
                    <a:pt x="912" y="70"/>
                  </a:lnTo>
                  <a:lnTo>
                    <a:pt x="970" y="54"/>
                  </a:lnTo>
                  <a:lnTo>
                    <a:pt x="1024" y="42"/>
                  </a:lnTo>
                  <a:lnTo>
                    <a:pt x="1074" y="33"/>
                  </a:lnTo>
                  <a:lnTo>
                    <a:pt x="1121" y="26"/>
                  </a:lnTo>
                  <a:lnTo>
                    <a:pt x="1165" y="22"/>
                  </a:lnTo>
                  <a:lnTo>
                    <a:pt x="1207" y="21"/>
                  </a:lnTo>
                  <a:lnTo>
                    <a:pt x="1245" y="21"/>
                  </a:lnTo>
                  <a:lnTo>
                    <a:pt x="1283" y="22"/>
                  </a:lnTo>
                  <a:lnTo>
                    <a:pt x="1318" y="24"/>
                  </a:lnTo>
                  <a:lnTo>
                    <a:pt x="1353" y="28"/>
                  </a:lnTo>
                  <a:lnTo>
                    <a:pt x="1387" y="33"/>
                  </a:lnTo>
                  <a:lnTo>
                    <a:pt x="1420" y="38"/>
                  </a:lnTo>
                  <a:lnTo>
                    <a:pt x="1453" y="43"/>
                  </a:lnTo>
                  <a:lnTo>
                    <a:pt x="1488" y="48"/>
                  </a:lnTo>
                  <a:lnTo>
                    <a:pt x="1523" y="51"/>
                  </a:lnTo>
                  <a:lnTo>
                    <a:pt x="1559" y="55"/>
                  </a:lnTo>
                  <a:lnTo>
                    <a:pt x="1766" y="80"/>
                  </a:lnTo>
                  <a:lnTo>
                    <a:pt x="1949" y="64"/>
                  </a:lnTo>
                  <a:lnTo>
                    <a:pt x="1983" y="45"/>
                  </a:lnTo>
                  <a:lnTo>
                    <a:pt x="2015" y="31"/>
                  </a:lnTo>
                  <a:lnTo>
                    <a:pt x="2047" y="18"/>
                  </a:lnTo>
                  <a:lnTo>
                    <a:pt x="2076" y="11"/>
                  </a:lnTo>
                  <a:lnTo>
                    <a:pt x="2105" y="5"/>
                  </a:lnTo>
                  <a:lnTo>
                    <a:pt x="2133" y="2"/>
                  </a:lnTo>
                  <a:lnTo>
                    <a:pt x="2160" y="2"/>
                  </a:lnTo>
                  <a:lnTo>
                    <a:pt x="2187" y="5"/>
                  </a:lnTo>
                  <a:lnTo>
                    <a:pt x="2215" y="8"/>
                  </a:lnTo>
                  <a:lnTo>
                    <a:pt x="2243" y="15"/>
                  </a:lnTo>
                  <a:lnTo>
                    <a:pt x="2271" y="22"/>
                  </a:lnTo>
                  <a:lnTo>
                    <a:pt x="2301" y="29"/>
                  </a:lnTo>
                  <a:lnTo>
                    <a:pt x="2333" y="39"/>
                  </a:lnTo>
                  <a:lnTo>
                    <a:pt x="2366" y="49"/>
                  </a:lnTo>
                  <a:lnTo>
                    <a:pt x="2402" y="59"/>
                  </a:lnTo>
                  <a:lnTo>
                    <a:pt x="2438" y="70"/>
                  </a:lnTo>
                  <a:lnTo>
                    <a:pt x="2438" y="372"/>
                  </a:lnTo>
                  <a:lnTo>
                    <a:pt x="16" y="381"/>
                  </a:lnTo>
                  <a:lnTo>
                    <a:pt x="0" y="298"/>
                  </a:lnTo>
                  <a:close/>
                </a:path>
              </a:pathLst>
            </a:custGeom>
            <a:solidFill>
              <a:srgbClr val="E566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Freeform 26"/>
            <p:cNvSpPr>
              <a:spLocks/>
            </p:cNvSpPr>
            <p:nvPr/>
          </p:nvSpPr>
          <p:spPr bwMode="auto">
            <a:xfrm>
              <a:off x="576" y="2286"/>
              <a:ext cx="2444" cy="921"/>
            </a:xfrm>
            <a:custGeom>
              <a:avLst/>
              <a:gdLst>
                <a:gd name="T0" fmla="*/ 1140 w 2444"/>
                <a:gd name="T1" fmla="*/ 61 h 921"/>
                <a:gd name="T2" fmla="*/ 1268 w 2444"/>
                <a:gd name="T3" fmla="*/ 7 h 921"/>
                <a:gd name="T4" fmla="*/ 1390 w 2444"/>
                <a:gd name="T5" fmla="*/ 0 h 921"/>
                <a:gd name="T6" fmla="*/ 1532 w 2444"/>
                <a:gd name="T7" fmla="*/ 20 h 921"/>
                <a:gd name="T8" fmla="*/ 1762 w 2444"/>
                <a:gd name="T9" fmla="*/ 7 h 921"/>
                <a:gd name="T10" fmla="*/ 1944 w 2444"/>
                <a:gd name="T11" fmla="*/ 27 h 921"/>
                <a:gd name="T12" fmla="*/ 2444 w 2444"/>
                <a:gd name="T13" fmla="*/ 36 h 921"/>
                <a:gd name="T14" fmla="*/ 2444 w 2444"/>
                <a:gd name="T15" fmla="*/ 918 h 921"/>
                <a:gd name="T16" fmla="*/ 0 w 2444"/>
                <a:gd name="T17" fmla="*/ 921 h 921"/>
                <a:gd name="T18" fmla="*/ 0 w 2444"/>
                <a:gd name="T19" fmla="*/ 110 h 921"/>
                <a:gd name="T20" fmla="*/ 17 w 2444"/>
                <a:gd name="T21" fmla="*/ 99 h 921"/>
                <a:gd name="T22" fmla="*/ 37 w 2444"/>
                <a:gd name="T23" fmla="*/ 90 h 921"/>
                <a:gd name="T24" fmla="*/ 56 w 2444"/>
                <a:gd name="T25" fmla="*/ 83 h 921"/>
                <a:gd name="T26" fmla="*/ 79 w 2444"/>
                <a:gd name="T27" fmla="*/ 78 h 921"/>
                <a:gd name="T28" fmla="*/ 102 w 2444"/>
                <a:gd name="T29" fmla="*/ 76 h 921"/>
                <a:gd name="T30" fmla="*/ 126 w 2444"/>
                <a:gd name="T31" fmla="*/ 73 h 921"/>
                <a:gd name="T32" fmla="*/ 151 w 2444"/>
                <a:gd name="T33" fmla="*/ 72 h 921"/>
                <a:gd name="T34" fmla="*/ 177 w 2444"/>
                <a:gd name="T35" fmla="*/ 71 h 921"/>
                <a:gd name="T36" fmla="*/ 202 w 2444"/>
                <a:gd name="T37" fmla="*/ 71 h 921"/>
                <a:gd name="T38" fmla="*/ 228 w 2444"/>
                <a:gd name="T39" fmla="*/ 71 h 921"/>
                <a:gd name="T40" fmla="*/ 255 w 2444"/>
                <a:gd name="T41" fmla="*/ 71 h 921"/>
                <a:gd name="T42" fmla="*/ 281 w 2444"/>
                <a:gd name="T43" fmla="*/ 70 h 921"/>
                <a:gd name="T44" fmla="*/ 305 w 2444"/>
                <a:gd name="T45" fmla="*/ 68 h 921"/>
                <a:gd name="T46" fmla="*/ 330 w 2444"/>
                <a:gd name="T47" fmla="*/ 65 h 921"/>
                <a:gd name="T48" fmla="*/ 355 w 2444"/>
                <a:gd name="T49" fmla="*/ 61 h 921"/>
                <a:gd name="T50" fmla="*/ 377 w 2444"/>
                <a:gd name="T51" fmla="*/ 55 h 921"/>
                <a:gd name="T52" fmla="*/ 1140 w 2444"/>
                <a:gd name="T53" fmla="*/ 61 h 92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444"/>
                <a:gd name="T82" fmla="*/ 0 h 921"/>
                <a:gd name="T83" fmla="*/ 2444 w 2444"/>
                <a:gd name="T84" fmla="*/ 921 h 92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444" h="921">
                  <a:moveTo>
                    <a:pt x="1140" y="61"/>
                  </a:moveTo>
                  <a:lnTo>
                    <a:pt x="1268" y="7"/>
                  </a:lnTo>
                  <a:lnTo>
                    <a:pt x="1390" y="0"/>
                  </a:lnTo>
                  <a:lnTo>
                    <a:pt x="1532" y="20"/>
                  </a:lnTo>
                  <a:lnTo>
                    <a:pt x="1762" y="7"/>
                  </a:lnTo>
                  <a:lnTo>
                    <a:pt x="1944" y="27"/>
                  </a:lnTo>
                  <a:lnTo>
                    <a:pt x="2444" y="36"/>
                  </a:lnTo>
                  <a:lnTo>
                    <a:pt x="2444" y="918"/>
                  </a:lnTo>
                  <a:lnTo>
                    <a:pt x="0" y="921"/>
                  </a:lnTo>
                  <a:lnTo>
                    <a:pt x="0" y="110"/>
                  </a:lnTo>
                  <a:lnTo>
                    <a:pt x="17" y="99"/>
                  </a:lnTo>
                  <a:lnTo>
                    <a:pt x="37" y="90"/>
                  </a:lnTo>
                  <a:lnTo>
                    <a:pt x="56" y="83"/>
                  </a:lnTo>
                  <a:lnTo>
                    <a:pt x="79" y="78"/>
                  </a:lnTo>
                  <a:lnTo>
                    <a:pt x="102" y="76"/>
                  </a:lnTo>
                  <a:lnTo>
                    <a:pt x="126" y="73"/>
                  </a:lnTo>
                  <a:lnTo>
                    <a:pt x="151" y="72"/>
                  </a:lnTo>
                  <a:lnTo>
                    <a:pt x="177" y="71"/>
                  </a:lnTo>
                  <a:lnTo>
                    <a:pt x="202" y="71"/>
                  </a:lnTo>
                  <a:lnTo>
                    <a:pt x="228" y="71"/>
                  </a:lnTo>
                  <a:lnTo>
                    <a:pt x="255" y="71"/>
                  </a:lnTo>
                  <a:lnTo>
                    <a:pt x="281" y="70"/>
                  </a:lnTo>
                  <a:lnTo>
                    <a:pt x="305" y="68"/>
                  </a:lnTo>
                  <a:lnTo>
                    <a:pt x="330" y="65"/>
                  </a:lnTo>
                  <a:lnTo>
                    <a:pt x="355" y="61"/>
                  </a:lnTo>
                  <a:lnTo>
                    <a:pt x="377" y="55"/>
                  </a:lnTo>
                  <a:lnTo>
                    <a:pt x="1140" y="61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Freeform 27"/>
            <p:cNvSpPr>
              <a:spLocks/>
            </p:cNvSpPr>
            <p:nvPr/>
          </p:nvSpPr>
          <p:spPr bwMode="auto">
            <a:xfrm>
              <a:off x="615" y="2320"/>
              <a:ext cx="2406" cy="887"/>
            </a:xfrm>
            <a:custGeom>
              <a:avLst/>
              <a:gdLst>
                <a:gd name="T0" fmla="*/ 1027 w 2406"/>
                <a:gd name="T1" fmla="*/ 21 h 887"/>
                <a:gd name="T2" fmla="*/ 1104 w 2406"/>
                <a:gd name="T3" fmla="*/ 10 h 887"/>
                <a:gd name="T4" fmla="*/ 1156 w 2406"/>
                <a:gd name="T5" fmla="*/ 85 h 887"/>
                <a:gd name="T6" fmla="*/ 1243 w 2406"/>
                <a:gd name="T7" fmla="*/ 170 h 887"/>
                <a:gd name="T8" fmla="*/ 1500 w 2406"/>
                <a:gd name="T9" fmla="*/ 280 h 887"/>
                <a:gd name="T10" fmla="*/ 1995 w 2406"/>
                <a:gd name="T11" fmla="*/ 494 h 887"/>
                <a:gd name="T12" fmla="*/ 2033 w 2406"/>
                <a:gd name="T13" fmla="*/ 514 h 887"/>
                <a:gd name="T14" fmla="*/ 2068 w 2406"/>
                <a:gd name="T15" fmla="*/ 535 h 887"/>
                <a:gd name="T16" fmla="*/ 2102 w 2406"/>
                <a:gd name="T17" fmla="*/ 557 h 887"/>
                <a:gd name="T18" fmla="*/ 2132 w 2406"/>
                <a:gd name="T19" fmla="*/ 580 h 887"/>
                <a:gd name="T20" fmla="*/ 2162 w 2406"/>
                <a:gd name="T21" fmla="*/ 605 h 887"/>
                <a:gd name="T22" fmla="*/ 2190 w 2406"/>
                <a:gd name="T23" fmla="*/ 629 h 887"/>
                <a:gd name="T24" fmla="*/ 2217 w 2406"/>
                <a:gd name="T25" fmla="*/ 654 h 887"/>
                <a:gd name="T26" fmla="*/ 2241 w 2406"/>
                <a:gd name="T27" fmla="*/ 679 h 887"/>
                <a:gd name="T28" fmla="*/ 2265 w 2406"/>
                <a:gd name="T29" fmla="*/ 706 h 887"/>
                <a:gd name="T30" fmla="*/ 2287 w 2406"/>
                <a:gd name="T31" fmla="*/ 732 h 887"/>
                <a:gd name="T32" fmla="*/ 2309 w 2406"/>
                <a:gd name="T33" fmla="*/ 759 h 887"/>
                <a:gd name="T34" fmla="*/ 2330 w 2406"/>
                <a:gd name="T35" fmla="*/ 785 h 887"/>
                <a:gd name="T36" fmla="*/ 2349 w 2406"/>
                <a:gd name="T37" fmla="*/ 811 h 887"/>
                <a:gd name="T38" fmla="*/ 2369 w 2406"/>
                <a:gd name="T39" fmla="*/ 835 h 887"/>
                <a:gd name="T40" fmla="*/ 2387 w 2406"/>
                <a:gd name="T41" fmla="*/ 861 h 887"/>
                <a:gd name="T42" fmla="*/ 2406 w 2406"/>
                <a:gd name="T43" fmla="*/ 884 h 887"/>
                <a:gd name="T44" fmla="*/ 228 w 2406"/>
                <a:gd name="T45" fmla="*/ 887 h 887"/>
                <a:gd name="T46" fmla="*/ 35 w 2406"/>
                <a:gd name="T47" fmla="*/ 634 h 887"/>
                <a:gd name="T48" fmla="*/ 0 w 2406"/>
                <a:gd name="T49" fmla="*/ 457 h 887"/>
                <a:gd name="T50" fmla="*/ 0 w 2406"/>
                <a:gd name="T51" fmla="*/ 354 h 887"/>
                <a:gd name="T52" fmla="*/ 75 w 2406"/>
                <a:gd name="T53" fmla="*/ 226 h 887"/>
                <a:gd name="T54" fmla="*/ 184 w 2406"/>
                <a:gd name="T55" fmla="*/ 102 h 887"/>
                <a:gd name="T56" fmla="*/ 270 w 2406"/>
                <a:gd name="T57" fmla="*/ 0 h 887"/>
                <a:gd name="T58" fmla="*/ 324 w 2406"/>
                <a:gd name="T59" fmla="*/ 34 h 887"/>
                <a:gd name="T60" fmla="*/ 399 w 2406"/>
                <a:gd name="T61" fmla="*/ 27 h 887"/>
                <a:gd name="T62" fmla="*/ 1027 w 2406"/>
                <a:gd name="T63" fmla="*/ 21 h 8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06"/>
                <a:gd name="T97" fmla="*/ 0 h 887"/>
                <a:gd name="T98" fmla="*/ 2406 w 2406"/>
                <a:gd name="T99" fmla="*/ 887 h 88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06" h="887">
                  <a:moveTo>
                    <a:pt x="1027" y="21"/>
                  </a:moveTo>
                  <a:lnTo>
                    <a:pt x="1104" y="10"/>
                  </a:lnTo>
                  <a:lnTo>
                    <a:pt x="1156" y="85"/>
                  </a:lnTo>
                  <a:lnTo>
                    <a:pt x="1243" y="170"/>
                  </a:lnTo>
                  <a:lnTo>
                    <a:pt x="1500" y="280"/>
                  </a:lnTo>
                  <a:lnTo>
                    <a:pt x="1995" y="494"/>
                  </a:lnTo>
                  <a:lnTo>
                    <a:pt x="2033" y="514"/>
                  </a:lnTo>
                  <a:lnTo>
                    <a:pt x="2068" y="535"/>
                  </a:lnTo>
                  <a:lnTo>
                    <a:pt x="2102" y="557"/>
                  </a:lnTo>
                  <a:lnTo>
                    <a:pt x="2132" y="580"/>
                  </a:lnTo>
                  <a:lnTo>
                    <a:pt x="2162" y="605"/>
                  </a:lnTo>
                  <a:lnTo>
                    <a:pt x="2190" y="629"/>
                  </a:lnTo>
                  <a:lnTo>
                    <a:pt x="2217" y="654"/>
                  </a:lnTo>
                  <a:lnTo>
                    <a:pt x="2241" y="679"/>
                  </a:lnTo>
                  <a:lnTo>
                    <a:pt x="2265" y="706"/>
                  </a:lnTo>
                  <a:lnTo>
                    <a:pt x="2287" y="732"/>
                  </a:lnTo>
                  <a:lnTo>
                    <a:pt x="2309" y="759"/>
                  </a:lnTo>
                  <a:lnTo>
                    <a:pt x="2330" y="785"/>
                  </a:lnTo>
                  <a:lnTo>
                    <a:pt x="2349" y="811"/>
                  </a:lnTo>
                  <a:lnTo>
                    <a:pt x="2369" y="835"/>
                  </a:lnTo>
                  <a:lnTo>
                    <a:pt x="2387" y="861"/>
                  </a:lnTo>
                  <a:lnTo>
                    <a:pt x="2406" y="884"/>
                  </a:lnTo>
                  <a:lnTo>
                    <a:pt x="228" y="887"/>
                  </a:lnTo>
                  <a:lnTo>
                    <a:pt x="35" y="634"/>
                  </a:lnTo>
                  <a:lnTo>
                    <a:pt x="0" y="457"/>
                  </a:lnTo>
                  <a:lnTo>
                    <a:pt x="0" y="354"/>
                  </a:lnTo>
                  <a:lnTo>
                    <a:pt x="75" y="226"/>
                  </a:lnTo>
                  <a:lnTo>
                    <a:pt x="184" y="102"/>
                  </a:lnTo>
                  <a:lnTo>
                    <a:pt x="270" y="0"/>
                  </a:lnTo>
                  <a:lnTo>
                    <a:pt x="324" y="34"/>
                  </a:lnTo>
                  <a:lnTo>
                    <a:pt x="399" y="27"/>
                  </a:lnTo>
                  <a:lnTo>
                    <a:pt x="1027" y="21"/>
                  </a:lnTo>
                  <a:close/>
                </a:path>
              </a:pathLst>
            </a:custGeom>
            <a:solidFill>
              <a:srgbClr val="C4A0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Freeform 28"/>
            <p:cNvSpPr>
              <a:spLocks/>
            </p:cNvSpPr>
            <p:nvPr/>
          </p:nvSpPr>
          <p:spPr bwMode="auto">
            <a:xfrm>
              <a:off x="718" y="2343"/>
              <a:ext cx="2146" cy="861"/>
            </a:xfrm>
            <a:custGeom>
              <a:avLst/>
              <a:gdLst>
                <a:gd name="T0" fmla="*/ 205 w 2146"/>
                <a:gd name="T1" fmla="*/ 718 h 861"/>
                <a:gd name="T2" fmla="*/ 114 w 2146"/>
                <a:gd name="T3" fmla="*/ 616 h 861"/>
                <a:gd name="T4" fmla="*/ 49 w 2146"/>
                <a:gd name="T5" fmla="*/ 520 h 861"/>
                <a:gd name="T6" fmla="*/ 11 w 2146"/>
                <a:gd name="T7" fmla="*/ 430 h 861"/>
                <a:gd name="T8" fmla="*/ 0 w 2146"/>
                <a:gd name="T9" fmla="*/ 341 h 861"/>
                <a:gd name="T10" fmla="*/ 17 w 2146"/>
                <a:gd name="T11" fmla="*/ 257 h 861"/>
                <a:gd name="T12" fmla="*/ 62 w 2146"/>
                <a:gd name="T13" fmla="*/ 173 h 861"/>
                <a:gd name="T14" fmla="*/ 136 w 2146"/>
                <a:gd name="T15" fmla="*/ 90 h 861"/>
                <a:gd name="T16" fmla="*/ 239 w 2146"/>
                <a:gd name="T17" fmla="*/ 6 h 861"/>
                <a:gd name="T18" fmla="*/ 980 w 2146"/>
                <a:gd name="T19" fmla="*/ 64 h 861"/>
                <a:gd name="T20" fmla="*/ 1006 w 2146"/>
                <a:gd name="T21" fmla="*/ 101 h 861"/>
                <a:gd name="T22" fmla="*/ 1034 w 2146"/>
                <a:gd name="T23" fmla="*/ 136 h 861"/>
                <a:gd name="T24" fmla="*/ 1066 w 2146"/>
                <a:gd name="T25" fmla="*/ 170 h 861"/>
                <a:gd name="T26" fmla="*/ 1099 w 2146"/>
                <a:gd name="T27" fmla="*/ 200 h 861"/>
                <a:gd name="T28" fmla="*/ 1133 w 2146"/>
                <a:gd name="T29" fmla="*/ 227 h 861"/>
                <a:gd name="T30" fmla="*/ 1164 w 2146"/>
                <a:gd name="T31" fmla="*/ 250 h 861"/>
                <a:gd name="T32" fmla="*/ 1195 w 2146"/>
                <a:gd name="T33" fmla="*/ 270 h 861"/>
                <a:gd name="T34" fmla="*/ 1222 w 2146"/>
                <a:gd name="T35" fmla="*/ 286 h 861"/>
                <a:gd name="T36" fmla="*/ 1294 w 2146"/>
                <a:gd name="T37" fmla="*/ 312 h 861"/>
                <a:gd name="T38" fmla="*/ 1364 w 2146"/>
                <a:gd name="T39" fmla="*/ 340 h 861"/>
                <a:gd name="T40" fmla="*/ 1433 w 2146"/>
                <a:gd name="T41" fmla="*/ 368 h 861"/>
                <a:gd name="T42" fmla="*/ 1501 w 2146"/>
                <a:gd name="T43" fmla="*/ 398 h 861"/>
                <a:gd name="T44" fmla="*/ 1567 w 2146"/>
                <a:gd name="T45" fmla="*/ 430 h 861"/>
                <a:gd name="T46" fmla="*/ 1631 w 2146"/>
                <a:gd name="T47" fmla="*/ 461 h 861"/>
                <a:gd name="T48" fmla="*/ 1692 w 2146"/>
                <a:gd name="T49" fmla="*/ 495 h 861"/>
                <a:gd name="T50" fmla="*/ 1752 w 2146"/>
                <a:gd name="T51" fmla="*/ 529 h 861"/>
                <a:gd name="T52" fmla="*/ 1811 w 2146"/>
                <a:gd name="T53" fmla="*/ 566 h 861"/>
                <a:gd name="T54" fmla="*/ 1866 w 2146"/>
                <a:gd name="T55" fmla="*/ 604 h 861"/>
                <a:gd name="T56" fmla="*/ 1919 w 2146"/>
                <a:gd name="T57" fmla="*/ 643 h 861"/>
                <a:gd name="T58" fmla="*/ 1970 w 2146"/>
                <a:gd name="T59" fmla="*/ 683 h 861"/>
                <a:gd name="T60" fmla="*/ 2018 w 2146"/>
                <a:gd name="T61" fmla="*/ 725 h 861"/>
                <a:gd name="T62" fmla="*/ 2064 w 2146"/>
                <a:gd name="T63" fmla="*/ 769 h 861"/>
                <a:gd name="T64" fmla="*/ 2107 w 2146"/>
                <a:gd name="T65" fmla="*/ 815 h 861"/>
                <a:gd name="T66" fmla="*/ 2146 w 2146"/>
                <a:gd name="T67" fmla="*/ 861 h 8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146"/>
                <a:gd name="T103" fmla="*/ 0 h 861"/>
                <a:gd name="T104" fmla="*/ 2146 w 2146"/>
                <a:gd name="T105" fmla="*/ 861 h 86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146" h="861">
                  <a:moveTo>
                    <a:pt x="381" y="861"/>
                  </a:moveTo>
                  <a:lnTo>
                    <a:pt x="205" y="718"/>
                  </a:lnTo>
                  <a:lnTo>
                    <a:pt x="156" y="666"/>
                  </a:lnTo>
                  <a:lnTo>
                    <a:pt x="114" y="616"/>
                  </a:lnTo>
                  <a:lnTo>
                    <a:pt x="79" y="568"/>
                  </a:lnTo>
                  <a:lnTo>
                    <a:pt x="49" y="520"/>
                  </a:lnTo>
                  <a:lnTo>
                    <a:pt x="27" y="475"/>
                  </a:lnTo>
                  <a:lnTo>
                    <a:pt x="11" y="430"/>
                  </a:lnTo>
                  <a:lnTo>
                    <a:pt x="3" y="385"/>
                  </a:lnTo>
                  <a:lnTo>
                    <a:pt x="0" y="341"/>
                  </a:lnTo>
                  <a:lnTo>
                    <a:pt x="5" y="300"/>
                  </a:lnTo>
                  <a:lnTo>
                    <a:pt x="17" y="257"/>
                  </a:lnTo>
                  <a:lnTo>
                    <a:pt x="36" y="215"/>
                  </a:lnTo>
                  <a:lnTo>
                    <a:pt x="62" y="173"/>
                  </a:lnTo>
                  <a:lnTo>
                    <a:pt x="96" y="132"/>
                  </a:lnTo>
                  <a:lnTo>
                    <a:pt x="136" y="90"/>
                  </a:lnTo>
                  <a:lnTo>
                    <a:pt x="184" y="48"/>
                  </a:lnTo>
                  <a:lnTo>
                    <a:pt x="239" y="6"/>
                  </a:lnTo>
                  <a:lnTo>
                    <a:pt x="929" y="0"/>
                  </a:lnTo>
                  <a:lnTo>
                    <a:pt x="980" y="64"/>
                  </a:lnTo>
                  <a:lnTo>
                    <a:pt x="993" y="82"/>
                  </a:lnTo>
                  <a:lnTo>
                    <a:pt x="1006" y="101"/>
                  </a:lnTo>
                  <a:lnTo>
                    <a:pt x="1020" y="119"/>
                  </a:lnTo>
                  <a:lnTo>
                    <a:pt x="1034" y="136"/>
                  </a:lnTo>
                  <a:lnTo>
                    <a:pt x="1050" y="154"/>
                  </a:lnTo>
                  <a:lnTo>
                    <a:pt x="1066" y="170"/>
                  </a:lnTo>
                  <a:lnTo>
                    <a:pt x="1082" y="185"/>
                  </a:lnTo>
                  <a:lnTo>
                    <a:pt x="1099" y="200"/>
                  </a:lnTo>
                  <a:lnTo>
                    <a:pt x="1117" y="214"/>
                  </a:lnTo>
                  <a:lnTo>
                    <a:pt x="1133" y="227"/>
                  </a:lnTo>
                  <a:lnTo>
                    <a:pt x="1148" y="239"/>
                  </a:lnTo>
                  <a:lnTo>
                    <a:pt x="1164" y="250"/>
                  </a:lnTo>
                  <a:lnTo>
                    <a:pt x="1180" y="262"/>
                  </a:lnTo>
                  <a:lnTo>
                    <a:pt x="1195" y="270"/>
                  </a:lnTo>
                  <a:lnTo>
                    <a:pt x="1209" y="279"/>
                  </a:lnTo>
                  <a:lnTo>
                    <a:pt x="1222" y="286"/>
                  </a:lnTo>
                  <a:lnTo>
                    <a:pt x="1258" y="300"/>
                  </a:lnTo>
                  <a:lnTo>
                    <a:pt x="1294" y="312"/>
                  </a:lnTo>
                  <a:lnTo>
                    <a:pt x="1329" y="325"/>
                  </a:lnTo>
                  <a:lnTo>
                    <a:pt x="1364" y="340"/>
                  </a:lnTo>
                  <a:lnTo>
                    <a:pt x="1399" y="354"/>
                  </a:lnTo>
                  <a:lnTo>
                    <a:pt x="1433" y="368"/>
                  </a:lnTo>
                  <a:lnTo>
                    <a:pt x="1467" y="383"/>
                  </a:lnTo>
                  <a:lnTo>
                    <a:pt x="1501" y="398"/>
                  </a:lnTo>
                  <a:lnTo>
                    <a:pt x="1534" y="414"/>
                  </a:lnTo>
                  <a:lnTo>
                    <a:pt x="1567" y="430"/>
                  </a:lnTo>
                  <a:lnTo>
                    <a:pt x="1599" y="446"/>
                  </a:lnTo>
                  <a:lnTo>
                    <a:pt x="1631" y="461"/>
                  </a:lnTo>
                  <a:lnTo>
                    <a:pt x="1661" y="477"/>
                  </a:lnTo>
                  <a:lnTo>
                    <a:pt x="1692" y="495"/>
                  </a:lnTo>
                  <a:lnTo>
                    <a:pt x="1723" y="512"/>
                  </a:lnTo>
                  <a:lnTo>
                    <a:pt x="1752" y="529"/>
                  </a:lnTo>
                  <a:lnTo>
                    <a:pt x="1781" y="547"/>
                  </a:lnTo>
                  <a:lnTo>
                    <a:pt x="1811" y="566"/>
                  </a:lnTo>
                  <a:lnTo>
                    <a:pt x="1838" y="584"/>
                  </a:lnTo>
                  <a:lnTo>
                    <a:pt x="1866" y="604"/>
                  </a:lnTo>
                  <a:lnTo>
                    <a:pt x="1893" y="623"/>
                  </a:lnTo>
                  <a:lnTo>
                    <a:pt x="1919" y="643"/>
                  </a:lnTo>
                  <a:lnTo>
                    <a:pt x="1945" y="663"/>
                  </a:lnTo>
                  <a:lnTo>
                    <a:pt x="1970" y="683"/>
                  </a:lnTo>
                  <a:lnTo>
                    <a:pt x="1995" y="704"/>
                  </a:lnTo>
                  <a:lnTo>
                    <a:pt x="2018" y="725"/>
                  </a:lnTo>
                  <a:lnTo>
                    <a:pt x="2041" y="747"/>
                  </a:lnTo>
                  <a:lnTo>
                    <a:pt x="2064" y="769"/>
                  </a:lnTo>
                  <a:lnTo>
                    <a:pt x="2086" y="791"/>
                  </a:lnTo>
                  <a:lnTo>
                    <a:pt x="2107" y="815"/>
                  </a:lnTo>
                  <a:lnTo>
                    <a:pt x="2126" y="838"/>
                  </a:lnTo>
                  <a:lnTo>
                    <a:pt x="2146" y="861"/>
                  </a:lnTo>
                  <a:lnTo>
                    <a:pt x="381" y="861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Freeform 32"/>
            <p:cNvSpPr>
              <a:spLocks/>
            </p:cNvSpPr>
            <p:nvPr/>
          </p:nvSpPr>
          <p:spPr bwMode="auto">
            <a:xfrm>
              <a:off x="2075" y="1889"/>
              <a:ext cx="459" cy="540"/>
            </a:xfrm>
            <a:custGeom>
              <a:avLst/>
              <a:gdLst>
                <a:gd name="T0" fmla="*/ 418 w 459"/>
                <a:gd name="T1" fmla="*/ 219 h 540"/>
                <a:gd name="T2" fmla="*/ 459 w 459"/>
                <a:gd name="T3" fmla="*/ 199 h 540"/>
                <a:gd name="T4" fmla="*/ 459 w 459"/>
                <a:gd name="T5" fmla="*/ 124 h 540"/>
                <a:gd name="T6" fmla="*/ 411 w 459"/>
                <a:gd name="T7" fmla="*/ 96 h 540"/>
                <a:gd name="T8" fmla="*/ 370 w 459"/>
                <a:gd name="T9" fmla="*/ 96 h 540"/>
                <a:gd name="T10" fmla="*/ 364 w 459"/>
                <a:gd name="T11" fmla="*/ 56 h 540"/>
                <a:gd name="T12" fmla="*/ 310 w 459"/>
                <a:gd name="T13" fmla="*/ 35 h 540"/>
                <a:gd name="T14" fmla="*/ 256 w 459"/>
                <a:gd name="T15" fmla="*/ 35 h 540"/>
                <a:gd name="T16" fmla="*/ 222 w 459"/>
                <a:gd name="T17" fmla="*/ 0 h 540"/>
                <a:gd name="T18" fmla="*/ 148 w 459"/>
                <a:gd name="T19" fmla="*/ 15 h 540"/>
                <a:gd name="T20" fmla="*/ 87 w 459"/>
                <a:gd name="T21" fmla="*/ 62 h 540"/>
                <a:gd name="T22" fmla="*/ 87 w 459"/>
                <a:gd name="T23" fmla="*/ 110 h 540"/>
                <a:gd name="T24" fmla="*/ 67 w 459"/>
                <a:gd name="T25" fmla="*/ 171 h 540"/>
                <a:gd name="T26" fmla="*/ 0 w 459"/>
                <a:gd name="T27" fmla="*/ 213 h 540"/>
                <a:gd name="T28" fmla="*/ 0 w 459"/>
                <a:gd name="T29" fmla="*/ 274 h 540"/>
                <a:gd name="T30" fmla="*/ 27 w 459"/>
                <a:gd name="T31" fmla="*/ 308 h 540"/>
                <a:gd name="T32" fmla="*/ 40 w 459"/>
                <a:gd name="T33" fmla="*/ 356 h 540"/>
                <a:gd name="T34" fmla="*/ 33 w 459"/>
                <a:gd name="T35" fmla="*/ 404 h 540"/>
                <a:gd name="T36" fmla="*/ 33 w 459"/>
                <a:gd name="T37" fmla="*/ 444 h 540"/>
                <a:gd name="T38" fmla="*/ 87 w 459"/>
                <a:gd name="T39" fmla="*/ 465 h 540"/>
                <a:gd name="T40" fmla="*/ 60 w 459"/>
                <a:gd name="T41" fmla="*/ 519 h 540"/>
                <a:gd name="T42" fmla="*/ 121 w 459"/>
                <a:gd name="T43" fmla="*/ 540 h 540"/>
                <a:gd name="T44" fmla="*/ 162 w 459"/>
                <a:gd name="T45" fmla="*/ 527 h 540"/>
                <a:gd name="T46" fmla="*/ 162 w 459"/>
                <a:gd name="T47" fmla="*/ 458 h 540"/>
                <a:gd name="T48" fmla="*/ 121 w 459"/>
                <a:gd name="T49" fmla="*/ 417 h 540"/>
                <a:gd name="T50" fmla="*/ 74 w 459"/>
                <a:gd name="T51" fmla="*/ 404 h 540"/>
                <a:gd name="T52" fmla="*/ 67 w 459"/>
                <a:gd name="T53" fmla="*/ 308 h 540"/>
                <a:gd name="T54" fmla="*/ 101 w 459"/>
                <a:gd name="T55" fmla="*/ 287 h 540"/>
                <a:gd name="T56" fmla="*/ 114 w 459"/>
                <a:gd name="T57" fmla="*/ 240 h 540"/>
                <a:gd name="T58" fmla="*/ 148 w 459"/>
                <a:gd name="T59" fmla="*/ 233 h 540"/>
                <a:gd name="T60" fmla="*/ 163 w 459"/>
                <a:gd name="T61" fmla="*/ 206 h 540"/>
                <a:gd name="T62" fmla="*/ 168 w 459"/>
                <a:gd name="T63" fmla="*/ 182 h 540"/>
                <a:gd name="T64" fmla="*/ 169 w 459"/>
                <a:gd name="T65" fmla="*/ 165 h 540"/>
                <a:gd name="T66" fmla="*/ 168 w 459"/>
                <a:gd name="T67" fmla="*/ 157 h 540"/>
                <a:gd name="T68" fmla="*/ 175 w 459"/>
                <a:gd name="T69" fmla="*/ 102 h 540"/>
                <a:gd name="T70" fmla="*/ 222 w 459"/>
                <a:gd name="T71" fmla="*/ 102 h 540"/>
                <a:gd name="T72" fmla="*/ 263 w 459"/>
                <a:gd name="T73" fmla="*/ 151 h 540"/>
                <a:gd name="T74" fmla="*/ 289 w 459"/>
                <a:gd name="T75" fmla="*/ 186 h 540"/>
                <a:gd name="T76" fmla="*/ 256 w 459"/>
                <a:gd name="T77" fmla="*/ 233 h 540"/>
                <a:gd name="T78" fmla="*/ 297 w 459"/>
                <a:gd name="T79" fmla="*/ 260 h 540"/>
                <a:gd name="T80" fmla="*/ 337 w 459"/>
                <a:gd name="T81" fmla="*/ 253 h 540"/>
                <a:gd name="T82" fmla="*/ 370 w 459"/>
                <a:gd name="T83" fmla="*/ 253 h 540"/>
                <a:gd name="T84" fmla="*/ 399 w 459"/>
                <a:gd name="T85" fmla="*/ 314 h 540"/>
                <a:gd name="T86" fmla="*/ 445 w 459"/>
                <a:gd name="T87" fmla="*/ 314 h 540"/>
                <a:gd name="T88" fmla="*/ 459 w 459"/>
                <a:gd name="T89" fmla="*/ 281 h 540"/>
                <a:gd name="T90" fmla="*/ 418 w 459"/>
                <a:gd name="T91" fmla="*/ 219 h 5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59"/>
                <a:gd name="T139" fmla="*/ 0 h 540"/>
                <a:gd name="T140" fmla="*/ 459 w 459"/>
                <a:gd name="T141" fmla="*/ 540 h 54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59" h="540">
                  <a:moveTo>
                    <a:pt x="418" y="219"/>
                  </a:moveTo>
                  <a:lnTo>
                    <a:pt x="459" y="199"/>
                  </a:lnTo>
                  <a:lnTo>
                    <a:pt x="459" y="124"/>
                  </a:lnTo>
                  <a:lnTo>
                    <a:pt x="411" y="96"/>
                  </a:lnTo>
                  <a:lnTo>
                    <a:pt x="370" y="96"/>
                  </a:lnTo>
                  <a:lnTo>
                    <a:pt x="364" y="56"/>
                  </a:lnTo>
                  <a:lnTo>
                    <a:pt x="310" y="35"/>
                  </a:lnTo>
                  <a:lnTo>
                    <a:pt x="256" y="35"/>
                  </a:lnTo>
                  <a:lnTo>
                    <a:pt x="222" y="0"/>
                  </a:lnTo>
                  <a:lnTo>
                    <a:pt x="148" y="15"/>
                  </a:lnTo>
                  <a:lnTo>
                    <a:pt x="87" y="62"/>
                  </a:lnTo>
                  <a:lnTo>
                    <a:pt x="87" y="110"/>
                  </a:lnTo>
                  <a:lnTo>
                    <a:pt x="67" y="171"/>
                  </a:lnTo>
                  <a:lnTo>
                    <a:pt x="0" y="213"/>
                  </a:lnTo>
                  <a:lnTo>
                    <a:pt x="0" y="274"/>
                  </a:lnTo>
                  <a:lnTo>
                    <a:pt x="27" y="308"/>
                  </a:lnTo>
                  <a:lnTo>
                    <a:pt x="40" y="356"/>
                  </a:lnTo>
                  <a:lnTo>
                    <a:pt x="33" y="404"/>
                  </a:lnTo>
                  <a:lnTo>
                    <a:pt x="33" y="444"/>
                  </a:lnTo>
                  <a:lnTo>
                    <a:pt x="87" y="465"/>
                  </a:lnTo>
                  <a:lnTo>
                    <a:pt x="60" y="519"/>
                  </a:lnTo>
                  <a:lnTo>
                    <a:pt x="121" y="540"/>
                  </a:lnTo>
                  <a:lnTo>
                    <a:pt x="162" y="527"/>
                  </a:lnTo>
                  <a:lnTo>
                    <a:pt x="162" y="458"/>
                  </a:lnTo>
                  <a:lnTo>
                    <a:pt x="121" y="417"/>
                  </a:lnTo>
                  <a:lnTo>
                    <a:pt x="74" y="404"/>
                  </a:lnTo>
                  <a:lnTo>
                    <a:pt x="67" y="308"/>
                  </a:lnTo>
                  <a:lnTo>
                    <a:pt x="101" y="287"/>
                  </a:lnTo>
                  <a:lnTo>
                    <a:pt x="114" y="240"/>
                  </a:lnTo>
                  <a:lnTo>
                    <a:pt x="148" y="233"/>
                  </a:lnTo>
                  <a:lnTo>
                    <a:pt x="163" y="206"/>
                  </a:lnTo>
                  <a:lnTo>
                    <a:pt x="168" y="182"/>
                  </a:lnTo>
                  <a:lnTo>
                    <a:pt x="169" y="165"/>
                  </a:lnTo>
                  <a:lnTo>
                    <a:pt x="168" y="157"/>
                  </a:lnTo>
                  <a:lnTo>
                    <a:pt x="175" y="102"/>
                  </a:lnTo>
                  <a:lnTo>
                    <a:pt x="222" y="102"/>
                  </a:lnTo>
                  <a:lnTo>
                    <a:pt x="263" y="151"/>
                  </a:lnTo>
                  <a:lnTo>
                    <a:pt x="289" y="186"/>
                  </a:lnTo>
                  <a:lnTo>
                    <a:pt x="256" y="233"/>
                  </a:lnTo>
                  <a:lnTo>
                    <a:pt x="297" y="260"/>
                  </a:lnTo>
                  <a:lnTo>
                    <a:pt x="337" y="253"/>
                  </a:lnTo>
                  <a:lnTo>
                    <a:pt x="370" y="253"/>
                  </a:lnTo>
                  <a:lnTo>
                    <a:pt x="399" y="314"/>
                  </a:lnTo>
                  <a:lnTo>
                    <a:pt x="445" y="314"/>
                  </a:lnTo>
                  <a:lnTo>
                    <a:pt x="459" y="281"/>
                  </a:lnTo>
                  <a:lnTo>
                    <a:pt x="418" y="219"/>
                  </a:lnTo>
                  <a:close/>
                </a:path>
              </a:pathLst>
            </a:custGeom>
            <a:solidFill>
              <a:srgbClr val="424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Freeform 33"/>
            <p:cNvSpPr>
              <a:spLocks/>
            </p:cNvSpPr>
            <p:nvPr/>
          </p:nvSpPr>
          <p:spPr bwMode="auto">
            <a:xfrm>
              <a:off x="2622" y="2153"/>
              <a:ext cx="200" cy="242"/>
            </a:xfrm>
            <a:custGeom>
              <a:avLst/>
              <a:gdLst>
                <a:gd name="T0" fmla="*/ 133 w 200"/>
                <a:gd name="T1" fmla="*/ 203 h 242"/>
                <a:gd name="T2" fmla="*/ 128 w 200"/>
                <a:gd name="T3" fmla="*/ 119 h 242"/>
                <a:gd name="T4" fmla="*/ 118 w 200"/>
                <a:gd name="T5" fmla="*/ 84 h 242"/>
                <a:gd name="T6" fmla="*/ 88 w 200"/>
                <a:gd name="T7" fmla="*/ 69 h 242"/>
                <a:gd name="T8" fmla="*/ 63 w 200"/>
                <a:gd name="T9" fmla="*/ 74 h 242"/>
                <a:gd name="T10" fmla="*/ 55 w 200"/>
                <a:gd name="T11" fmla="*/ 114 h 242"/>
                <a:gd name="T12" fmla="*/ 26 w 200"/>
                <a:gd name="T13" fmla="*/ 134 h 242"/>
                <a:gd name="T14" fmla="*/ 0 w 200"/>
                <a:gd name="T15" fmla="*/ 129 h 242"/>
                <a:gd name="T16" fmla="*/ 45 w 200"/>
                <a:gd name="T17" fmla="*/ 103 h 242"/>
                <a:gd name="T18" fmla="*/ 26 w 200"/>
                <a:gd name="T19" fmla="*/ 92 h 242"/>
                <a:gd name="T20" fmla="*/ 10 w 200"/>
                <a:gd name="T21" fmla="*/ 92 h 242"/>
                <a:gd name="T22" fmla="*/ 45 w 200"/>
                <a:gd name="T23" fmla="*/ 88 h 242"/>
                <a:gd name="T24" fmla="*/ 59 w 200"/>
                <a:gd name="T25" fmla="*/ 49 h 242"/>
                <a:gd name="T26" fmla="*/ 98 w 200"/>
                <a:gd name="T27" fmla="*/ 39 h 242"/>
                <a:gd name="T28" fmla="*/ 96 w 200"/>
                <a:gd name="T29" fmla="*/ 0 h 242"/>
                <a:gd name="T30" fmla="*/ 112 w 200"/>
                <a:gd name="T31" fmla="*/ 30 h 242"/>
                <a:gd name="T32" fmla="*/ 122 w 200"/>
                <a:gd name="T33" fmla="*/ 59 h 242"/>
                <a:gd name="T34" fmla="*/ 133 w 200"/>
                <a:gd name="T35" fmla="*/ 60 h 242"/>
                <a:gd name="T36" fmla="*/ 140 w 200"/>
                <a:gd name="T37" fmla="*/ 53 h 242"/>
                <a:gd name="T38" fmla="*/ 146 w 200"/>
                <a:gd name="T39" fmla="*/ 44 h 242"/>
                <a:gd name="T40" fmla="*/ 147 w 200"/>
                <a:gd name="T41" fmla="*/ 39 h 242"/>
                <a:gd name="T42" fmla="*/ 145 w 200"/>
                <a:gd name="T43" fmla="*/ 0 h 242"/>
                <a:gd name="T44" fmla="*/ 161 w 200"/>
                <a:gd name="T45" fmla="*/ 34 h 242"/>
                <a:gd name="T46" fmla="*/ 177 w 200"/>
                <a:gd name="T47" fmla="*/ 34 h 242"/>
                <a:gd name="T48" fmla="*/ 200 w 200"/>
                <a:gd name="T49" fmla="*/ 10 h 242"/>
                <a:gd name="T50" fmla="*/ 180 w 200"/>
                <a:gd name="T51" fmla="*/ 54 h 242"/>
                <a:gd name="T52" fmla="*/ 147 w 200"/>
                <a:gd name="T53" fmla="*/ 92 h 242"/>
                <a:gd name="T54" fmla="*/ 147 w 200"/>
                <a:gd name="T55" fmla="*/ 124 h 242"/>
                <a:gd name="T56" fmla="*/ 155 w 200"/>
                <a:gd name="T57" fmla="*/ 237 h 242"/>
                <a:gd name="T58" fmla="*/ 135 w 200"/>
                <a:gd name="T59" fmla="*/ 242 h 242"/>
                <a:gd name="T60" fmla="*/ 133 w 200"/>
                <a:gd name="T61" fmla="*/ 203 h 24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0"/>
                <a:gd name="T94" fmla="*/ 0 h 242"/>
                <a:gd name="T95" fmla="*/ 200 w 200"/>
                <a:gd name="T96" fmla="*/ 242 h 24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0" h="242">
                  <a:moveTo>
                    <a:pt x="133" y="203"/>
                  </a:moveTo>
                  <a:lnTo>
                    <a:pt x="128" y="119"/>
                  </a:lnTo>
                  <a:lnTo>
                    <a:pt x="118" y="84"/>
                  </a:lnTo>
                  <a:lnTo>
                    <a:pt x="88" y="69"/>
                  </a:lnTo>
                  <a:lnTo>
                    <a:pt x="63" y="74"/>
                  </a:lnTo>
                  <a:lnTo>
                    <a:pt x="55" y="114"/>
                  </a:lnTo>
                  <a:lnTo>
                    <a:pt x="26" y="134"/>
                  </a:lnTo>
                  <a:lnTo>
                    <a:pt x="0" y="129"/>
                  </a:lnTo>
                  <a:lnTo>
                    <a:pt x="45" y="103"/>
                  </a:lnTo>
                  <a:lnTo>
                    <a:pt x="26" y="92"/>
                  </a:lnTo>
                  <a:lnTo>
                    <a:pt x="10" y="92"/>
                  </a:lnTo>
                  <a:lnTo>
                    <a:pt x="45" y="88"/>
                  </a:lnTo>
                  <a:lnTo>
                    <a:pt x="59" y="49"/>
                  </a:lnTo>
                  <a:lnTo>
                    <a:pt x="98" y="39"/>
                  </a:lnTo>
                  <a:lnTo>
                    <a:pt x="96" y="0"/>
                  </a:lnTo>
                  <a:lnTo>
                    <a:pt x="112" y="30"/>
                  </a:lnTo>
                  <a:lnTo>
                    <a:pt x="122" y="59"/>
                  </a:lnTo>
                  <a:lnTo>
                    <a:pt x="133" y="60"/>
                  </a:lnTo>
                  <a:lnTo>
                    <a:pt x="140" y="53"/>
                  </a:lnTo>
                  <a:lnTo>
                    <a:pt x="146" y="44"/>
                  </a:lnTo>
                  <a:lnTo>
                    <a:pt x="147" y="39"/>
                  </a:lnTo>
                  <a:lnTo>
                    <a:pt x="145" y="0"/>
                  </a:lnTo>
                  <a:lnTo>
                    <a:pt x="161" y="34"/>
                  </a:lnTo>
                  <a:lnTo>
                    <a:pt x="177" y="34"/>
                  </a:lnTo>
                  <a:lnTo>
                    <a:pt x="200" y="10"/>
                  </a:lnTo>
                  <a:lnTo>
                    <a:pt x="180" y="54"/>
                  </a:lnTo>
                  <a:lnTo>
                    <a:pt x="147" y="92"/>
                  </a:lnTo>
                  <a:lnTo>
                    <a:pt x="147" y="124"/>
                  </a:lnTo>
                  <a:lnTo>
                    <a:pt x="155" y="237"/>
                  </a:lnTo>
                  <a:lnTo>
                    <a:pt x="135" y="242"/>
                  </a:lnTo>
                  <a:lnTo>
                    <a:pt x="133" y="203"/>
                  </a:lnTo>
                  <a:close/>
                </a:path>
              </a:pathLst>
            </a:custGeom>
            <a:solidFill>
              <a:srgbClr val="1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Freeform 34"/>
            <p:cNvSpPr>
              <a:spLocks/>
            </p:cNvSpPr>
            <p:nvPr/>
          </p:nvSpPr>
          <p:spPr bwMode="auto">
            <a:xfrm>
              <a:off x="2609" y="2092"/>
              <a:ext cx="224" cy="224"/>
            </a:xfrm>
            <a:custGeom>
              <a:avLst/>
              <a:gdLst>
                <a:gd name="T0" fmla="*/ 56 w 224"/>
                <a:gd name="T1" fmla="*/ 42 h 224"/>
                <a:gd name="T2" fmla="*/ 27 w 224"/>
                <a:gd name="T3" fmla="*/ 42 h 224"/>
                <a:gd name="T4" fmla="*/ 9 w 224"/>
                <a:gd name="T5" fmla="*/ 76 h 224"/>
                <a:gd name="T6" fmla="*/ 27 w 224"/>
                <a:gd name="T7" fmla="*/ 100 h 224"/>
                <a:gd name="T8" fmla="*/ 27 w 224"/>
                <a:gd name="T9" fmla="*/ 125 h 224"/>
                <a:gd name="T10" fmla="*/ 9 w 224"/>
                <a:gd name="T11" fmla="*/ 145 h 224"/>
                <a:gd name="T12" fmla="*/ 0 w 224"/>
                <a:gd name="T13" fmla="*/ 203 h 224"/>
                <a:gd name="T14" fmla="*/ 23 w 224"/>
                <a:gd name="T15" fmla="*/ 224 h 224"/>
                <a:gd name="T16" fmla="*/ 43 w 224"/>
                <a:gd name="T17" fmla="*/ 180 h 224"/>
                <a:gd name="T18" fmla="*/ 46 w 224"/>
                <a:gd name="T19" fmla="*/ 145 h 224"/>
                <a:gd name="T20" fmla="*/ 58 w 224"/>
                <a:gd name="T21" fmla="*/ 100 h 224"/>
                <a:gd name="T22" fmla="*/ 76 w 224"/>
                <a:gd name="T23" fmla="*/ 66 h 224"/>
                <a:gd name="T24" fmla="*/ 97 w 224"/>
                <a:gd name="T25" fmla="*/ 76 h 224"/>
                <a:gd name="T26" fmla="*/ 121 w 224"/>
                <a:gd name="T27" fmla="*/ 81 h 224"/>
                <a:gd name="T28" fmla="*/ 138 w 224"/>
                <a:gd name="T29" fmla="*/ 66 h 224"/>
                <a:gd name="T30" fmla="*/ 164 w 224"/>
                <a:gd name="T31" fmla="*/ 86 h 224"/>
                <a:gd name="T32" fmla="*/ 187 w 224"/>
                <a:gd name="T33" fmla="*/ 105 h 224"/>
                <a:gd name="T34" fmla="*/ 213 w 224"/>
                <a:gd name="T35" fmla="*/ 105 h 224"/>
                <a:gd name="T36" fmla="*/ 224 w 224"/>
                <a:gd name="T37" fmla="*/ 56 h 224"/>
                <a:gd name="T38" fmla="*/ 203 w 224"/>
                <a:gd name="T39" fmla="*/ 50 h 224"/>
                <a:gd name="T40" fmla="*/ 168 w 224"/>
                <a:gd name="T41" fmla="*/ 27 h 224"/>
                <a:gd name="T42" fmla="*/ 138 w 224"/>
                <a:gd name="T43" fmla="*/ 27 h 224"/>
                <a:gd name="T44" fmla="*/ 111 w 224"/>
                <a:gd name="T45" fmla="*/ 42 h 224"/>
                <a:gd name="T46" fmla="*/ 111 w 224"/>
                <a:gd name="T47" fmla="*/ 0 h 224"/>
                <a:gd name="T48" fmla="*/ 72 w 224"/>
                <a:gd name="T49" fmla="*/ 0 h 224"/>
                <a:gd name="T50" fmla="*/ 56 w 224"/>
                <a:gd name="T51" fmla="*/ 42 h 22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24"/>
                <a:gd name="T79" fmla="*/ 0 h 224"/>
                <a:gd name="T80" fmla="*/ 224 w 224"/>
                <a:gd name="T81" fmla="*/ 224 h 22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24" h="224">
                  <a:moveTo>
                    <a:pt x="56" y="42"/>
                  </a:moveTo>
                  <a:lnTo>
                    <a:pt x="27" y="42"/>
                  </a:lnTo>
                  <a:lnTo>
                    <a:pt x="9" y="76"/>
                  </a:lnTo>
                  <a:lnTo>
                    <a:pt x="27" y="100"/>
                  </a:lnTo>
                  <a:lnTo>
                    <a:pt x="27" y="125"/>
                  </a:lnTo>
                  <a:lnTo>
                    <a:pt x="9" y="145"/>
                  </a:lnTo>
                  <a:lnTo>
                    <a:pt x="0" y="203"/>
                  </a:lnTo>
                  <a:lnTo>
                    <a:pt x="23" y="224"/>
                  </a:lnTo>
                  <a:lnTo>
                    <a:pt x="43" y="180"/>
                  </a:lnTo>
                  <a:lnTo>
                    <a:pt x="46" y="145"/>
                  </a:lnTo>
                  <a:lnTo>
                    <a:pt x="58" y="100"/>
                  </a:lnTo>
                  <a:lnTo>
                    <a:pt x="76" y="66"/>
                  </a:lnTo>
                  <a:lnTo>
                    <a:pt x="97" y="76"/>
                  </a:lnTo>
                  <a:lnTo>
                    <a:pt x="121" y="81"/>
                  </a:lnTo>
                  <a:lnTo>
                    <a:pt x="138" y="66"/>
                  </a:lnTo>
                  <a:lnTo>
                    <a:pt x="164" y="86"/>
                  </a:lnTo>
                  <a:lnTo>
                    <a:pt x="187" y="105"/>
                  </a:lnTo>
                  <a:lnTo>
                    <a:pt x="213" y="105"/>
                  </a:lnTo>
                  <a:lnTo>
                    <a:pt x="224" y="56"/>
                  </a:lnTo>
                  <a:lnTo>
                    <a:pt x="203" y="50"/>
                  </a:lnTo>
                  <a:lnTo>
                    <a:pt x="168" y="27"/>
                  </a:lnTo>
                  <a:lnTo>
                    <a:pt x="138" y="27"/>
                  </a:lnTo>
                  <a:lnTo>
                    <a:pt x="111" y="42"/>
                  </a:lnTo>
                  <a:lnTo>
                    <a:pt x="111" y="0"/>
                  </a:lnTo>
                  <a:lnTo>
                    <a:pt x="72" y="0"/>
                  </a:lnTo>
                  <a:lnTo>
                    <a:pt x="56" y="42"/>
                  </a:lnTo>
                  <a:close/>
                </a:path>
              </a:pathLst>
            </a:custGeom>
            <a:solidFill>
              <a:srgbClr val="33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35"/>
            <p:cNvSpPr>
              <a:spLocks/>
            </p:cNvSpPr>
            <p:nvPr/>
          </p:nvSpPr>
          <p:spPr bwMode="auto">
            <a:xfrm>
              <a:off x="1168" y="2146"/>
              <a:ext cx="398" cy="207"/>
            </a:xfrm>
            <a:custGeom>
              <a:avLst/>
              <a:gdLst>
                <a:gd name="T0" fmla="*/ 0 w 398"/>
                <a:gd name="T1" fmla="*/ 207 h 207"/>
                <a:gd name="T2" fmla="*/ 42 w 398"/>
                <a:gd name="T3" fmla="*/ 94 h 207"/>
                <a:gd name="T4" fmla="*/ 166 w 398"/>
                <a:gd name="T5" fmla="*/ 10 h 207"/>
                <a:gd name="T6" fmla="*/ 340 w 398"/>
                <a:gd name="T7" fmla="*/ 0 h 207"/>
                <a:gd name="T8" fmla="*/ 265 w 398"/>
                <a:gd name="T9" fmla="*/ 86 h 207"/>
                <a:gd name="T10" fmla="*/ 324 w 398"/>
                <a:gd name="T11" fmla="*/ 145 h 207"/>
                <a:gd name="T12" fmla="*/ 398 w 398"/>
                <a:gd name="T13" fmla="*/ 201 h 207"/>
                <a:gd name="T14" fmla="*/ 241 w 398"/>
                <a:gd name="T15" fmla="*/ 201 h 207"/>
                <a:gd name="T16" fmla="*/ 0 w 398"/>
                <a:gd name="T17" fmla="*/ 207 h 2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8"/>
                <a:gd name="T28" fmla="*/ 0 h 207"/>
                <a:gd name="T29" fmla="*/ 398 w 398"/>
                <a:gd name="T30" fmla="*/ 207 h 2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8" h="207">
                  <a:moveTo>
                    <a:pt x="0" y="207"/>
                  </a:moveTo>
                  <a:lnTo>
                    <a:pt x="42" y="94"/>
                  </a:lnTo>
                  <a:lnTo>
                    <a:pt x="166" y="10"/>
                  </a:lnTo>
                  <a:lnTo>
                    <a:pt x="340" y="0"/>
                  </a:lnTo>
                  <a:lnTo>
                    <a:pt x="265" y="86"/>
                  </a:lnTo>
                  <a:lnTo>
                    <a:pt x="324" y="145"/>
                  </a:lnTo>
                  <a:lnTo>
                    <a:pt x="398" y="201"/>
                  </a:lnTo>
                  <a:lnTo>
                    <a:pt x="241" y="201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BAA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Freeform 36"/>
            <p:cNvSpPr>
              <a:spLocks/>
            </p:cNvSpPr>
            <p:nvPr/>
          </p:nvSpPr>
          <p:spPr bwMode="auto">
            <a:xfrm>
              <a:off x="924" y="2338"/>
              <a:ext cx="900" cy="362"/>
            </a:xfrm>
            <a:custGeom>
              <a:avLst/>
              <a:gdLst>
                <a:gd name="T0" fmla="*/ 49 w 900"/>
                <a:gd name="T1" fmla="*/ 4 h 362"/>
                <a:gd name="T2" fmla="*/ 287 w 900"/>
                <a:gd name="T3" fmla="*/ 0 h 362"/>
                <a:gd name="T4" fmla="*/ 659 w 900"/>
                <a:gd name="T5" fmla="*/ 9 h 362"/>
                <a:gd name="T6" fmla="*/ 659 w 900"/>
                <a:gd name="T7" fmla="*/ 53 h 362"/>
                <a:gd name="T8" fmla="*/ 708 w 900"/>
                <a:gd name="T9" fmla="*/ 137 h 362"/>
                <a:gd name="T10" fmla="*/ 816 w 900"/>
                <a:gd name="T11" fmla="*/ 228 h 362"/>
                <a:gd name="T12" fmla="*/ 900 w 900"/>
                <a:gd name="T13" fmla="*/ 303 h 362"/>
                <a:gd name="T14" fmla="*/ 800 w 900"/>
                <a:gd name="T15" fmla="*/ 270 h 362"/>
                <a:gd name="T16" fmla="*/ 717 w 900"/>
                <a:gd name="T17" fmla="*/ 220 h 362"/>
                <a:gd name="T18" fmla="*/ 626 w 900"/>
                <a:gd name="T19" fmla="*/ 102 h 362"/>
                <a:gd name="T20" fmla="*/ 560 w 900"/>
                <a:gd name="T21" fmla="*/ 102 h 362"/>
                <a:gd name="T22" fmla="*/ 576 w 900"/>
                <a:gd name="T23" fmla="*/ 152 h 362"/>
                <a:gd name="T24" fmla="*/ 617 w 900"/>
                <a:gd name="T25" fmla="*/ 203 h 362"/>
                <a:gd name="T26" fmla="*/ 509 w 900"/>
                <a:gd name="T27" fmla="*/ 170 h 362"/>
                <a:gd name="T28" fmla="*/ 476 w 900"/>
                <a:gd name="T29" fmla="*/ 110 h 362"/>
                <a:gd name="T30" fmla="*/ 386 w 900"/>
                <a:gd name="T31" fmla="*/ 95 h 362"/>
                <a:gd name="T32" fmla="*/ 319 w 900"/>
                <a:gd name="T33" fmla="*/ 110 h 362"/>
                <a:gd name="T34" fmla="*/ 360 w 900"/>
                <a:gd name="T35" fmla="*/ 195 h 362"/>
                <a:gd name="T36" fmla="*/ 452 w 900"/>
                <a:gd name="T37" fmla="*/ 287 h 362"/>
                <a:gd name="T38" fmla="*/ 518 w 900"/>
                <a:gd name="T39" fmla="*/ 362 h 362"/>
                <a:gd name="T40" fmla="*/ 468 w 900"/>
                <a:gd name="T41" fmla="*/ 362 h 362"/>
                <a:gd name="T42" fmla="*/ 368 w 900"/>
                <a:gd name="T43" fmla="*/ 312 h 362"/>
                <a:gd name="T44" fmla="*/ 278 w 900"/>
                <a:gd name="T45" fmla="*/ 203 h 362"/>
                <a:gd name="T46" fmla="*/ 219 w 900"/>
                <a:gd name="T47" fmla="*/ 86 h 362"/>
                <a:gd name="T48" fmla="*/ 152 w 900"/>
                <a:gd name="T49" fmla="*/ 86 h 362"/>
                <a:gd name="T50" fmla="*/ 119 w 900"/>
                <a:gd name="T51" fmla="*/ 161 h 362"/>
                <a:gd name="T52" fmla="*/ 70 w 900"/>
                <a:gd name="T53" fmla="*/ 161 h 362"/>
                <a:gd name="T54" fmla="*/ 0 w 900"/>
                <a:gd name="T55" fmla="*/ 105 h 362"/>
                <a:gd name="T56" fmla="*/ 49 w 900"/>
                <a:gd name="T57" fmla="*/ 4 h 3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00"/>
                <a:gd name="T88" fmla="*/ 0 h 362"/>
                <a:gd name="T89" fmla="*/ 900 w 900"/>
                <a:gd name="T90" fmla="*/ 362 h 3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00" h="362">
                  <a:moveTo>
                    <a:pt x="49" y="4"/>
                  </a:moveTo>
                  <a:lnTo>
                    <a:pt x="287" y="0"/>
                  </a:lnTo>
                  <a:lnTo>
                    <a:pt x="659" y="9"/>
                  </a:lnTo>
                  <a:lnTo>
                    <a:pt x="659" y="53"/>
                  </a:lnTo>
                  <a:lnTo>
                    <a:pt x="708" y="137"/>
                  </a:lnTo>
                  <a:lnTo>
                    <a:pt x="816" y="228"/>
                  </a:lnTo>
                  <a:lnTo>
                    <a:pt x="900" y="303"/>
                  </a:lnTo>
                  <a:lnTo>
                    <a:pt x="800" y="270"/>
                  </a:lnTo>
                  <a:lnTo>
                    <a:pt x="717" y="220"/>
                  </a:lnTo>
                  <a:lnTo>
                    <a:pt x="626" y="102"/>
                  </a:lnTo>
                  <a:lnTo>
                    <a:pt x="560" y="102"/>
                  </a:lnTo>
                  <a:lnTo>
                    <a:pt x="576" y="152"/>
                  </a:lnTo>
                  <a:lnTo>
                    <a:pt x="617" y="203"/>
                  </a:lnTo>
                  <a:lnTo>
                    <a:pt x="509" y="170"/>
                  </a:lnTo>
                  <a:lnTo>
                    <a:pt x="476" y="110"/>
                  </a:lnTo>
                  <a:lnTo>
                    <a:pt x="386" y="95"/>
                  </a:lnTo>
                  <a:lnTo>
                    <a:pt x="319" y="110"/>
                  </a:lnTo>
                  <a:lnTo>
                    <a:pt x="360" y="195"/>
                  </a:lnTo>
                  <a:lnTo>
                    <a:pt x="452" y="287"/>
                  </a:lnTo>
                  <a:lnTo>
                    <a:pt x="518" y="362"/>
                  </a:lnTo>
                  <a:lnTo>
                    <a:pt x="468" y="362"/>
                  </a:lnTo>
                  <a:lnTo>
                    <a:pt x="368" y="312"/>
                  </a:lnTo>
                  <a:lnTo>
                    <a:pt x="278" y="203"/>
                  </a:lnTo>
                  <a:lnTo>
                    <a:pt x="219" y="86"/>
                  </a:lnTo>
                  <a:lnTo>
                    <a:pt x="152" y="86"/>
                  </a:lnTo>
                  <a:lnTo>
                    <a:pt x="119" y="161"/>
                  </a:lnTo>
                  <a:lnTo>
                    <a:pt x="70" y="161"/>
                  </a:lnTo>
                  <a:lnTo>
                    <a:pt x="0" y="105"/>
                  </a:lnTo>
                  <a:lnTo>
                    <a:pt x="49" y="4"/>
                  </a:lnTo>
                  <a:close/>
                </a:path>
              </a:pathLst>
            </a:custGeom>
            <a:solidFill>
              <a:srgbClr val="9B84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Freeform 37"/>
            <p:cNvSpPr>
              <a:spLocks/>
            </p:cNvSpPr>
            <p:nvPr/>
          </p:nvSpPr>
          <p:spPr bwMode="auto">
            <a:xfrm>
              <a:off x="1608" y="2625"/>
              <a:ext cx="894" cy="578"/>
            </a:xfrm>
            <a:custGeom>
              <a:avLst/>
              <a:gdLst>
                <a:gd name="T0" fmla="*/ 431 w 894"/>
                <a:gd name="T1" fmla="*/ 92 h 578"/>
                <a:gd name="T2" fmla="*/ 539 w 894"/>
                <a:gd name="T3" fmla="*/ 125 h 578"/>
                <a:gd name="T4" fmla="*/ 647 w 894"/>
                <a:gd name="T5" fmla="*/ 210 h 578"/>
                <a:gd name="T6" fmla="*/ 588 w 894"/>
                <a:gd name="T7" fmla="*/ 243 h 578"/>
                <a:gd name="T8" fmla="*/ 498 w 894"/>
                <a:gd name="T9" fmla="*/ 202 h 578"/>
                <a:gd name="T10" fmla="*/ 365 w 894"/>
                <a:gd name="T11" fmla="*/ 133 h 578"/>
                <a:gd name="T12" fmla="*/ 339 w 894"/>
                <a:gd name="T13" fmla="*/ 202 h 578"/>
                <a:gd name="T14" fmla="*/ 465 w 894"/>
                <a:gd name="T15" fmla="*/ 294 h 578"/>
                <a:gd name="T16" fmla="*/ 597 w 894"/>
                <a:gd name="T17" fmla="*/ 394 h 578"/>
                <a:gd name="T18" fmla="*/ 894 w 894"/>
                <a:gd name="T19" fmla="*/ 578 h 578"/>
                <a:gd name="T20" fmla="*/ 652 w 894"/>
                <a:gd name="T21" fmla="*/ 576 h 578"/>
                <a:gd name="T22" fmla="*/ 539 w 894"/>
                <a:gd name="T23" fmla="*/ 495 h 578"/>
                <a:gd name="T24" fmla="*/ 489 w 894"/>
                <a:gd name="T25" fmla="*/ 403 h 578"/>
                <a:gd name="T26" fmla="*/ 348 w 894"/>
                <a:gd name="T27" fmla="*/ 344 h 578"/>
                <a:gd name="T28" fmla="*/ 273 w 894"/>
                <a:gd name="T29" fmla="*/ 226 h 578"/>
                <a:gd name="T30" fmla="*/ 165 w 894"/>
                <a:gd name="T31" fmla="*/ 125 h 578"/>
                <a:gd name="T32" fmla="*/ 182 w 894"/>
                <a:gd name="T33" fmla="*/ 226 h 578"/>
                <a:gd name="T34" fmla="*/ 257 w 894"/>
                <a:gd name="T35" fmla="*/ 335 h 578"/>
                <a:gd name="T36" fmla="*/ 149 w 894"/>
                <a:gd name="T37" fmla="*/ 294 h 578"/>
                <a:gd name="T38" fmla="*/ 17 w 894"/>
                <a:gd name="T39" fmla="*/ 75 h 578"/>
                <a:gd name="T40" fmla="*/ 0 w 894"/>
                <a:gd name="T41" fmla="*/ 0 h 578"/>
                <a:gd name="T42" fmla="*/ 66 w 894"/>
                <a:gd name="T43" fmla="*/ 42 h 578"/>
                <a:gd name="T44" fmla="*/ 116 w 894"/>
                <a:gd name="T45" fmla="*/ 125 h 578"/>
                <a:gd name="T46" fmla="*/ 116 w 894"/>
                <a:gd name="T47" fmla="*/ 51 h 578"/>
                <a:gd name="T48" fmla="*/ 191 w 894"/>
                <a:gd name="T49" fmla="*/ 84 h 578"/>
                <a:gd name="T50" fmla="*/ 282 w 894"/>
                <a:gd name="T51" fmla="*/ 143 h 578"/>
                <a:gd name="T52" fmla="*/ 332 w 894"/>
                <a:gd name="T53" fmla="*/ 101 h 578"/>
                <a:gd name="T54" fmla="*/ 306 w 894"/>
                <a:gd name="T55" fmla="*/ 59 h 578"/>
                <a:gd name="T56" fmla="*/ 431 w 894"/>
                <a:gd name="T57" fmla="*/ 92 h 5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894"/>
                <a:gd name="T88" fmla="*/ 0 h 578"/>
                <a:gd name="T89" fmla="*/ 894 w 894"/>
                <a:gd name="T90" fmla="*/ 578 h 57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894" h="578">
                  <a:moveTo>
                    <a:pt x="431" y="92"/>
                  </a:moveTo>
                  <a:lnTo>
                    <a:pt x="539" y="125"/>
                  </a:lnTo>
                  <a:lnTo>
                    <a:pt x="647" y="210"/>
                  </a:lnTo>
                  <a:lnTo>
                    <a:pt x="588" y="243"/>
                  </a:lnTo>
                  <a:lnTo>
                    <a:pt x="498" y="202"/>
                  </a:lnTo>
                  <a:lnTo>
                    <a:pt x="365" y="133"/>
                  </a:lnTo>
                  <a:lnTo>
                    <a:pt x="339" y="202"/>
                  </a:lnTo>
                  <a:lnTo>
                    <a:pt x="465" y="294"/>
                  </a:lnTo>
                  <a:lnTo>
                    <a:pt x="597" y="394"/>
                  </a:lnTo>
                  <a:lnTo>
                    <a:pt x="894" y="578"/>
                  </a:lnTo>
                  <a:lnTo>
                    <a:pt x="652" y="576"/>
                  </a:lnTo>
                  <a:lnTo>
                    <a:pt x="539" y="495"/>
                  </a:lnTo>
                  <a:lnTo>
                    <a:pt x="489" y="403"/>
                  </a:lnTo>
                  <a:lnTo>
                    <a:pt x="348" y="344"/>
                  </a:lnTo>
                  <a:lnTo>
                    <a:pt x="273" y="226"/>
                  </a:lnTo>
                  <a:lnTo>
                    <a:pt x="165" y="125"/>
                  </a:lnTo>
                  <a:lnTo>
                    <a:pt x="182" y="226"/>
                  </a:lnTo>
                  <a:lnTo>
                    <a:pt x="257" y="335"/>
                  </a:lnTo>
                  <a:lnTo>
                    <a:pt x="149" y="294"/>
                  </a:lnTo>
                  <a:lnTo>
                    <a:pt x="17" y="75"/>
                  </a:lnTo>
                  <a:lnTo>
                    <a:pt x="0" y="0"/>
                  </a:lnTo>
                  <a:lnTo>
                    <a:pt x="66" y="42"/>
                  </a:lnTo>
                  <a:lnTo>
                    <a:pt x="116" y="125"/>
                  </a:lnTo>
                  <a:lnTo>
                    <a:pt x="116" y="51"/>
                  </a:lnTo>
                  <a:lnTo>
                    <a:pt x="191" y="84"/>
                  </a:lnTo>
                  <a:lnTo>
                    <a:pt x="282" y="143"/>
                  </a:lnTo>
                  <a:lnTo>
                    <a:pt x="332" y="101"/>
                  </a:lnTo>
                  <a:lnTo>
                    <a:pt x="306" y="59"/>
                  </a:lnTo>
                  <a:lnTo>
                    <a:pt x="431" y="92"/>
                  </a:lnTo>
                  <a:close/>
                </a:path>
              </a:pathLst>
            </a:custGeom>
            <a:solidFill>
              <a:srgbClr val="9B84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Freeform 38"/>
            <p:cNvSpPr>
              <a:spLocks/>
            </p:cNvSpPr>
            <p:nvPr/>
          </p:nvSpPr>
          <p:spPr bwMode="auto">
            <a:xfrm>
              <a:off x="1168" y="2634"/>
              <a:ext cx="581" cy="553"/>
            </a:xfrm>
            <a:custGeom>
              <a:avLst/>
              <a:gdLst>
                <a:gd name="T0" fmla="*/ 208 w 581"/>
                <a:gd name="T1" fmla="*/ 184 h 553"/>
                <a:gd name="T2" fmla="*/ 265 w 581"/>
                <a:gd name="T3" fmla="*/ 251 h 553"/>
                <a:gd name="T4" fmla="*/ 357 w 581"/>
                <a:gd name="T5" fmla="*/ 352 h 553"/>
                <a:gd name="T6" fmla="*/ 581 w 581"/>
                <a:gd name="T7" fmla="*/ 553 h 553"/>
                <a:gd name="T8" fmla="*/ 424 w 581"/>
                <a:gd name="T9" fmla="*/ 553 h 553"/>
                <a:gd name="T10" fmla="*/ 324 w 581"/>
                <a:gd name="T11" fmla="*/ 510 h 553"/>
                <a:gd name="T12" fmla="*/ 257 w 581"/>
                <a:gd name="T13" fmla="*/ 394 h 553"/>
                <a:gd name="T14" fmla="*/ 199 w 581"/>
                <a:gd name="T15" fmla="*/ 293 h 553"/>
                <a:gd name="T16" fmla="*/ 100 w 581"/>
                <a:gd name="T17" fmla="*/ 234 h 553"/>
                <a:gd name="T18" fmla="*/ 149 w 581"/>
                <a:gd name="T19" fmla="*/ 335 h 553"/>
                <a:gd name="T20" fmla="*/ 224 w 581"/>
                <a:gd name="T21" fmla="*/ 460 h 553"/>
                <a:gd name="T22" fmla="*/ 149 w 581"/>
                <a:gd name="T23" fmla="*/ 427 h 553"/>
                <a:gd name="T24" fmla="*/ 50 w 581"/>
                <a:gd name="T25" fmla="*/ 267 h 553"/>
                <a:gd name="T26" fmla="*/ 25 w 581"/>
                <a:gd name="T27" fmla="*/ 175 h 553"/>
                <a:gd name="T28" fmla="*/ 0 w 581"/>
                <a:gd name="T29" fmla="*/ 0 h 553"/>
                <a:gd name="T30" fmla="*/ 50 w 581"/>
                <a:gd name="T31" fmla="*/ 75 h 553"/>
                <a:gd name="T32" fmla="*/ 91 w 581"/>
                <a:gd name="T33" fmla="*/ 175 h 553"/>
                <a:gd name="T34" fmla="*/ 158 w 581"/>
                <a:gd name="T35" fmla="*/ 208 h 553"/>
                <a:gd name="T36" fmla="*/ 307 w 581"/>
                <a:gd name="T37" fmla="*/ 402 h 553"/>
                <a:gd name="T38" fmla="*/ 398 w 581"/>
                <a:gd name="T39" fmla="*/ 486 h 553"/>
                <a:gd name="T40" fmla="*/ 324 w 581"/>
                <a:gd name="T41" fmla="*/ 375 h 553"/>
                <a:gd name="T42" fmla="*/ 283 w 581"/>
                <a:gd name="T43" fmla="*/ 309 h 553"/>
                <a:gd name="T44" fmla="*/ 216 w 581"/>
                <a:gd name="T45" fmla="*/ 251 h 553"/>
                <a:gd name="T46" fmla="*/ 208 w 581"/>
                <a:gd name="T47" fmla="*/ 184 h 55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81"/>
                <a:gd name="T73" fmla="*/ 0 h 553"/>
                <a:gd name="T74" fmla="*/ 581 w 581"/>
                <a:gd name="T75" fmla="*/ 553 h 55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81" h="553">
                  <a:moveTo>
                    <a:pt x="208" y="184"/>
                  </a:moveTo>
                  <a:lnTo>
                    <a:pt x="265" y="251"/>
                  </a:lnTo>
                  <a:lnTo>
                    <a:pt x="357" y="352"/>
                  </a:lnTo>
                  <a:lnTo>
                    <a:pt x="581" y="553"/>
                  </a:lnTo>
                  <a:lnTo>
                    <a:pt x="424" y="553"/>
                  </a:lnTo>
                  <a:lnTo>
                    <a:pt x="324" y="510"/>
                  </a:lnTo>
                  <a:lnTo>
                    <a:pt x="257" y="394"/>
                  </a:lnTo>
                  <a:lnTo>
                    <a:pt x="199" y="293"/>
                  </a:lnTo>
                  <a:lnTo>
                    <a:pt x="100" y="234"/>
                  </a:lnTo>
                  <a:lnTo>
                    <a:pt x="149" y="335"/>
                  </a:lnTo>
                  <a:lnTo>
                    <a:pt x="224" y="460"/>
                  </a:lnTo>
                  <a:lnTo>
                    <a:pt x="149" y="427"/>
                  </a:lnTo>
                  <a:lnTo>
                    <a:pt x="50" y="267"/>
                  </a:lnTo>
                  <a:lnTo>
                    <a:pt x="25" y="175"/>
                  </a:lnTo>
                  <a:lnTo>
                    <a:pt x="0" y="0"/>
                  </a:lnTo>
                  <a:lnTo>
                    <a:pt x="50" y="75"/>
                  </a:lnTo>
                  <a:lnTo>
                    <a:pt x="91" y="175"/>
                  </a:lnTo>
                  <a:lnTo>
                    <a:pt x="158" y="208"/>
                  </a:lnTo>
                  <a:lnTo>
                    <a:pt x="307" y="402"/>
                  </a:lnTo>
                  <a:lnTo>
                    <a:pt x="398" y="486"/>
                  </a:lnTo>
                  <a:lnTo>
                    <a:pt x="324" y="375"/>
                  </a:lnTo>
                  <a:lnTo>
                    <a:pt x="283" y="309"/>
                  </a:lnTo>
                  <a:lnTo>
                    <a:pt x="216" y="251"/>
                  </a:lnTo>
                  <a:lnTo>
                    <a:pt x="208" y="184"/>
                  </a:lnTo>
                  <a:close/>
                </a:path>
              </a:pathLst>
            </a:custGeom>
            <a:solidFill>
              <a:srgbClr val="9B84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Freeform 39"/>
            <p:cNvSpPr>
              <a:spLocks/>
            </p:cNvSpPr>
            <p:nvPr/>
          </p:nvSpPr>
          <p:spPr bwMode="auto">
            <a:xfrm>
              <a:off x="2288" y="2785"/>
              <a:ext cx="652" cy="418"/>
            </a:xfrm>
            <a:custGeom>
              <a:avLst/>
              <a:gdLst>
                <a:gd name="T0" fmla="*/ 208 w 652"/>
                <a:gd name="T1" fmla="*/ 100 h 418"/>
                <a:gd name="T2" fmla="*/ 356 w 652"/>
                <a:gd name="T3" fmla="*/ 167 h 418"/>
                <a:gd name="T4" fmla="*/ 490 w 652"/>
                <a:gd name="T5" fmla="*/ 276 h 418"/>
                <a:gd name="T6" fmla="*/ 652 w 652"/>
                <a:gd name="T7" fmla="*/ 418 h 418"/>
                <a:gd name="T8" fmla="*/ 506 w 652"/>
                <a:gd name="T9" fmla="*/ 418 h 418"/>
                <a:gd name="T10" fmla="*/ 440 w 652"/>
                <a:gd name="T11" fmla="*/ 359 h 418"/>
                <a:gd name="T12" fmla="*/ 382 w 652"/>
                <a:gd name="T13" fmla="*/ 293 h 418"/>
                <a:gd name="T14" fmla="*/ 290 w 652"/>
                <a:gd name="T15" fmla="*/ 217 h 418"/>
                <a:gd name="T16" fmla="*/ 149 w 652"/>
                <a:gd name="T17" fmla="*/ 116 h 418"/>
                <a:gd name="T18" fmla="*/ 0 w 652"/>
                <a:gd name="T19" fmla="*/ 0 h 418"/>
                <a:gd name="T20" fmla="*/ 208 w 652"/>
                <a:gd name="T21" fmla="*/ 100 h 4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52"/>
                <a:gd name="T34" fmla="*/ 0 h 418"/>
                <a:gd name="T35" fmla="*/ 652 w 652"/>
                <a:gd name="T36" fmla="*/ 418 h 41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52" h="418">
                  <a:moveTo>
                    <a:pt x="208" y="100"/>
                  </a:moveTo>
                  <a:lnTo>
                    <a:pt x="356" y="167"/>
                  </a:lnTo>
                  <a:lnTo>
                    <a:pt x="490" y="276"/>
                  </a:lnTo>
                  <a:lnTo>
                    <a:pt x="652" y="418"/>
                  </a:lnTo>
                  <a:lnTo>
                    <a:pt x="506" y="418"/>
                  </a:lnTo>
                  <a:lnTo>
                    <a:pt x="440" y="359"/>
                  </a:lnTo>
                  <a:lnTo>
                    <a:pt x="382" y="293"/>
                  </a:lnTo>
                  <a:lnTo>
                    <a:pt x="290" y="217"/>
                  </a:lnTo>
                  <a:lnTo>
                    <a:pt x="149" y="116"/>
                  </a:lnTo>
                  <a:lnTo>
                    <a:pt x="0" y="0"/>
                  </a:lnTo>
                  <a:lnTo>
                    <a:pt x="208" y="100"/>
                  </a:lnTo>
                  <a:close/>
                </a:path>
              </a:pathLst>
            </a:custGeom>
            <a:solidFill>
              <a:srgbClr val="9B84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Early Transport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2667000" cy="11430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Domesticated Animals</a:t>
            </a:r>
          </a:p>
        </p:txBody>
      </p:sp>
      <p:grpSp>
        <p:nvGrpSpPr>
          <p:cNvPr id="3079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3084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3090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5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3086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3087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3088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3089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3080" name="Rectangle 21"/>
          <p:cNvSpPr>
            <a:spLocks noChangeArrowheads="1"/>
          </p:cNvSpPr>
          <p:nvPr/>
        </p:nvSpPr>
        <p:spPr bwMode="auto">
          <a:xfrm>
            <a:off x="3560763" y="5556250"/>
            <a:ext cx="981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3000 BC</a:t>
            </a:r>
          </a:p>
        </p:txBody>
      </p:sp>
      <p:sp>
        <p:nvSpPr>
          <p:cNvPr id="3081" name="AutoShape 22"/>
          <p:cNvSpPr>
            <a:spLocks noChangeArrowheads="1"/>
          </p:cNvSpPr>
          <p:nvPr/>
        </p:nvSpPr>
        <p:spPr bwMode="auto">
          <a:xfrm rot="10800000">
            <a:off x="38925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23"/>
          <p:cNvSpPr>
            <a:spLocks noChangeArrowheads="1"/>
          </p:cNvSpPr>
          <p:nvPr/>
        </p:nvSpPr>
        <p:spPr bwMode="auto">
          <a:xfrm>
            <a:off x="3733800" y="2057400"/>
            <a:ext cx="205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Sails</a:t>
            </a:r>
          </a:p>
        </p:txBody>
      </p:sp>
      <p:sp>
        <p:nvSpPr>
          <p:cNvPr id="3083" name="Rectangle 24"/>
          <p:cNvSpPr>
            <a:spLocks noChangeArrowheads="1"/>
          </p:cNvSpPr>
          <p:nvPr/>
        </p:nvSpPr>
        <p:spPr bwMode="auto">
          <a:xfrm>
            <a:off x="6553200" y="2057400"/>
            <a:ext cx="2057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Wheeled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>
                <a:solidFill>
                  <a:srgbClr val="FFFF99"/>
                </a:solidFill>
                <a:latin typeface="Tahoma" pitchFamily="34" charset="0"/>
              </a:rPr>
              <a:t>Vehicles</a:t>
            </a:r>
          </a:p>
        </p:txBody>
      </p:sp>
      <p:graphicFrame>
        <p:nvGraphicFramePr>
          <p:cNvPr id="3074" name="Object 10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810000" y="2819400"/>
          <a:ext cx="2093913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Microsoft ClipArt Gallery" r:id="rId4" imgW="5560920" imgH="5346360" progId="MS_ClipArt_Gallery">
                  <p:embed/>
                </p:oleObj>
              </mc:Choice>
              <mc:Fallback>
                <p:oleObj name="Microsoft ClipArt Gallery" r:id="rId4" imgW="5560920" imgH="5346360" progId="MS_ClipArt_Gallery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819400"/>
                        <a:ext cx="2093913" cy="201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25"/>
          <p:cNvGraphicFramePr>
            <a:graphicFrameLocks noChangeAspect="1"/>
          </p:cNvGraphicFramePr>
          <p:nvPr/>
        </p:nvGraphicFramePr>
        <p:xfrm>
          <a:off x="838200" y="3505200"/>
          <a:ext cx="24384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lip" r:id="rId6" imgW="1816920" imgH="1306080" progId="MS_ClipArt_Gallery.2">
                  <p:embed/>
                </p:oleObj>
              </mc:Choice>
              <mc:Fallback>
                <p:oleObj name="Clip" r:id="rId6" imgW="1816920" imgH="1306080" progId="MS_ClipArt_Gallery.2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05200"/>
                        <a:ext cx="24384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026"/>
          <p:cNvGraphicFramePr>
            <a:graphicFrameLocks noChangeAspect="1"/>
          </p:cNvGraphicFramePr>
          <p:nvPr/>
        </p:nvGraphicFramePr>
        <p:xfrm>
          <a:off x="5943600" y="3733800"/>
          <a:ext cx="2890838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Clip" r:id="rId8" imgW="1823760" imgH="1230480" progId="MS_ClipArt_Gallery.2">
                  <p:embed/>
                </p:oleObj>
              </mc:Choice>
              <mc:Fallback>
                <p:oleObj name="Clip" r:id="rId8" imgW="1823760" imgH="1230480" progId="MS_ClipArt_Gallery.2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733800"/>
                        <a:ext cx="2890838" cy="194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 “Upgrade”</a:t>
            </a:r>
          </a:p>
        </p:txBody>
      </p:sp>
      <p:sp>
        <p:nvSpPr>
          <p:cNvPr id="4100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Crete - Mediterranean</a:t>
            </a:r>
          </a:p>
        </p:txBody>
      </p:sp>
      <p:grpSp>
        <p:nvGrpSpPr>
          <p:cNvPr id="4101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4105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4111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6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4107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4108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4109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4110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4102" name="Rectangle 21"/>
          <p:cNvSpPr>
            <a:spLocks noChangeArrowheads="1"/>
          </p:cNvSpPr>
          <p:nvPr/>
        </p:nvSpPr>
        <p:spPr bwMode="auto">
          <a:xfrm>
            <a:off x="4779963" y="5556250"/>
            <a:ext cx="981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1500 BC</a:t>
            </a:r>
          </a:p>
        </p:txBody>
      </p:sp>
      <p:sp>
        <p:nvSpPr>
          <p:cNvPr id="4103" name="AutoShape 22"/>
          <p:cNvSpPr>
            <a:spLocks noChangeArrowheads="1"/>
          </p:cNvSpPr>
          <p:nvPr/>
        </p:nvSpPr>
        <p:spPr bwMode="auto">
          <a:xfrm rot="10800000">
            <a:off x="51879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23"/>
          <p:cNvSpPr>
            <a:spLocks noChangeArrowheads="1"/>
          </p:cNvSpPr>
          <p:nvPr/>
        </p:nvSpPr>
        <p:spPr bwMode="auto">
          <a:xfrm>
            <a:off x="4800600" y="34290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FF99"/>
                </a:solidFill>
                <a:latin typeface="Tahoma" pitchFamily="34" charset="0"/>
              </a:rPr>
              <a:t>First stone surfaced roads constructed</a:t>
            </a:r>
          </a:p>
        </p:txBody>
      </p:sp>
      <p:graphicFrame>
        <p:nvGraphicFramePr>
          <p:cNvPr id="4098" name="Object 24"/>
          <p:cNvGraphicFramePr>
            <a:graphicFrameLocks noChangeAspect="1"/>
          </p:cNvGraphicFramePr>
          <p:nvPr/>
        </p:nvGraphicFramePr>
        <p:xfrm>
          <a:off x="1295400" y="3124200"/>
          <a:ext cx="3076575" cy="206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Clip" r:id="rId4" imgW="1732680" imgH="1163160" progId="MS_ClipArt_Gallery.2">
                  <p:embed/>
                </p:oleObj>
              </mc:Choice>
              <mc:Fallback>
                <p:oleObj name="Clip" r:id="rId4" imgW="1732680" imgH="116316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24200"/>
                        <a:ext cx="3076575" cy="206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. . . and in the West . . .</a:t>
            </a:r>
          </a:p>
        </p:txBody>
      </p:sp>
      <p:sp>
        <p:nvSpPr>
          <p:cNvPr id="5124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Mayans, Aztecs, Incas are building roads away from the coast</a:t>
            </a:r>
          </a:p>
          <a:p>
            <a:r>
              <a:rPr lang="en-US" smtClean="0"/>
              <a:t>Why?</a:t>
            </a:r>
          </a:p>
          <a:p>
            <a:pPr lvl="1"/>
            <a:r>
              <a:rPr lang="en-US" smtClean="0"/>
              <a:t>Move armies to</a:t>
            </a:r>
            <a:br>
              <a:rPr lang="en-US" smtClean="0"/>
            </a:br>
            <a:r>
              <a:rPr lang="en-US" smtClean="0"/>
              <a:t>conquer others</a:t>
            </a:r>
            <a:br>
              <a:rPr lang="en-US" smtClean="0"/>
            </a:br>
            <a:r>
              <a:rPr lang="en-US" smtClean="0"/>
              <a:t>or defend themselves</a:t>
            </a:r>
          </a:p>
          <a:p>
            <a:pPr lvl="1"/>
            <a:r>
              <a:rPr lang="en-US" smtClean="0"/>
              <a:t>Move food and trade goods</a:t>
            </a:r>
          </a:p>
        </p:txBody>
      </p:sp>
      <p:grpSp>
        <p:nvGrpSpPr>
          <p:cNvPr id="5125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5128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5134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5130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5131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5132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5133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5126" name="Rectangle 21"/>
          <p:cNvSpPr>
            <a:spLocks noChangeArrowheads="1"/>
          </p:cNvSpPr>
          <p:nvPr/>
        </p:nvSpPr>
        <p:spPr bwMode="auto">
          <a:xfrm>
            <a:off x="4779963" y="5556250"/>
            <a:ext cx="981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1500 BC</a:t>
            </a:r>
          </a:p>
        </p:txBody>
      </p:sp>
      <p:sp>
        <p:nvSpPr>
          <p:cNvPr id="5127" name="AutoShape 22"/>
          <p:cNvSpPr>
            <a:spLocks noChangeArrowheads="1"/>
          </p:cNvSpPr>
          <p:nvPr/>
        </p:nvSpPr>
        <p:spPr bwMode="auto">
          <a:xfrm rot="10800000">
            <a:off x="51879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5029200" y="2819400"/>
          <a:ext cx="388620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Clip" r:id="rId4" imgW="1796400" imgH="814680" progId="MS_ClipArt_Gallery.2">
                  <p:embed/>
                </p:oleObj>
              </mc:Choice>
              <mc:Fallback>
                <p:oleObj name="Clip" r:id="rId4" imgW="1796400" imgH="814680" progId="MS_ClipArt_Gallery.2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819400"/>
                        <a:ext cx="388620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Early Pavement Technology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286000"/>
            <a:ext cx="4038600" cy="2133600"/>
          </a:xfrm>
          <a:noFill/>
        </p:spPr>
        <p:txBody>
          <a:bodyPr/>
          <a:lstStyle/>
          <a:p>
            <a:r>
              <a:rPr lang="en-US" sz="2800" smtClean="0"/>
              <a:t>Roman Empire</a:t>
            </a:r>
          </a:p>
          <a:p>
            <a:r>
              <a:rPr lang="en-US" sz="2800" smtClean="0"/>
              <a:t>Used broken stones in mortar for roadway surfaces</a:t>
            </a:r>
          </a:p>
        </p:txBody>
      </p:sp>
      <p:grpSp>
        <p:nvGrpSpPr>
          <p:cNvPr id="6149" name="Group 20"/>
          <p:cNvGrpSpPr>
            <a:grpSpLocks/>
          </p:cNvGrpSpPr>
          <p:nvPr/>
        </p:nvGrpSpPr>
        <p:grpSpPr bwMode="auto">
          <a:xfrm>
            <a:off x="692150" y="6178550"/>
            <a:ext cx="8216900" cy="625475"/>
            <a:chOff x="436" y="3892"/>
            <a:chExt cx="5176" cy="394"/>
          </a:xfrm>
        </p:grpSpPr>
        <p:grpSp>
          <p:nvGrpSpPr>
            <p:cNvPr id="6273" name="Group 14"/>
            <p:cNvGrpSpPr>
              <a:grpSpLocks/>
            </p:cNvGrpSpPr>
            <p:nvPr/>
          </p:nvGrpSpPr>
          <p:grpSpPr bwMode="auto">
            <a:xfrm>
              <a:off x="436" y="3892"/>
              <a:ext cx="5176" cy="184"/>
              <a:chOff x="436" y="3892"/>
              <a:chExt cx="5176" cy="184"/>
            </a:xfrm>
          </p:grpSpPr>
          <p:sp>
            <p:nvSpPr>
              <p:cNvPr id="6279" name="Rectangle 4"/>
              <p:cNvSpPr>
                <a:spLocks noChangeArrowheads="1"/>
              </p:cNvSpPr>
              <p:nvPr/>
            </p:nvSpPr>
            <p:spPr bwMode="auto">
              <a:xfrm>
                <a:off x="436" y="3892"/>
                <a:ext cx="5176" cy="136"/>
              </a:xfrm>
              <a:prstGeom prst="rect">
                <a:avLst/>
              </a:prstGeom>
              <a:solidFill>
                <a:srgbClr val="E5405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0" name="Line 5"/>
              <p:cNvSpPr>
                <a:spLocks noChangeShapeType="1"/>
              </p:cNvSpPr>
              <p:nvPr/>
            </p:nvSpPr>
            <p:spPr bwMode="auto">
              <a:xfrm>
                <a:off x="96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1" name="Line 6"/>
              <p:cNvSpPr>
                <a:spLocks noChangeShapeType="1"/>
              </p:cNvSpPr>
              <p:nvPr/>
            </p:nvSpPr>
            <p:spPr bwMode="auto">
              <a:xfrm>
                <a:off x="148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2" name="Line 7"/>
              <p:cNvSpPr>
                <a:spLocks noChangeShapeType="1"/>
              </p:cNvSpPr>
              <p:nvPr/>
            </p:nvSpPr>
            <p:spPr bwMode="auto">
              <a:xfrm>
                <a:off x="201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3" name="Line 8"/>
              <p:cNvSpPr>
                <a:spLocks noChangeShapeType="1"/>
              </p:cNvSpPr>
              <p:nvPr/>
            </p:nvSpPr>
            <p:spPr bwMode="auto">
              <a:xfrm>
                <a:off x="254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4" name="Line 9"/>
              <p:cNvSpPr>
                <a:spLocks noChangeShapeType="1"/>
              </p:cNvSpPr>
              <p:nvPr/>
            </p:nvSpPr>
            <p:spPr bwMode="auto">
              <a:xfrm>
                <a:off x="3072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5" name="Line 10"/>
              <p:cNvSpPr>
                <a:spLocks noChangeShapeType="1"/>
              </p:cNvSpPr>
              <p:nvPr/>
            </p:nvSpPr>
            <p:spPr bwMode="auto">
              <a:xfrm>
                <a:off x="3600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6" name="Line 11"/>
              <p:cNvSpPr>
                <a:spLocks noChangeShapeType="1"/>
              </p:cNvSpPr>
              <p:nvPr/>
            </p:nvSpPr>
            <p:spPr bwMode="auto">
              <a:xfrm>
                <a:off x="4128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7" name="Line 12"/>
              <p:cNvSpPr>
                <a:spLocks noChangeShapeType="1"/>
              </p:cNvSpPr>
              <p:nvPr/>
            </p:nvSpPr>
            <p:spPr bwMode="auto">
              <a:xfrm>
                <a:off x="4656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8" name="Line 13"/>
              <p:cNvSpPr>
                <a:spLocks noChangeShapeType="1"/>
              </p:cNvSpPr>
              <p:nvPr/>
            </p:nvSpPr>
            <p:spPr bwMode="auto">
              <a:xfrm>
                <a:off x="5184" y="3892"/>
                <a:ext cx="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74" name="Rectangle 15"/>
            <p:cNvSpPr>
              <a:spLocks noChangeArrowheads="1"/>
            </p:cNvSpPr>
            <p:nvPr/>
          </p:nvSpPr>
          <p:spPr bwMode="auto">
            <a:xfrm>
              <a:off x="659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6000 BC</a:t>
              </a:r>
            </a:p>
          </p:txBody>
        </p:sp>
        <p:sp>
          <p:nvSpPr>
            <p:cNvPr id="6275" name="Rectangle 16"/>
            <p:cNvSpPr>
              <a:spLocks noChangeArrowheads="1"/>
            </p:cNvSpPr>
            <p:nvPr/>
          </p:nvSpPr>
          <p:spPr bwMode="auto">
            <a:xfrm>
              <a:off x="1667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4000 BC</a:t>
              </a:r>
            </a:p>
          </p:txBody>
        </p:sp>
        <p:sp>
          <p:nvSpPr>
            <p:cNvPr id="6276" name="Rectangle 17"/>
            <p:cNvSpPr>
              <a:spLocks noChangeArrowheads="1"/>
            </p:cNvSpPr>
            <p:nvPr/>
          </p:nvSpPr>
          <p:spPr bwMode="auto">
            <a:xfrm>
              <a:off x="2771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BC</a:t>
              </a:r>
            </a:p>
          </p:txBody>
        </p:sp>
        <p:sp>
          <p:nvSpPr>
            <p:cNvPr id="6277" name="Rectangle 18"/>
            <p:cNvSpPr>
              <a:spLocks noChangeArrowheads="1"/>
            </p:cNvSpPr>
            <p:nvPr/>
          </p:nvSpPr>
          <p:spPr bwMode="auto">
            <a:xfrm>
              <a:off x="4019" y="4076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6278" name="Rectangle 19"/>
            <p:cNvSpPr>
              <a:spLocks noChangeArrowheads="1"/>
            </p:cNvSpPr>
            <p:nvPr/>
          </p:nvSpPr>
          <p:spPr bwMode="auto">
            <a:xfrm>
              <a:off x="4883" y="4076"/>
              <a:ext cx="61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FFFF99"/>
                  </a:solidFill>
                  <a:latin typeface="Arial" pitchFamily="34" charset="0"/>
                </a:rPr>
                <a:t>2000 AD</a:t>
              </a:r>
            </a:p>
          </p:txBody>
        </p:sp>
      </p:grpSp>
      <p:sp>
        <p:nvSpPr>
          <p:cNvPr id="6150" name="Rectangle 21"/>
          <p:cNvSpPr>
            <a:spLocks noChangeArrowheads="1"/>
          </p:cNvSpPr>
          <p:nvPr/>
        </p:nvSpPr>
        <p:spPr bwMode="auto">
          <a:xfrm>
            <a:off x="5770563" y="5556250"/>
            <a:ext cx="8683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Arial" pitchFamily="34" charset="0"/>
              </a:rPr>
              <a:t>300 BC</a:t>
            </a:r>
          </a:p>
        </p:txBody>
      </p:sp>
      <p:sp>
        <p:nvSpPr>
          <p:cNvPr id="6151" name="AutoShape 22"/>
          <p:cNvSpPr>
            <a:spLocks noChangeArrowheads="1"/>
          </p:cNvSpPr>
          <p:nvPr/>
        </p:nvSpPr>
        <p:spPr bwMode="auto">
          <a:xfrm rot="10800000">
            <a:off x="6102350" y="5949950"/>
            <a:ext cx="215900" cy="215900"/>
          </a:xfrm>
          <a:prstGeom prst="triangle">
            <a:avLst>
              <a:gd name="adj" fmla="val 49995"/>
            </a:avLst>
          </a:prstGeom>
          <a:solidFill>
            <a:srgbClr val="FFFF99"/>
          </a:solidFill>
          <a:ln w="12700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6" name="Object 2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99313" y="2971800"/>
          <a:ext cx="1252537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" name="Microsoft ClipArt Gallery" r:id="rId4" imgW="1693800" imgH="3395520" progId="MS_ClipArt_Gallery">
                  <p:embed/>
                </p:oleObj>
              </mc:Choice>
              <mc:Fallback>
                <p:oleObj name="Microsoft ClipArt Gallery" r:id="rId4" imgW="1693800" imgH="3395520" progId="MS_ClipArt_Gallery">
                  <p:embed/>
                  <p:pic>
                    <p:nvPicPr>
                      <p:cNvPr id="0" name="Object 2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2971800"/>
                        <a:ext cx="1252537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2" name="Group 152"/>
          <p:cNvGrpSpPr>
            <a:grpSpLocks/>
          </p:cNvGrpSpPr>
          <p:nvPr/>
        </p:nvGrpSpPr>
        <p:grpSpPr bwMode="auto">
          <a:xfrm>
            <a:off x="914400" y="3352800"/>
            <a:ext cx="2141538" cy="2479675"/>
            <a:chOff x="576" y="2112"/>
            <a:chExt cx="1349" cy="1562"/>
          </a:xfrm>
        </p:grpSpPr>
        <p:sp>
          <p:nvSpPr>
            <p:cNvPr id="6153" name="Freeform 153"/>
            <p:cNvSpPr>
              <a:spLocks/>
            </p:cNvSpPr>
            <p:nvPr/>
          </p:nvSpPr>
          <p:spPr bwMode="auto">
            <a:xfrm>
              <a:off x="1344" y="3024"/>
              <a:ext cx="56" cy="94"/>
            </a:xfrm>
            <a:custGeom>
              <a:avLst/>
              <a:gdLst>
                <a:gd name="T0" fmla="*/ 28 w 56"/>
                <a:gd name="T1" fmla="*/ 0 h 94"/>
                <a:gd name="T2" fmla="*/ 16 w 56"/>
                <a:gd name="T3" fmla="*/ 14 h 94"/>
                <a:gd name="T4" fmla="*/ 8 w 56"/>
                <a:gd name="T5" fmla="*/ 36 h 94"/>
                <a:gd name="T6" fmla="*/ 4 w 56"/>
                <a:gd name="T7" fmla="*/ 51 h 94"/>
                <a:gd name="T8" fmla="*/ 1 w 56"/>
                <a:gd name="T9" fmla="*/ 68 h 94"/>
                <a:gd name="T10" fmla="*/ 0 w 56"/>
                <a:gd name="T11" fmla="*/ 88 h 94"/>
                <a:gd name="T12" fmla="*/ 8 w 56"/>
                <a:gd name="T13" fmla="*/ 91 h 94"/>
                <a:gd name="T14" fmla="*/ 17 w 56"/>
                <a:gd name="T15" fmla="*/ 94 h 94"/>
                <a:gd name="T16" fmla="*/ 39 w 56"/>
                <a:gd name="T17" fmla="*/ 94 h 94"/>
                <a:gd name="T18" fmla="*/ 45 w 56"/>
                <a:gd name="T19" fmla="*/ 83 h 94"/>
                <a:gd name="T20" fmla="*/ 48 w 56"/>
                <a:gd name="T21" fmla="*/ 71 h 94"/>
                <a:gd name="T22" fmla="*/ 48 w 56"/>
                <a:gd name="T23" fmla="*/ 57 h 94"/>
                <a:gd name="T24" fmla="*/ 50 w 56"/>
                <a:gd name="T25" fmla="*/ 43 h 94"/>
                <a:gd name="T26" fmla="*/ 53 w 56"/>
                <a:gd name="T27" fmla="*/ 32 h 94"/>
                <a:gd name="T28" fmla="*/ 56 w 56"/>
                <a:gd name="T29" fmla="*/ 22 h 94"/>
                <a:gd name="T30" fmla="*/ 53 w 56"/>
                <a:gd name="T31" fmla="*/ 12 h 94"/>
                <a:gd name="T32" fmla="*/ 47 w 56"/>
                <a:gd name="T33" fmla="*/ 5 h 94"/>
                <a:gd name="T34" fmla="*/ 28 w 56"/>
                <a:gd name="T35" fmla="*/ 0 h 9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94"/>
                <a:gd name="T56" fmla="*/ 56 w 56"/>
                <a:gd name="T57" fmla="*/ 94 h 9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94">
                  <a:moveTo>
                    <a:pt x="28" y="0"/>
                  </a:moveTo>
                  <a:lnTo>
                    <a:pt x="16" y="14"/>
                  </a:lnTo>
                  <a:lnTo>
                    <a:pt x="8" y="36"/>
                  </a:lnTo>
                  <a:lnTo>
                    <a:pt x="4" y="51"/>
                  </a:lnTo>
                  <a:lnTo>
                    <a:pt x="1" y="68"/>
                  </a:lnTo>
                  <a:lnTo>
                    <a:pt x="0" y="88"/>
                  </a:lnTo>
                  <a:lnTo>
                    <a:pt x="8" y="91"/>
                  </a:lnTo>
                  <a:lnTo>
                    <a:pt x="17" y="94"/>
                  </a:lnTo>
                  <a:lnTo>
                    <a:pt x="39" y="94"/>
                  </a:lnTo>
                  <a:lnTo>
                    <a:pt x="45" y="83"/>
                  </a:lnTo>
                  <a:lnTo>
                    <a:pt x="48" y="71"/>
                  </a:lnTo>
                  <a:lnTo>
                    <a:pt x="48" y="57"/>
                  </a:lnTo>
                  <a:lnTo>
                    <a:pt x="50" y="43"/>
                  </a:lnTo>
                  <a:lnTo>
                    <a:pt x="53" y="32"/>
                  </a:lnTo>
                  <a:lnTo>
                    <a:pt x="56" y="22"/>
                  </a:lnTo>
                  <a:lnTo>
                    <a:pt x="53" y="12"/>
                  </a:lnTo>
                  <a:lnTo>
                    <a:pt x="47" y="5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01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" name="Group 154"/>
            <p:cNvGrpSpPr>
              <a:grpSpLocks/>
            </p:cNvGrpSpPr>
            <p:nvPr/>
          </p:nvGrpSpPr>
          <p:grpSpPr bwMode="auto">
            <a:xfrm>
              <a:off x="576" y="2112"/>
              <a:ext cx="1349" cy="1562"/>
              <a:chOff x="576" y="2112"/>
              <a:chExt cx="1349" cy="1562"/>
            </a:xfrm>
          </p:grpSpPr>
          <p:sp>
            <p:nvSpPr>
              <p:cNvPr id="6155" name="Freeform 155"/>
              <p:cNvSpPr>
                <a:spLocks/>
              </p:cNvSpPr>
              <p:nvPr/>
            </p:nvSpPr>
            <p:spPr bwMode="auto">
              <a:xfrm>
                <a:off x="1200" y="3072"/>
                <a:ext cx="142" cy="67"/>
              </a:xfrm>
              <a:custGeom>
                <a:avLst/>
                <a:gdLst>
                  <a:gd name="T0" fmla="*/ 0 w 142"/>
                  <a:gd name="T1" fmla="*/ 6 h 67"/>
                  <a:gd name="T2" fmla="*/ 14 w 142"/>
                  <a:gd name="T3" fmla="*/ 5 h 67"/>
                  <a:gd name="T4" fmla="*/ 24 w 142"/>
                  <a:gd name="T5" fmla="*/ 1 h 67"/>
                  <a:gd name="T6" fmla="*/ 32 w 142"/>
                  <a:gd name="T7" fmla="*/ 0 h 67"/>
                  <a:gd name="T8" fmla="*/ 47 w 142"/>
                  <a:gd name="T9" fmla="*/ 0 h 67"/>
                  <a:gd name="T10" fmla="*/ 67 w 142"/>
                  <a:gd name="T11" fmla="*/ 5 h 67"/>
                  <a:gd name="T12" fmla="*/ 89 w 142"/>
                  <a:gd name="T13" fmla="*/ 14 h 67"/>
                  <a:gd name="T14" fmla="*/ 102 w 142"/>
                  <a:gd name="T15" fmla="*/ 16 h 67"/>
                  <a:gd name="T16" fmla="*/ 114 w 142"/>
                  <a:gd name="T17" fmla="*/ 19 h 67"/>
                  <a:gd name="T18" fmla="*/ 122 w 142"/>
                  <a:gd name="T19" fmla="*/ 25 h 67"/>
                  <a:gd name="T20" fmla="*/ 126 w 142"/>
                  <a:gd name="T21" fmla="*/ 35 h 67"/>
                  <a:gd name="T22" fmla="*/ 137 w 142"/>
                  <a:gd name="T23" fmla="*/ 43 h 67"/>
                  <a:gd name="T24" fmla="*/ 142 w 142"/>
                  <a:gd name="T25" fmla="*/ 51 h 67"/>
                  <a:gd name="T26" fmla="*/ 139 w 142"/>
                  <a:gd name="T27" fmla="*/ 61 h 67"/>
                  <a:gd name="T28" fmla="*/ 131 w 142"/>
                  <a:gd name="T29" fmla="*/ 65 h 67"/>
                  <a:gd name="T30" fmla="*/ 118 w 142"/>
                  <a:gd name="T31" fmla="*/ 67 h 67"/>
                  <a:gd name="T32" fmla="*/ 103 w 142"/>
                  <a:gd name="T33" fmla="*/ 67 h 67"/>
                  <a:gd name="T34" fmla="*/ 92 w 142"/>
                  <a:gd name="T35" fmla="*/ 64 h 67"/>
                  <a:gd name="T36" fmla="*/ 79 w 142"/>
                  <a:gd name="T37" fmla="*/ 62 h 67"/>
                  <a:gd name="T38" fmla="*/ 65 w 142"/>
                  <a:gd name="T39" fmla="*/ 62 h 67"/>
                  <a:gd name="T40" fmla="*/ 46 w 142"/>
                  <a:gd name="T41" fmla="*/ 59 h 67"/>
                  <a:gd name="T42" fmla="*/ 30 w 142"/>
                  <a:gd name="T43" fmla="*/ 57 h 67"/>
                  <a:gd name="T44" fmla="*/ 19 w 142"/>
                  <a:gd name="T45" fmla="*/ 54 h 67"/>
                  <a:gd name="T46" fmla="*/ 8 w 142"/>
                  <a:gd name="T47" fmla="*/ 48 h 67"/>
                  <a:gd name="T48" fmla="*/ 7 w 142"/>
                  <a:gd name="T49" fmla="*/ 33 h 67"/>
                  <a:gd name="T50" fmla="*/ 0 w 142"/>
                  <a:gd name="T51" fmla="*/ 6 h 6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42"/>
                  <a:gd name="T79" fmla="*/ 0 h 67"/>
                  <a:gd name="T80" fmla="*/ 142 w 142"/>
                  <a:gd name="T81" fmla="*/ 67 h 6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42" h="67">
                    <a:moveTo>
                      <a:pt x="0" y="6"/>
                    </a:moveTo>
                    <a:lnTo>
                      <a:pt x="14" y="5"/>
                    </a:lnTo>
                    <a:lnTo>
                      <a:pt x="24" y="1"/>
                    </a:lnTo>
                    <a:lnTo>
                      <a:pt x="32" y="0"/>
                    </a:lnTo>
                    <a:lnTo>
                      <a:pt x="47" y="0"/>
                    </a:lnTo>
                    <a:lnTo>
                      <a:pt x="67" y="5"/>
                    </a:lnTo>
                    <a:lnTo>
                      <a:pt x="89" y="14"/>
                    </a:lnTo>
                    <a:lnTo>
                      <a:pt x="102" y="16"/>
                    </a:lnTo>
                    <a:lnTo>
                      <a:pt x="114" y="19"/>
                    </a:lnTo>
                    <a:lnTo>
                      <a:pt x="122" y="25"/>
                    </a:lnTo>
                    <a:lnTo>
                      <a:pt x="126" y="35"/>
                    </a:lnTo>
                    <a:lnTo>
                      <a:pt x="137" y="43"/>
                    </a:lnTo>
                    <a:lnTo>
                      <a:pt x="142" y="51"/>
                    </a:lnTo>
                    <a:lnTo>
                      <a:pt x="139" y="61"/>
                    </a:lnTo>
                    <a:lnTo>
                      <a:pt x="131" y="65"/>
                    </a:lnTo>
                    <a:lnTo>
                      <a:pt x="118" y="67"/>
                    </a:lnTo>
                    <a:lnTo>
                      <a:pt x="103" y="67"/>
                    </a:lnTo>
                    <a:lnTo>
                      <a:pt x="92" y="64"/>
                    </a:lnTo>
                    <a:lnTo>
                      <a:pt x="79" y="62"/>
                    </a:lnTo>
                    <a:lnTo>
                      <a:pt x="65" y="62"/>
                    </a:lnTo>
                    <a:lnTo>
                      <a:pt x="46" y="59"/>
                    </a:lnTo>
                    <a:lnTo>
                      <a:pt x="30" y="57"/>
                    </a:lnTo>
                    <a:lnTo>
                      <a:pt x="19" y="54"/>
                    </a:lnTo>
                    <a:lnTo>
                      <a:pt x="8" y="48"/>
                    </a:lnTo>
                    <a:lnTo>
                      <a:pt x="7" y="3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402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156"/>
              <p:cNvSpPr>
                <a:spLocks/>
              </p:cNvSpPr>
              <p:nvPr/>
            </p:nvSpPr>
            <p:spPr bwMode="auto">
              <a:xfrm>
                <a:off x="1392" y="2976"/>
                <a:ext cx="74" cy="114"/>
              </a:xfrm>
              <a:custGeom>
                <a:avLst/>
                <a:gdLst>
                  <a:gd name="T0" fmla="*/ 65 w 74"/>
                  <a:gd name="T1" fmla="*/ 9 h 114"/>
                  <a:gd name="T2" fmla="*/ 55 w 74"/>
                  <a:gd name="T3" fmla="*/ 2 h 114"/>
                  <a:gd name="T4" fmla="*/ 44 w 74"/>
                  <a:gd name="T5" fmla="*/ 0 h 114"/>
                  <a:gd name="T6" fmla="*/ 31 w 74"/>
                  <a:gd name="T7" fmla="*/ 1 h 114"/>
                  <a:gd name="T8" fmla="*/ 27 w 74"/>
                  <a:gd name="T9" fmla="*/ 5 h 114"/>
                  <a:gd name="T10" fmla="*/ 17 w 74"/>
                  <a:gd name="T11" fmla="*/ 8 h 114"/>
                  <a:gd name="T12" fmla="*/ 11 w 74"/>
                  <a:gd name="T13" fmla="*/ 9 h 114"/>
                  <a:gd name="T14" fmla="*/ 8 w 74"/>
                  <a:gd name="T15" fmla="*/ 15 h 114"/>
                  <a:gd name="T16" fmla="*/ 6 w 74"/>
                  <a:gd name="T17" fmla="*/ 16 h 114"/>
                  <a:gd name="T18" fmla="*/ 3 w 74"/>
                  <a:gd name="T19" fmla="*/ 23 h 114"/>
                  <a:gd name="T20" fmla="*/ 3 w 74"/>
                  <a:gd name="T21" fmla="*/ 34 h 114"/>
                  <a:gd name="T22" fmla="*/ 6 w 74"/>
                  <a:gd name="T23" fmla="*/ 42 h 114"/>
                  <a:gd name="T24" fmla="*/ 9 w 74"/>
                  <a:gd name="T25" fmla="*/ 48 h 114"/>
                  <a:gd name="T26" fmla="*/ 15 w 74"/>
                  <a:gd name="T27" fmla="*/ 58 h 114"/>
                  <a:gd name="T28" fmla="*/ 15 w 74"/>
                  <a:gd name="T29" fmla="*/ 63 h 114"/>
                  <a:gd name="T30" fmla="*/ 6 w 74"/>
                  <a:gd name="T31" fmla="*/ 95 h 114"/>
                  <a:gd name="T32" fmla="*/ 1 w 74"/>
                  <a:gd name="T33" fmla="*/ 104 h 114"/>
                  <a:gd name="T34" fmla="*/ 0 w 74"/>
                  <a:gd name="T35" fmla="*/ 109 h 114"/>
                  <a:gd name="T36" fmla="*/ 12 w 74"/>
                  <a:gd name="T37" fmla="*/ 112 h 114"/>
                  <a:gd name="T38" fmla="*/ 28 w 74"/>
                  <a:gd name="T39" fmla="*/ 114 h 114"/>
                  <a:gd name="T40" fmla="*/ 41 w 74"/>
                  <a:gd name="T41" fmla="*/ 112 h 114"/>
                  <a:gd name="T42" fmla="*/ 49 w 74"/>
                  <a:gd name="T43" fmla="*/ 112 h 114"/>
                  <a:gd name="T44" fmla="*/ 57 w 74"/>
                  <a:gd name="T45" fmla="*/ 106 h 114"/>
                  <a:gd name="T46" fmla="*/ 60 w 74"/>
                  <a:gd name="T47" fmla="*/ 101 h 114"/>
                  <a:gd name="T48" fmla="*/ 68 w 74"/>
                  <a:gd name="T49" fmla="*/ 96 h 114"/>
                  <a:gd name="T50" fmla="*/ 68 w 74"/>
                  <a:gd name="T51" fmla="*/ 85 h 114"/>
                  <a:gd name="T52" fmla="*/ 71 w 74"/>
                  <a:gd name="T53" fmla="*/ 67 h 114"/>
                  <a:gd name="T54" fmla="*/ 71 w 74"/>
                  <a:gd name="T55" fmla="*/ 55 h 114"/>
                  <a:gd name="T56" fmla="*/ 74 w 74"/>
                  <a:gd name="T57" fmla="*/ 44 h 114"/>
                  <a:gd name="T58" fmla="*/ 73 w 74"/>
                  <a:gd name="T59" fmla="*/ 32 h 114"/>
                  <a:gd name="T60" fmla="*/ 65 w 74"/>
                  <a:gd name="T61" fmla="*/ 9 h 1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4"/>
                  <a:gd name="T94" fmla="*/ 0 h 114"/>
                  <a:gd name="T95" fmla="*/ 74 w 74"/>
                  <a:gd name="T96" fmla="*/ 114 h 1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4" h="114">
                    <a:moveTo>
                      <a:pt x="65" y="9"/>
                    </a:moveTo>
                    <a:lnTo>
                      <a:pt x="55" y="2"/>
                    </a:lnTo>
                    <a:lnTo>
                      <a:pt x="44" y="0"/>
                    </a:lnTo>
                    <a:lnTo>
                      <a:pt x="31" y="1"/>
                    </a:lnTo>
                    <a:lnTo>
                      <a:pt x="27" y="5"/>
                    </a:lnTo>
                    <a:lnTo>
                      <a:pt x="17" y="8"/>
                    </a:lnTo>
                    <a:lnTo>
                      <a:pt x="11" y="9"/>
                    </a:lnTo>
                    <a:lnTo>
                      <a:pt x="8" y="15"/>
                    </a:lnTo>
                    <a:lnTo>
                      <a:pt x="6" y="16"/>
                    </a:lnTo>
                    <a:lnTo>
                      <a:pt x="3" y="23"/>
                    </a:lnTo>
                    <a:lnTo>
                      <a:pt x="3" y="34"/>
                    </a:lnTo>
                    <a:lnTo>
                      <a:pt x="6" y="42"/>
                    </a:lnTo>
                    <a:lnTo>
                      <a:pt x="9" y="48"/>
                    </a:lnTo>
                    <a:lnTo>
                      <a:pt x="15" y="58"/>
                    </a:lnTo>
                    <a:lnTo>
                      <a:pt x="15" y="63"/>
                    </a:lnTo>
                    <a:lnTo>
                      <a:pt x="6" y="95"/>
                    </a:lnTo>
                    <a:lnTo>
                      <a:pt x="1" y="104"/>
                    </a:lnTo>
                    <a:lnTo>
                      <a:pt x="0" y="109"/>
                    </a:lnTo>
                    <a:lnTo>
                      <a:pt x="12" y="112"/>
                    </a:lnTo>
                    <a:lnTo>
                      <a:pt x="28" y="114"/>
                    </a:lnTo>
                    <a:lnTo>
                      <a:pt x="41" y="112"/>
                    </a:lnTo>
                    <a:lnTo>
                      <a:pt x="49" y="112"/>
                    </a:lnTo>
                    <a:lnTo>
                      <a:pt x="57" y="106"/>
                    </a:lnTo>
                    <a:lnTo>
                      <a:pt x="60" y="101"/>
                    </a:lnTo>
                    <a:lnTo>
                      <a:pt x="68" y="96"/>
                    </a:lnTo>
                    <a:lnTo>
                      <a:pt x="68" y="85"/>
                    </a:lnTo>
                    <a:lnTo>
                      <a:pt x="71" y="67"/>
                    </a:lnTo>
                    <a:lnTo>
                      <a:pt x="71" y="55"/>
                    </a:lnTo>
                    <a:lnTo>
                      <a:pt x="74" y="44"/>
                    </a:lnTo>
                    <a:lnTo>
                      <a:pt x="73" y="32"/>
                    </a:lnTo>
                    <a:lnTo>
                      <a:pt x="65" y="9"/>
                    </a:lnTo>
                    <a:close/>
                  </a:path>
                </a:pathLst>
              </a:custGeom>
              <a:solidFill>
                <a:srgbClr val="FFA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57" name="Group 157"/>
              <p:cNvGrpSpPr>
                <a:grpSpLocks/>
              </p:cNvGrpSpPr>
              <p:nvPr/>
            </p:nvGrpSpPr>
            <p:grpSpPr bwMode="auto">
              <a:xfrm>
                <a:off x="1200" y="3216"/>
                <a:ext cx="300" cy="141"/>
                <a:chOff x="1517" y="2755"/>
                <a:chExt cx="300" cy="141"/>
              </a:xfrm>
            </p:grpSpPr>
            <p:sp>
              <p:nvSpPr>
                <p:cNvPr id="6271" name="Freeform 158"/>
                <p:cNvSpPr>
                  <a:spLocks/>
                </p:cNvSpPr>
                <p:nvPr/>
              </p:nvSpPr>
              <p:spPr bwMode="auto">
                <a:xfrm>
                  <a:off x="1517" y="2755"/>
                  <a:ext cx="297" cy="141"/>
                </a:xfrm>
                <a:custGeom>
                  <a:avLst/>
                  <a:gdLst>
                    <a:gd name="T0" fmla="*/ 4 w 297"/>
                    <a:gd name="T1" fmla="*/ 45 h 141"/>
                    <a:gd name="T2" fmla="*/ 35 w 297"/>
                    <a:gd name="T3" fmla="*/ 34 h 141"/>
                    <a:gd name="T4" fmla="*/ 80 w 297"/>
                    <a:gd name="T5" fmla="*/ 26 h 141"/>
                    <a:gd name="T6" fmla="*/ 137 w 297"/>
                    <a:gd name="T7" fmla="*/ 15 h 141"/>
                    <a:gd name="T8" fmla="*/ 188 w 297"/>
                    <a:gd name="T9" fmla="*/ 7 h 141"/>
                    <a:gd name="T10" fmla="*/ 238 w 297"/>
                    <a:gd name="T11" fmla="*/ 0 h 141"/>
                    <a:gd name="T12" fmla="*/ 294 w 297"/>
                    <a:gd name="T13" fmla="*/ 7 h 141"/>
                    <a:gd name="T14" fmla="*/ 294 w 297"/>
                    <a:gd name="T15" fmla="*/ 19 h 141"/>
                    <a:gd name="T16" fmla="*/ 295 w 297"/>
                    <a:gd name="T17" fmla="*/ 38 h 141"/>
                    <a:gd name="T18" fmla="*/ 297 w 297"/>
                    <a:gd name="T19" fmla="*/ 70 h 141"/>
                    <a:gd name="T20" fmla="*/ 294 w 297"/>
                    <a:gd name="T21" fmla="*/ 94 h 141"/>
                    <a:gd name="T22" fmla="*/ 258 w 297"/>
                    <a:gd name="T23" fmla="*/ 99 h 141"/>
                    <a:gd name="T24" fmla="*/ 202 w 297"/>
                    <a:gd name="T25" fmla="*/ 107 h 141"/>
                    <a:gd name="T26" fmla="*/ 11 w 297"/>
                    <a:gd name="T27" fmla="*/ 141 h 141"/>
                    <a:gd name="T28" fmla="*/ 8 w 297"/>
                    <a:gd name="T29" fmla="*/ 105 h 141"/>
                    <a:gd name="T30" fmla="*/ 4 w 297"/>
                    <a:gd name="T31" fmla="*/ 89 h 141"/>
                    <a:gd name="T32" fmla="*/ 0 w 297"/>
                    <a:gd name="T33" fmla="*/ 70 h 141"/>
                    <a:gd name="T34" fmla="*/ 4 w 297"/>
                    <a:gd name="T35" fmla="*/ 45 h 14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97"/>
                    <a:gd name="T55" fmla="*/ 0 h 141"/>
                    <a:gd name="T56" fmla="*/ 297 w 297"/>
                    <a:gd name="T57" fmla="*/ 141 h 14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97" h="141">
                      <a:moveTo>
                        <a:pt x="4" y="45"/>
                      </a:moveTo>
                      <a:lnTo>
                        <a:pt x="35" y="34"/>
                      </a:lnTo>
                      <a:lnTo>
                        <a:pt x="80" y="26"/>
                      </a:lnTo>
                      <a:lnTo>
                        <a:pt x="137" y="15"/>
                      </a:lnTo>
                      <a:lnTo>
                        <a:pt x="188" y="7"/>
                      </a:lnTo>
                      <a:lnTo>
                        <a:pt x="238" y="0"/>
                      </a:lnTo>
                      <a:lnTo>
                        <a:pt x="294" y="7"/>
                      </a:lnTo>
                      <a:lnTo>
                        <a:pt x="294" y="19"/>
                      </a:lnTo>
                      <a:lnTo>
                        <a:pt x="295" y="38"/>
                      </a:lnTo>
                      <a:lnTo>
                        <a:pt x="297" y="70"/>
                      </a:lnTo>
                      <a:lnTo>
                        <a:pt x="294" y="94"/>
                      </a:lnTo>
                      <a:lnTo>
                        <a:pt x="258" y="99"/>
                      </a:lnTo>
                      <a:lnTo>
                        <a:pt x="202" y="107"/>
                      </a:lnTo>
                      <a:lnTo>
                        <a:pt x="11" y="141"/>
                      </a:lnTo>
                      <a:lnTo>
                        <a:pt x="8" y="105"/>
                      </a:lnTo>
                      <a:lnTo>
                        <a:pt x="4" y="89"/>
                      </a:lnTo>
                      <a:lnTo>
                        <a:pt x="0" y="70"/>
                      </a:lnTo>
                      <a:lnTo>
                        <a:pt x="4" y="45"/>
                      </a:lnTo>
                      <a:close/>
                    </a:path>
                  </a:pathLst>
                </a:custGeom>
                <a:solidFill>
                  <a:srgbClr val="402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72" name="Freeform 159"/>
                <p:cNvSpPr>
                  <a:spLocks/>
                </p:cNvSpPr>
                <p:nvPr/>
              </p:nvSpPr>
              <p:spPr bwMode="auto">
                <a:xfrm>
                  <a:off x="1764" y="2755"/>
                  <a:ext cx="53" cy="99"/>
                </a:xfrm>
                <a:custGeom>
                  <a:avLst/>
                  <a:gdLst>
                    <a:gd name="T0" fmla="*/ 0 w 53"/>
                    <a:gd name="T1" fmla="*/ 0 h 99"/>
                    <a:gd name="T2" fmla="*/ 0 w 53"/>
                    <a:gd name="T3" fmla="*/ 50 h 99"/>
                    <a:gd name="T4" fmla="*/ 0 w 53"/>
                    <a:gd name="T5" fmla="*/ 97 h 99"/>
                    <a:gd name="T6" fmla="*/ 6 w 53"/>
                    <a:gd name="T7" fmla="*/ 99 h 99"/>
                    <a:gd name="T8" fmla="*/ 48 w 53"/>
                    <a:gd name="T9" fmla="*/ 93 h 99"/>
                    <a:gd name="T10" fmla="*/ 51 w 53"/>
                    <a:gd name="T11" fmla="*/ 55 h 99"/>
                    <a:gd name="T12" fmla="*/ 53 w 53"/>
                    <a:gd name="T13" fmla="*/ 31 h 99"/>
                    <a:gd name="T14" fmla="*/ 53 w 53"/>
                    <a:gd name="T15" fmla="*/ 14 h 99"/>
                    <a:gd name="T16" fmla="*/ 50 w 53"/>
                    <a:gd name="T17" fmla="*/ 5 h 99"/>
                    <a:gd name="T18" fmla="*/ 0 w 53"/>
                    <a:gd name="T19" fmla="*/ 0 h 9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99"/>
                    <a:gd name="T32" fmla="*/ 53 w 53"/>
                    <a:gd name="T33" fmla="*/ 99 h 9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99">
                      <a:moveTo>
                        <a:pt x="0" y="0"/>
                      </a:moveTo>
                      <a:lnTo>
                        <a:pt x="0" y="50"/>
                      </a:lnTo>
                      <a:lnTo>
                        <a:pt x="0" y="97"/>
                      </a:lnTo>
                      <a:lnTo>
                        <a:pt x="6" y="99"/>
                      </a:lnTo>
                      <a:lnTo>
                        <a:pt x="48" y="93"/>
                      </a:lnTo>
                      <a:lnTo>
                        <a:pt x="51" y="55"/>
                      </a:lnTo>
                      <a:lnTo>
                        <a:pt x="53" y="31"/>
                      </a:lnTo>
                      <a:lnTo>
                        <a:pt x="53" y="14"/>
                      </a:lnTo>
                      <a:lnTo>
                        <a:pt x="50" y="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01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58" name="Group 160"/>
              <p:cNvGrpSpPr>
                <a:grpSpLocks/>
              </p:cNvGrpSpPr>
              <p:nvPr/>
            </p:nvGrpSpPr>
            <p:grpSpPr bwMode="auto">
              <a:xfrm>
                <a:off x="576" y="2112"/>
                <a:ext cx="1349" cy="1562"/>
                <a:chOff x="576" y="2112"/>
                <a:chExt cx="1349" cy="1562"/>
              </a:xfrm>
            </p:grpSpPr>
            <p:grpSp>
              <p:nvGrpSpPr>
                <p:cNvPr id="6159" name="Group 161"/>
                <p:cNvGrpSpPr>
                  <a:grpSpLocks/>
                </p:cNvGrpSpPr>
                <p:nvPr/>
              </p:nvGrpSpPr>
              <p:grpSpPr bwMode="auto">
                <a:xfrm rot="5400000">
                  <a:off x="1515" y="2085"/>
                  <a:ext cx="179" cy="426"/>
                  <a:chOff x="2808" y="2925"/>
                  <a:chExt cx="179" cy="426"/>
                </a:xfrm>
              </p:grpSpPr>
              <p:grpSp>
                <p:nvGrpSpPr>
                  <p:cNvPr id="6267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808" y="2925"/>
                    <a:ext cx="179" cy="426"/>
                    <a:chOff x="2808" y="2925"/>
                    <a:chExt cx="179" cy="426"/>
                  </a:xfrm>
                </p:grpSpPr>
                <p:sp>
                  <p:nvSpPr>
                    <p:cNvPr id="6269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2808" y="2927"/>
                      <a:ext cx="179" cy="424"/>
                    </a:xfrm>
                    <a:custGeom>
                      <a:avLst/>
                      <a:gdLst>
                        <a:gd name="T0" fmla="*/ 21 w 179"/>
                        <a:gd name="T1" fmla="*/ 19 h 424"/>
                        <a:gd name="T2" fmla="*/ 56 w 179"/>
                        <a:gd name="T3" fmla="*/ 14 h 424"/>
                        <a:gd name="T4" fmla="*/ 66 w 179"/>
                        <a:gd name="T5" fmla="*/ 0 h 424"/>
                        <a:gd name="T6" fmla="*/ 82 w 179"/>
                        <a:gd name="T7" fmla="*/ 0 h 424"/>
                        <a:gd name="T8" fmla="*/ 93 w 179"/>
                        <a:gd name="T9" fmla="*/ 14 h 424"/>
                        <a:gd name="T10" fmla="*/ 120 w 179"/>
                        <a:gd name="T11" fmla="*/ 11 h 424"/>
                        <a:gd name="T12" fmla="*/ 141 w 179"/>
                        <a:gd name="T13" fmla="*/ 11 h 424"/>
                        <a:gd name="T14" fmla="*/ 173 w 179"/>
                        <a:gd name="T15" fmla="*/ 11 h 424"/>
                        <a:gd name="T16" fmla="*/ 179 w 179"/>
                        <a:gd name="T17" fmla="*/ 145 h 424"/>
                        <a:gd name="T18" fmla="*/ 168 w 179"/>
                        <a:gd name="T19" fmla="*/ 284 h 424"/>
                        <a:gd name="T20" fmla="*/ 165 w 179"/>
                        <a:gd name="T21" fmla="*/ 416 h 424"/>
                        <a:gd name="T22" fmla="*/ 141 w 179"/>
                        <a:gd name="T23" fmla="*/ 418 h 424"/>
                        <a:gd name="T24" fmla="*/ 112 w 179"/>
                        <a:gd name="T25" fmla="*/ 424 h 424"/>
                        <a:gd name="T26" fmla="*/ 80 w 179"/>
                        <a:gd name="T27" fmla="*/ 424 h 424"/>
                        <a:gd name="T28" fmla="*/ 56 w 179"/>
                        <a:gd name="T29" fmla="*/ 424 h 424"/>
                        <a:gd name="T30" fmla="*/ 21 w 179"/>
                        <a:gd name="T31" fmla="*/ 416 h 424"/>
                        <a:gd name="T32" fmla="*/ 18 w 179"/>
                        <a:gd name="T33" fmla="*/ 274 h 424"/>
                        <a:gd name="T34" fmla="*/ 0 w 179"/>
                        <a:gd name="T35" fmla="*/ 137 h 424"/>
                        <a:gd name="T36" fmla="*/ 21 w 179"/>
                        <a:gd name="T37" fmla="*/ 19 h 424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79"/>
                        <a:gd name="T58" fmla="*/ 0 h 424"/>
                        <a:gd name="T59" fmla="*/ 179 w 179"/>
                        <a:gd name="T60" fmla="*/ 424 h 424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79" h="424">
                          <a:moveTo>
                            <a:pt x="21" y="19"/>
                          </a:moveTo>
                          <a:lnTo>
                            <a:pt x="56" y="14"/>
                          </a:lnTo>
                          <a:lnTo>
                            <a:pt x="66" y="0"/>
                          </a:lnTo>
                          <a:lnTo>
                            <a:pt x="82" y="0"/>
                          </a:lnTo>
                          <a:lnTo>
                            <a:pt x="93" y="14"/>
                          </a:lnTo>
                          <a:lnTo>
                            <a:pt x="120" y="11"/>
                          </a:lnTo>
                          <a:lnTo>
                            <a:pt x="141" y="11"/>
                          </a:lnTo>
                          <a:lnTo>
                            <a:pt x="173" y="11"/>
                          </a:lnTo>
                          <a:lnTo>
                            <a:pt x="179" y="145"/>
                          </a:lnTo>
                          <a:lnTo>
                            <a:pt x="168" y="284"/>
                          </a:lnTo>
                          <a:lnTo>
                            <a:pt x="165" y="416"/>
                          </a:lnTo>
                          <a:lnTo>
                            <a:pt x="141" y="418"/>
                          </a:lnTo>
                          <a:lnTo>
                            <a:pt x="112" y="424"/>
                          </a:lnTo>
                          <a:lnTo>
                            <a:pt x="80" y="424"/>
                          </a:lnTo>
                          <a:lnTo>
                            <a:pt x="56" y="424"/>
                          </a:lnTo>
                          <a:lnTo>
                            <a:pt x="21" y="416"/>
                          </a:lnTo>
                          <a:lnTo>
                            <a:pt x="18" y="274"/>
                          </a:lnTo>
                          <a:lnTo>
                            <a:pt x="0" y="137"/>
                          </a:lnTo>
                          <a:lnTo>
                            <a:pt x="21" y="19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0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2816" y="2925"/>
                      <a:ext cx="165" cy="404"/>
                    </a:xfrm>
                    <a:custGeom>
                      <a:avLst/>
                      <a:gdLst>
                        <a:gd name="T0" fmla="*/ 160 w 165"/>
                        <a:gd name="T1" fmla="*/ 16 h 404"/>
                        <a:gd name="T2" fmla="*/ 165 w 165"/>
                        <a:gd name="T3" fmla="*/ 139 h 404"/>
                        <a:gd name="T4" fmla="*/ 163 w 165"/>
                        <a:gd name="T5" fmla="*/ 217 h 404"/>
                        <a:gd name="T6" fmla="*/ 155 w 165"/>
                        <a:gd name="T7" fmla="*/ 270 h 404"/>
                        <a:gd name="T8" fmla="*/ 101 w 165"/>
                        <a:gd name="T9" fmla="*/ 260 h 404"/>
                        <a:gd name="T10" fmla="*/ 91 w 165"/>
                        <a:gd name="T11" fmla="*/ 268 h 404"/>
                        <a:gd name="T12" fmla="*/ 93 w 165"/>
                        <a:gd name="T13" fmla="*/ 297 h 404"/>
                        <a:gd name="T14" fmla="*/ 120 w 165"/>
                        <a:gd name="T15" fmla="*/ 335 h 404"/>
                        <a:gd name="T16" fmla="*/ 133 w 165"/>
                        <a:gd name="T17" fmla="*/ 364 h 404"/>
                        <a:gd name="T18" fmla="*/ 112 w 165"/>
                        <a:gd name="T19" fmla="*/ 377 h 404"/>
                        <a:gd name="T20" fmla="*/ 91 w 165"/>
                        <a:gd name="T21" fmla="*/ 383 h 404"/>
                        <a:gd name="T22" fmla="*/ 74 w 165"/>
                        <a:gd name="T23" fmla="*/ 404 h 404"/>
                        <a:gd name="T24" fmla="*/ 72 w 165"/>
                        <a:gd name="T25" fmla="*/ 404 h 404"/>
                        <a:gd name="T26" fmla="*/ 83 w 165"/>
                        <a:gd name="T27" fmla="*/ 372 h 404"/>
                        <a:gd name="T28" fmla="*/ 101 w 165"/>
                        <a:gd name="T29" fmla="*/ 351 h 404"/>
                        <a:gd name="T30" fmla="*/ 80 w 165"/>
                        <a:gd name="T31" fmla="*/ 353 h 404"/>
                        <a:gd name="T32" fmla="*/ 53 w 165"/>
                        <a:gd name="T33" fmla="*/ 372 h 404"/>
                        <a:gd name="T34" fmla="*/ 88 w 165"/>
                        <a:gd name="T35" fmla="*/ 343 h 404"/>
                        <a:gd name="T36" fmla="*/ 50 w 165"/>
                        <a:gd name="T37" fmla="*/ 343 h 404"/>
                        <a:gd name="T38" fmla="*/ 34 w 165"/>
                        <a:gd name="T39" fmla="*/ 359 h 404"/>
                        <a:gd name="T40" fmla="*/ 50 w 165"/>
                        <a:gd name="T41" fmla="*/ 329 h 404"/>
                        <a:gd name="T42" fmla="*/ 85 w 165"/>
                        <a:gd name="T43" fmla="*/ 326 h 404"/>
                        <a:gd name="T44" fmla="*/ 69 w 165"/>
                        <a:gd name="T45" fmla="*/ 297 h 404"/>
                        <a:gd name="T46" fmla="*/ 66 w 165"/>
                        <a:gd name="T47" fmla="*/ 265 h 404"/>
                        <a:gd name="T48" fmla="*/ 61 w 165"/>
                        <a:gd name="T49" fmla="*/ 238 h 404"/>
                        <a:gd name="T50" fmla="*/ 61 w 165"/>
                        <a:gd name="T51" fmla="*/ 217 h 404"/>
                        <a:gd name="T52" fmla="*/ 48 w 165"/>
                        <a:gd name="T53" fmla="*/ 235 h 404"/>
                        <a:gd name="T54" fmla="*/ 45 w 165"/>
                        <a:gd name="T55" fmla="*/ 262 h 404"/>
                        <a:gd name="T56" fmla="*/ 16 w 165"/>
                        <a:gd name="T57" fmla="*/ 276 h 404"/>
                        <a:gd name="T58" fmla="*/ 10 w 165"/>
                        <a:gd name="T59" fmla="*/ 227 h 404"/>
                        <a:gd name="T60" fmla="*/ 2 w 165"/>
                        <a:gd name="T61" fmla="*/ 206 h 404"/>
                        <a:gd name="T62" fmla="*/ 2 w 165"/>
                        <a:gd name="T63" fmla="*/ 198 h 404"/>
                        <a:gd name="T64" fmla="*/ 2 w 165"/>
                        <a:gd name="T65" fmla="*/ 193 h 404"/>
                        <a:gd name="T66" fmla="*/ 2 w 165"/>
                        <a:gd name="T67" fmla="*/ 179 h 404"/>
                        <a:gd name="T68" fmla="*/ 2 w 165"/>
                        <a:gd name="T69" fmla="*/ 118 h 404"/>
                        <a:gd name="T70" fmla="*/ 0 w 165"/>
                        <a:gd name="T71" fmla="*/ 32 h 404"/>
                        <a:gd name="T72" fmla="*/ 13 w 165"/>
                        <a:gd name="T73" fmla="*/ 18 h 404"/>
                        <a:gd name="T74" fmla="*/ 34 w 165"/>
                        <a:gd name="T75" fmla="*/ 18 h 404"/>
                        <a:gd name="T76" fmla="*/ 48 w 165"/>
                        <a:gd name="T77" fmla="*/ 21 h 404"/>
                        <a:gd name="T78" fmla="*/ 53 w 165"/>
                        <a:gd name="T79" fmla="*/ 0 h 404"/>
                        <a:gd name="T80" fmla="*/ 69 w 165"/>
                        <a:gd name="T81" fmla="*/ 2 h 404"/>
                        <a:gd name="T82" fmla="*/ 74 w 165"/>
                        <a:gd name="T83" fmla="*/ 5 h 404"/>
                        <a:gd name="T84" fmla="*/ 88 w 165"/>
                        <a:gd name="T85" fmla="*/ 16 h 404"/>
                        <a:gd name="T86" fmla="*/ 112 w 165"/>
                        <a:gd name="T87" fmla="*/ 13 h 404"/>
                        <a:gd name="T88" fmla="*/ 160 w 165"/>
                        <a:gd name="T89" fmla="*/ 16 h 404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w 165"/>
                        <a:gd name="T136" fmla="*/ 0 h 404"/>
                        <a:gd name="T137" fmla="*/ 165 w 165"/>
                        <a:gd name="T138" fmla="*/ 404 h 404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T135" t="T136" r="T137" b="T138"/>
                      <a:pathLst>
                        <a:path w="165" h="404">
                          <a:moveTo>
                            <a:pt x="160" y="16"/>
                          </a:moveTo>
                          <a:lnTo>
                            <a:pt x="165" y="139"/>
                          </a:lnTo>
                          <a:lnTo>
                            <a:pt x="163" y="217"/>
                          </a:lnTo>
                          <a:lnTo>
                            <a:pt x="155" y="270"/>
                          </a:lnTo>
                          <a:lnTo>
                            <a:pt x="101" y="260"/>
                          </a:lnTo>
                          <a:lnTo>
                            <a:pt x="91" y="268"/>
                          </a:lnTo>
                          <a:lnTo>
                            <a:pt x="93" y="297"/>
                          </a:lnTo>
                          <a:lnTo>
                            <a:pt x="120" y="335"/>
                          </a:lnTo>
                          <a:lnTo>
                            <a:pt x="133" y="364"/>
                          </a:lnTo>
                          <a:lnTo>
                            <a:pt x="112" y="377"/>
                          </a:lnTo>
                          <a:lnTo>
                            <a:pt x="91" y="383"/>
                          </a:lnTo>
                          <a:lnTo>
                            <a:pt x="74" y="404"/>
                          </a:lnTo>
                          <a:lnTo>
                            <a:pt x="72" y="404"/>
                          </a:lnTo>
                          <a:lnTo>
                            <a:pt x="83" y="372"/>
                          </a:lnTo>
                          <a:lnTo>
                            <a:pt x="101" y="351"/>
                          </a:lnTo>
                          <a:lnTo>
                            <a:pt x="80" y="353"/>
                          </a:lnTo>
                          <a:lnTo>
                            <a:pt x="53" y="372"/>
                          </a:lnTo>
                          <a:lnTo>
                            <a:pt x="88" y="343"/>
                          </a:lnTo>
                          <a:lnTo>
                            <a:pt x="50" y="343"/>
                          </a:lnTo>
                          <a:lnTo>
                            <a:pt x="34" y="359"/>
                          </a:lnTo>
                          <a:lnTo>
                            <a:pt x="50" y="329"/>
                          </a:lnTo>
                          <a:lnTo>
                            <a:pt x="85" y="326"/>
                          </a:lnTo>
                          <a:lnTo>
                            <a:pt x="69" y="297"/>
                          </a:lnTo>
                          <a:lnTo>
                            <a:pt x="66" y="265"/>
                          </a:lnTo>
                          <a:lnTo>
                            <a:pt x="61" y="238"/>
                          </a:lnTo>
                          <a:lnTo>
                            <a:pt x="61" y="217"/>
                          </a:lnTo>
                          <a:lnTo>
                            <a:pt x="48" y="235"/>
                          </a:lnTo>
                          <a:lnTo>
                            <a:pt x="45" y="262"/>
                          </a:lnTo>
                          <a:lnTo>
                            <a:pt x="16" y="276"/>
                          </a:lnTo>
                          <a:lnTo>
                            <a:pt x="10" y="227"/>
                          </a:lnTo>
                          <a:lnTo>
                            <a:pt x="2" y="206"/>
                          </a:lnTo>
                          <a:lnTo>
                            <a:pt x="2" y="198"/>
                          </a:lnTo>
                          <a:lnTo>
                            <a:pt x="2" y="193"/>
                          </a:lnTo>
                          <a:lnTo>
                            <a:pt x="2" y="179"/>
                          </a:lnTo>
                          <a:lnTo>
                            <a:pt x="2" y="118"/>
                          </a:lnTo>
                          <a:lnTo>
                            <a:pt x="0" y="32"/>
                          </a:lnTo>
                          <a:lnTo>
                            <a:pt x="13" y="18"/>
                          </a:lnTo>
                          <a:lnTo>
                            <a:pt x="34" y="18"/>
                          </a:lnTo>
                          <a:lnTo>
                            <a:pt x="48" y="21"/>
                          </a:lnTo>
                          <a:lnTo>
                            <a:pt x="53" y="0"/>
                          </a:lnTo>
                          <a:lnTo>
                            <a:pt x="69" y="2"/>
                          </a:lnTo>
                          <a:lnTo>
                            <a:pt x="74" y="5"/>
                          </a:lnTo>
                          <a:lnTo>
                            <a:pt x="88" y="16"/>
                          </a:lnTo>
                          <a:lnTo>
                            <a:pt x="112" y="13"/>
                          </a:lnTo>
                          <a:lnTo>
                            <a:pt x="160" y="16"/>
                          </a:lnTo>
                          <a:close/>
                        </a:path>
                      </a:pathLst>
                    </a:custGeom>
                    <a:solidFill>
                      <a:srgbClr val="804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68" name="Freeform 165"/>
                  <p:cNvSpPr>
                    <a:spLocks/>
                  </p:cNvSpPr>
                  <p:nvPr/>
                </p:nvSpPr>
                <p:spPr bwMode="auto">
                  <a:xfrm>
                    <a:off x="2826" y="2935"/>
                    <a:ext cx="107" cy="177"/>
                  </a:xfrm>
                  <a:custGeom>
                    <a:avLst/>
                    <a:gdLst>
                      <a:gd name="T0" fmla="*/ 0 w 107"/>
                      <a:gd name="T1" fmla="*/ 8 h 177"/>
                      <a:gd name="T2" fmla="*/ 27 w 107"/>
                      <a:gd name="T3" fmla="*/ 8 h 177"/>
                      <a:gd name="T4" fmla="*/ 38 w 107"/>
                      <a:gd name="T5" fmla="*/ 6 h 177"/>
                      <a:gd name="T6" fmla="*/ 43 w 107"/>
                      <a:gd name="T7" fmla="*/ 0 h 177"/>
                      <a:gd name="T8" fmla="*/ 51 w 107"/>
                      <a:gd name="T9" fmla="*/ 0 h 177"/>
                      <a:gd name="T10" fmla="*/ 62 w 107"/>
                      <a:gd name="T11" fmla="*/ 11 h 177"/>
                      <a:gd name="T12" fmla="*/ 73 w 107"/>
                      <a:gd name="T13" fmla="*/ 17 h 177"/>
                      <a:gd name="T14" fmla="*/ 70 w 107"/>
                      <a:gd name="T15" fmla="*/ 25 h 177"/>
                      <a:gd name="T16" fmla="*/ 40 w 107"/>
                      <a:gd name="T17" fmla="*/ 33 h 177"/>
                      <a:gd name="T18" fmla="*/ 38 w 107"/>
                      <a:gd name="T19" fmla="*/ 54 h 177"/>
                      <a:gd name="T20" fmla="*/ 19 w 107"/>
                      <a:gd name="T21" fmla="*/ 59 h 177"/>
                      <a:gd name="T22" fmla="*/ 22 w 107"/>
                      <a:gd name="T23" fmla="*/ 89 h 177"/>
                      <a:gd name="T24" fmla="*/ 22 w 107"/>
                      <a:gd name="T25" fmla="*/ 113 h 177"/>
                      <a:gd name="T26" fmla="*/ 43 w 107"/>
                      <a:gd name="T27" fmla="*/ 105 h 177"/>
                      <a:gd name="T28" fmla="*/ 54 w 107"/>
                      <a:gd name="T29" fmla="*/ 70 h 177"/>
                      <a:gd name="T30" fmla="*/ 75 w 107"/>
                      <a:gd name="T31" fmla="*/ 67 h 177"/>
                      <a:gd name="T32" fmla="*/ 99 w 107"/>
                      <a:gd name="T33" fmla="*/ 35 h 177"/>
                      <a:gd name="T34" fmla="*/ 107 w 107"/>
                      <a:gd name="T35" fmla="*/ 54 h 177"/>
                      <a:gd name="T36" fmla="*/ 86 w 107"/>
                      <a:gd name="T37" fmla="*/ 86 h 177"/>
                      <a:gd name="T38" fmla="*/ 43 w 107"/>
                      <a:gd name="T39" fmla="*/ 124 h 177"/>
                      <a:gd name="T40" fmla="*/ 24 w 107"/>
                      <a:gd name="T41" fmla="*/ 132 h 177"/>
                      <a:gd name="T42" fmla="*/ 19 w 107"/>
                      <a:gd name="T43" fmla="*/ 145 h 177"/>
                      <a:gd name="T44" fmla="*/ 3 w 107"/>
                      <a:gd name="T45" fmla="*/ 177 h 177"/>
                      <a:gd name="T46" fmla="*/ 3 w 107"/>
                      <a:gd name="T47" fmla="*/ 132 h 177"/>
                      <a:gd name="T48" fmla="*/ 0 w 107"/>
                      <a:gd name="T49" fmla="*/ 83 h 177"/>
                      <a:gd name="T50" fmla="*/ 0 w 107"/>
                      <a:gd name="T51" fmla="*/ 8 h 177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07"/>
                      <a:gd name="T79" fmla="*/ 0 h 177"/>
                      <a:gd name="T80" fmla="*/ 107 w 107"/>
                      <a:gd name="T81" fmla="*/ 177 h 177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07" h="177">
                        <a:moveTo>
                          <a:pt x="0" y="8"/>
                        </a:moveTo>
                        <a:lnTo>
                          <a:pt x="27" y="8"/>
                        </a:lnTo>
                        <a:lnTo>
                          <a:pt x="38" y="6"/>
                        </a:lnTo>
                        <a:lnTo>
                          <a:pt x="43" y="0"/>
                        </a:lnTo>
                        <a:lnTo>
                          <a:pt x="51" y="0"/>
                        </a:lnTo>
                        <a:lnTo>
                          <a:pt x="62" y="11"/>
                        </a:lnTo>
                        <a:lnTo>
                          <a:pt x="73" y="17"/>
                        </a:lnTo>
                        <a:lnTo>
                          <a:pt x="70" y="25"/>
                        </a:lnTo>
                        <a:lnTo>
                          <a:pt x="40" y="33"/>
                        </a:lnTo>
                        <a:lnTo>
                          <a:pt x="38" y="54"/>
                        </a:lnTo>
                        <a:lnTo>
                          <a:pt x="19" y="59"/>
                        </a:lnTo>
                        <a:lnTo>
                          <a:pt x="22" y="89"/>
                        </a:lnTo>
                        <a:lnTo>
                          <a:pt x="22" y="113"/>
                        </a:lnTo>
                        <a:lnTo>
                          <a:pt x="43" y="105"/>
                        </a:lnTo>
                        <a:lnTo>
                          <a:pt x="54" y="70"/>
                        </a:lnTo>
                        <a:lnTo>
                          <a:pt x="75" y="67"/>
                        </a:lnTo>
                        <a:lnTo>
                          <a:pt x="99" y="35"/>
                        </a:lnTo>
                        <a:lnTo>
                          <a:pt x="107" y="54"/>
                        </a:lnTo>
                        <a:lnTo>
                          <a:pt x="86" y="86"/>
                        </a:lnTo>
                        <a:lnTo>
                          <a:pt x="43" y="124"/>
                        </a:lnTo>
                        <a:lnTo>
                          <a:pt x="24" y="132"/>
                        </a:lnTo>
                        <a:lnTo>
                          <a:pt x="19" y="145"/>
                        </a:lnTo>
                        <a:lnTo>
                          <a:pt x="3" y="177"/>
                        </a:lnTo>
                        <a:lnTo>
                          <a:pt x="3" y="132"/>
                        </a:lnTo>
                        <a:lnTo>
                          <a:pt x="0" y="83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0" name="Group 166"/>
                <p:cNvGrpSpPr>
                  <a:grpSpLocks/>
                </p:cNvGrpSpPr>
                <p:nvPr/>
              </p:nvGrpSpPr>
              <p:grpSpPr bwMode="auto">
                <a:xfrm rot="5400000">
                  <a:off x="1538" y="2878"/>
                  <a:ext cx="337" cy="437"/>
                  <a:chOff x="3383" y="2911"/>
                  <a:chExt cx="337" cy="437"/>
                </a:xfrm>
              </p:grpSpPr>
              <p:sp>
                <p:nvSpPr>
                  <p:cNvPr id="6256" name="Freeform 167"/>
                  <p:cNvSpPr>
                    <a:spLocks/>
                  </p:cNvSpPr>
                  <p:nvPr/>
                </p:nvSpPr>
                <p:spPr bwMode="auto">
                  <a:xfrm>
                    <a:off x="3383" y="2911"/>
                    <a:ext cx="337" cy="437"/>
                  </a:xfrm>
                  <a:custGeom>
                    <a:avLst/>
                    <a:gdLst>
                      <a:gd name="T0" fmla="*/ 51 w 337"/>
                      <a:gd name="T1" fmla="*/ 6 h 437"/>
                      <a:gd name="T2" fmla="*/ 37 w 337"/>
                      <a:gd name="T3" fmla="*/ 51 h 437"/>
                      <a:gd name="T4" fmla="*/ 29 w 337"/>
                      <a:gd name="T5" fmla="*/ 107 h 437"/>
                      <a:gd name="T6" fmla="*/ 26 w 337"/>
                      <a:gd name="T7" fmla="*/ 140 h 437"/>
                      <a:gd name="T8" fmla="*/ 26 w 337"/>
                      <a:gd name="T9" fmla="*/ 204 h 437"/>
                      <a:gd name="T10" fmla="*/ 0 w 337"/>
                      <a:gd name="T11" fmla="*/ 284 h 437"/>
                      <a:gd name="T12" fmla="*/ 0 w 337"/>
                      <a:gd name="T13" fmla="*/ 410 h 437"/>
                      <a:gd name="T14" fmla="*/ 16 w 337"/>
                      <a:gd name="T15" fmla="*/ 432 h 437"/>
                      <a:gd name="T16" fmla="*/ 53 w 337"/>
                      <a:gd name="T17" fmla="*/ 432 h 437"/>
                      <a:gd name="T18" fmla="*/ 112 w 337"/>
                      <a:gd name="T19" fmla="*/ 432 h 437"/>
                      <a:gd name="T20" fmla="*/ 179 w 337"/>
                      <a:gd name="T21" fmla="*/ 426 h 437"/>
                      <a:gd name="T22" fmla="*/ 222 w 337"/>
                      <a:gd name="T23" fmla="*/ 423 h 437"/>
                      <a:gd name="T24" fmla="*/ 243 w 337"/>
                      <a:gd name="T25" fmla="*/ 426 h 437"/>
                      <a:gd name="T26" fmla="*/ 281 w 337"/>
                      <a:gd name="T27" fmla="*/ 434 h 437"/>
                      <a:gd name="T28" fmla="*/ 321 w 337"/>
                      <a:gd name="T29" fmla="*/ 437 h 437"/>
                      <a:gd name="T30" fmla="*/ 334 w 337"/>
                      <a:gd name="T31" fmla="*/ 421 h 437"/>
                      <a:gd name="T32" fmla="*/ 337 w 337"/>
                      <a:gd name="T33" fmla="*/ 375 h 437"/>
                      <a:gd name="T34" fmla="*/ 337 w 337"/>
                      <a:gd name="T35" fmla="*/ 276 h 437"/>
                      <a:gd name="T36" fmla="*/ 337 w 337"/>
                      <a:gd name="T37" fmla="*/ 215 h 437"/>
                      <a:gd name="T38" fmla="*/ 337 w 337"/>
                      <a:gd name="T39" fmla="*/ 153 h 437"/>
                      <a:gd name="T40" fmla="*/ 331 w 337"/>
                      <a:gd name="T41" fmla="*/ 78 h 437"/>
                      <a:gd name="T42" fmla="*/ 323 w 337"/>
                      <a:gd name="T43" fmla="*/ 41 h 437"/>
                      <a:gd name="T44" fmla="*/ 315 w 337"/>
                      <a:gd name="T45" fmla="*/ 24 h 437"/>
                      <a:gd name="T46" fmla="*/ 291 w 337"/>
                      <a:gd name="T47" fmla="*/ 22 h 437"/>
                      <a:gd name="T48" fmla="*/ 240 w 337"/>
                      <a:gd name="T49" fmla="*/ 14 h 437"/>
                      <a:gd name="T50" fmla="*/ 176 w 337"/>
                      <a:gd name="T51" fmla="*/ 11 h 437"/>
                      <a:gd name="T52" fmla="*/ 133 w 337"/>
                      <a:gd name="T53" fmla="*/ 3 h 437"/>
                      <a:gd name="T54" fmla="*/ 80 w 337"/>
                      <a:gd name="T55" fmla="*/ 0 h 437"/>
                      <a:gd name="T56" fmla="*/ 51 w 337"/>
                      <a:gd name="T57" fmla="*/ 6 h 437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337"/>
                      <a:gd name="T88" fmla="*/ 0 h 437"/>
                      <a:gd name="T89" fmla="*/ 337 w 337"/>
                      <a:gd name="T90" fmla="*/ 437 h 437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337" h="437">
                        <a:moveTo>
                          <a:pt x="51" y="6"/>
                        </a:moveTo>
                        <a:lnTo>
                          <a:pt x="37" y="51"/>
                        </a:lnTo>
                        <a:lnTo>
                          <a:pt x="29" y="107"/>
                        </a:lnTo>
                        <a:lnTo>
                          <a:pt x="26" y="140"/>
                        </a:lnTo>
                        <a:lnTo>
                          <a:pt x="26" y="204"/>
                        </a:lnTo>
                        <a:lnTo>
                          <a:pt x="0" y="284"/>
                        </a:lnTo>
                        <a:lnTo>
                          <a:pt x="0" y="410"/>
                        </a:lnTo>
                        <a:lnTo>
                          <a:pt x="16" y="432"/>
                        </a:lnTo>
                        <a:lnTo>
                          <a:pt x="53" y="432"/>
                        </a:lnTo>
                        <a:lnTo>
                          <a:pt x="112" y="432"/>
                        </a:lnTo>
                        <a:lnTo>
                          <a:pt x="179" y="426"/>
                        </a:lnTo>
                        <a:lnTo>
                          <a:pt x="222" y="423"/>
                        </a:lnTo>
                        <a:lnTo>
                          <a:pt x="243" y="426"/>
                        </a:lnTo>
                        <a:lnTo>
                          <a:pt x="281" y="434"/>
                        </a:lnTo>
                        <a:lnTo>
                          <a:pt x="321" y="437"/>
                        </a:lnTo>
                        <a:lnTo>
                          <a:pt x="334" y="421"/>
                        </a:lnTo>
                        <a:lnTo>
                          <a:pt x="337" y="375"/>
                        </a:lnTo>
                        <a:lnTo>
                          <a:pt x="337" y="276"/>
                        </a:lnTo>
                        <a:lnTo>
                          <a:pt x="337" y="215"/>
                        </a:lnTo>
                        <a:lnTo>
                          <a:pt x="337" y="153"/>
                        </a:lnTo>
                        <a:lnTo>
                          <a:pt x="331" y="78"/>
                        </a:lnTo>
                        <a:lnTo>
                          <a:pt x="323" y="41"/>
                        </a:lnTo>
                        <a:lnTo>
                          <a:pt x="315" y="24"/>
                        </a:lnTo>
                        <a:lnTo>
                          <a:pt x="291" y="22"/>
                        </a:lnTo>
                        <a:lnTo>
                          <a:pt x="240" y="14"/>
                        </a:lnTo>
                        <a:lnTo>
                          <a:pt x="176" y="11"/>
                        </a:lnTo>
                        <a:lnTo>
                          <a:pt x="133" y="3"/>
                        </a:lnTo>
                        <a:lnTo>
                          <a:pt x="80" y="0"/>
                        </a:lnTo>
                        <a:lnTo>
                          <a:pt x="51" y="6"/>
                        </a:lnTo>
                        <a:close/>
                      </a:path>
                    </a:pathLst>
                  </a:custGeom>
                  <a:solidFill>
                    <a:srgbClr val="A05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57" name="Group 168"/>
                  <p:cNvGrpSpPr>
                    <a:grpSpLocks/>
                  </p:cNvGrpSpPr>
                  <p:nvPr/>
                </p:nvGrpSpPr>
                <p:grpSpPr bwMode="auto">
                  <a:xfrm>
                    <a:off x="3388" y="2911"/>
                    <a:ext cx="332" cy="437"/>
                    <a:chOff x="3388" y="2911"/>
                    <a:chExt cx="332" cy="437"/>
                  </a:xfrm>
                </p:grpSpPr>
                <p:grpSp>
                  <p:nvGrpSpPr>
                    <p:cNvPr id="6258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88" y="2911"/>
                      <a:ext cx="332" cy="437"/>
                      <a:chOff x="3388" y="2911"/>
                      <a:chExt cx="332" cy="437"/>
                    </a:xfrm>
                  </p:grpSpPr>
                  <p:sp>
                    <p:nvSpPr>
                      <p:cNvPr id="6265" name="Freeform 1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88" y="2911"/>
                        <a:ext cx="171" cy="432"/>
                      </a:xfrm>
                      <a:custGeom>
                        <a:avLst/>
                        <a:gdLst>
                          <a:gd name="T0" fmla="*/ 104 w 171"/>
                          <a:gd name="T1" fmla="*/ 423 h 432"/>
                          <a:gd name="T2" fmla="*/ 88 w 171"/>
                          <a:gd name="T3" fmla="*/ 399 h 432"/>
                          <a:gd name="T4" fmla="*/ 88 w 171"/>
                          <a:gd name="T5" fmla="*/ 394 h 432"/>
                          <a:gd name="T6" fmla="*/ 88 w 171"/>
                          <a:gd name="T7" fmla="*/ 349 h 432"/>
                          <a:gd name="T8" fmla="*/ 99 w 171"/>
                          <a:gd name="T9" fmla="*/ 306 h 432"/>
                          <a:gd name="T10" fmla="*/ 80 w 171"/>
                          <a:gd name="T11" fmla="*/ 260 h 432"/>
                          <a:gd name="T12" fmla="*/ 67 w 171"/>
                          <a:gd name="T13" fmla="*/ 217 h 432"/>
                          <a:gd name="T14" fmla="*/ 64 w 171"/>
                          <a:gd name="T15" fmla="*/ 182 h 432"/>
                          <a:gd name="T16" fmla="*/ 72 w 171"/>
                          <a:gd name="T17" fmla="*/ 126 h 432"/>
                          <a:gd name="T18" fmla="*/ 67 w 171"/>
                          <a:gd name="T19" fmla="*/ 83 h 432"/>
                          <a:gd name="T20" fmla="*/ 86 w 171"/>
                          <a:gd name="T21" fmla="*/ 43 h 432"/>
                          <a:gd name="T22" fmla="*/ 102 w 171"/>
                          <a:gd name="T23" fmla="*/ 43 h 432"/>
                          <a:gd name="T24" fmla="*/ 99 w 171"/>
                          <a:gd name="T25" fmla="*/ 22 h 432"/>
                          <a:gd name="T26" fmla="*/ 118 w 171"/>
                          <a:gd name="T27" fmla="*/ 22 h 432"/>
                          <a:gd name="T28" fmla="*/ 150 w 171"/>
                          <a:gd name="T29" fmla="*/ 27 h 432"/>
                          <a:gd name="T30" fmla="*/ 171 w 171"/>
                          <a:gd name="T31" fmla="*/ 19 h 432"/>
                          <a:gd name="T32" fmla="*/ 155 w 171"/>
                          <a:gd name="T33" fmla="*/ 6 h 432"/>
                          <a:gd name="T34" fmla="*/ 118 w 171"/>
                          <a:gd name="T35" fmla="*/ 0 h 432"/>
                          <a:gd name="T36" fmla="*/ 48 w 171"/>
                          <a:gd name="T37" fmla="*/ 3 h 432"/>
                          <a:gd name="T38" fmla="*/ 35 w 171"/>
                          <a:gd name="T39" fmla="*/ 35 h 432"/>
                          <a:gd name="T40" fmla="*/ 24 w 171"/>
                          <a:gd name="T41" fmla="*/ 99 h 432"/>
                          <a:gd name="T42" fmla="*/ 19 w 171"/>
                          <a:gd name="T43" fmla="*/ 182 h 432"/>
                          <a:gd name="T44" fmla="*/ 0 w 171"/>
                          <a:gd name="T45" fmla="*/ 263 h 432"/>
                          <a:gd name="T46" fmla="*/ 16 w 171"/>
                          <a:gd name="T47" fmla="*/ 418 h 432"/>
                          <a:gd name="T48" fmla="*/ 32 w 171"/>
                          <a:gd name="T49" fmla="*/ 432 h 432"/>
                          <a:gd name="T50" fmla="*/ 59 w 171"/>
                          <a:gd name="T51" fmla="*/ 432 h 432"/>
                          <a:gd name="T52" fmla="*/ 75 w 171"/>
                          <a:gd name="T53" fmla="*/ 423 h 432"/>
                          <a:gd name="T54" fmla="*/ 104 w 171"/>
                          <a:gd name="T55" fmla="*/ 423 h 432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w 171"/>
                          <a:gd name="T85" fmla="*/ 0 h 432"/>
                          <a:gd name="T86" fmla="*/ 171 w 171"/>
                          <a:gd name="T87" fmla="*/ 432 h 432"/>
                        </a:gdLst>
                        <a:ahLst/>
                        <a:cxnLst>
                          <a:cxn ang="T56">
                            <a:pos x="T0" y="T1"/>
                          </a:cxn>
                          <a:cxn ang="T57">
                            <a:pos x="T2" y="T3"/>
                          </a:cxn>
                          <a:cxn ang="T58">
                            <a:pos x="T4" y="T5"/>
                          </a:cxn>
                          <a:cxn ang="T59">
                            <a:pos x="T6" y="T7"/>
                          </a:cxn>
                          <a:cxn ang="T60">
                            <a:pos x="T8" y="T9"/>
                          </a:cxn>
                          <a:cxn ang="T61">
                            <a:pos x="T10" y="T11"/>
                          </a:cxn>
                          <a:cxn ang="T62">
                            <a:pos x="T12" y="T13"/>
                          </a:cxn>
                          <a:cxn ang="T63">
                            <a:pos x="T14" y="T15"/>
                          </a:cxn>
                          <a:cxn ang="T64">
                            <a:pos x="T16" y="T17"/>
                          </a:cxn>
                          <a:cxn ang="T65">
                            <a:pos x="T18" y="T19"/>
                          </a:cxn>
                          <a:cxn ang="T66">
                            <a:pos x="T20" y="T21"/>
                          </a:cxn>
                          <a:cxn ang="T67">
                            <a:pos x="T22" y="T23"/>
                          </a:cxn>
                          <a:cxn ang="T68">
                            <a:pos x="T24" y="T25"/>
                          </a:cxn>
                          <a:cxn ang="T69">
                            <a:pos x="T26" y="T27"/>
                          </a:cxn>
                          <a:cxn ang="T70">
                            <a:pos x="T28" y="T29"/>
                          </a:cxn>
                          <a:cxn ang="T71">
                            <a:pos x="T30" y="T31"/>
                          </a:cxn>
                          <a:cxn ang="T72">
                            <a:pos x="T32" y="T33"/>
                          </a:cxn>
                          <a:cxn ang="T73">
                            <a:pos x="T34" y="T35"/>
                          </a:cxn>
                          <a:cxn ang="T74">
                            <a:pos x="T36" y="T37"/>
                          </a:cxn>
                          <a:cxn ang="T75">
                            <a:pos x="T38" y="T39"/>
                          </a:cxn>
                          <a:cxn ang="T76">
                            <a:pos x="T40" y="T41"/>
                          </a:cxn>
                          <a:cxn ang="T77">
                            <a:pos x="T42" y="T43"/>
                          </a:cxn>
                          <a:cxn ang="T78">
                            <a:pos x="T44" y="T45"/>
                          </a:cxn>
                          <a:cxn ang="T79">
                            <a:pos x="T46" y="T47"/>
                          </a:cxn>
                          <a:cxn ang="T80">
                            <a:pos x="T48" y="T49"/>
                          </a:cxn>
                          <a:cxn ang="T81">
                            <a:pos x="T50" y="T51"/>
                          </a:cxn>
                          <a:cxn ang="T82">
                            <a:pos x="T52" y="T53"/>
                          </a:cxn>
                          <a:cxn ang="T83">
                            <a:pos x="T54" y="T55"/>
                          </a:cxn>
                        </a:cxnLst>
                        <a:rect l="T84" t="T85" r="T86" b="T87"/>
                        <a:pathLst>
                          <a:path w="171" h="432">
                            <a:moveTo>
                              <a:pt x="104" y="423"/>
                            </a:moveTo>
                            <a:lnTo>
                              <a:pt x="88" y="399"/>
                            </a:lnTo>
                            <a:lnTo>
                              <a:pt x="88" y="394"/>
                            </a:lnTo>
                            <a:lnTo>
                              <a:pt x="88" y="349"/>
                            </a:lnTo>
                            <a:lnTo>
                              <a:pt x="99" y="306"/>
                            </a:lnTo>
                            <a:lnTo>
                              <a:pt x="80" y="260"/>
                            </a:lnTo>
                            <a:lnTo>
                              <a:pt x="67" y="217"/>
                            </a:lnTo>
                            <a:lnTo>
                              <a:pt x="64" y="182"/>
                            </a:lnTo>
                            <a:lnTo>
                              <a:pt x="72" y="126"/>
                            </a:lnTo>
                            <a:lnTo>
                              <a:pt x="67" y="83"/>
                            </a:lnTo>
                            <a:lnTo>
                              <a:pt x="86" y="43"/>
                            </a:lnTo>
                            <a:lnTo>
                              <a:pt x="102" y="43"/>
                            </a:lnTo>
                            <a:lnTo>
                              <a:pt x="99" y="22"/>
                            </a:lnTo>
                            <a:lnTo>
                              <a:pt x="118" y="22"/>
                            </a:lnTo>
                            <a:lnTo>
                              <a:pt x="150" y="27"/>
                            </a:lnTo>
                            <a:lnTo>
                              <a:pt x="171" y="19"/>
                            </a:lnTo>
                            <a:lnTo>
                              <a:pt x="155" y="6"/>
                            </a:lnTo>
                            <a:lnTo>
                              <a:pt x="118" y="0"/>
                            </a:lnTo>
                            <a:lnTo>
                              <a:pt x="48" y="3"/>
                            </a:lnTo>
                            <a:lnTo>
                              <a:pt x="35" y="35"/>
                            </a:lnTo>
                            <a:lnTo>
                              <a:pt x="24" y="99"/>
                            </a:lnTo>
                            <a:lnTo>
                              <a:pt x="19" y="182"/>
                            </a:lnTo>
                            <a:lnTo>
                              <a:pt x="0" y="263"/>
                            </a:lnTo>
                            <a:lnTo>
                              <a:pt x="16" y="418"/>
                            </a:lnTo>
                            <a:lnTo>
                              <a:pt x="32" y="432"/>
                            </a:lnTo>
                            <a:lnTo>
                              <a:pt x="59" y="432"/>
                            </a:lnTo>
                            <a:lnTo>
                              <a:pt x="75" y="423"/>
                            </a:lnTo>
                            <a:lnTo>
                              <a:pt x="104" y="423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66" name="Freeform 1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562" y="2935"/>
                        <a:ext cx="158" cy="413"/>
                      </a:xfrm>
                      <a:custGeom>
                        <a:avLst/>
                        <a:gdLst>
                          <a:gd name="T0" fmla="*/ 0 w 158"/>
                          <a:gd name="T1" fmla="*/ 399 h 413"/>
                          <a:gd name="T2" fmla="*/ 13 w 158"/>
                          <a:gd name="T3" fmla="*/ 386 h 413"/>
                          <a:gd name="T4" fmla="*/ 24 w 158"/>
                          <a:gd name="T5" fmla="*/ 357 h 413"/>
                          <a:gd name="T6" fmla="*/ 21 w 158"/>
                          <a:gd name="T7" fmla="*/ 335 h 413"/>
                          <a:gd name="T8" fmla="*/ 37 w 158"/>
                          <a:gd name="T9" fmla="*/ 319 h 413"/>
                          <a:gd name="T10" fmla="*/ 53 w 158"/>
                          <a:gd name="T11" fmla="*/ 303 h 413"/>
                          <a:gd name="T12" fmla="*/ 53 w 158"/>
                          <a:gd name="T13" fmla="*/ 282 h 413"/>
                          <a:gd name="T14" fmla="*/ 59 w 158"/>
                          <a:gd name="T15" fmla="*/ 268 h 413"/>
                          <a:gd name="T16" fmla="*/ 64 w 158"/>
                          <a:gd name="T17" fmla="*/ 250 h 413"/>
                          <a:gd name="T18" fmla="*/ 64 w 158"/>
                          <a:gd name="T19" fmla="*/ 236 h 413"/>
                          <a:gd name="T20" fmla="*/ 61 w 158"/>
                          <a:gd name="T21" fmla="*/ 215 h 413"/>
                          <a:gd name="T22" fmla="*/ 59 w 158"/>
                          <a:gd name="T23" fmla="*/ 193 h 413"/>
                          <a:gd name="T24" fmla="*/ 67 w 158"/>
                          <a:gd name="T25" fmla="*/ 164 h 413"/>
                          <a:gd name="T26" fmla="*/ 86 w 158"/>
                          <a:gd name="T27" fmla="*/ 142 h 413"/>
                          <a:gd name="T28" fmla="*/ 83 w 158"/>
                          <a:gd name="T29" fmla="*/ 110 h 413"/>
                          <a:gd name="T30" fmla="*/ 83 w 158"/>
                          <a:gd name="T31" fmla="*/ 78 h 413"/>
                          <a:gd name="T32" fmla="*/ 91 w 158"/>
                          <a:gd name="T33" fmla="*/ 35 h 413"/>
                          <a:gd name="T34" fmla="*/ 99 w 158"/>
                          <a:gd name="T35" fmla="*/ 8 h 413"/>
                          <a:gd name="T36" fmla="*/ 107 w 158"/>
                          <a:gd name="T37" fmla="*/ 3 h 413"/>
                          <a:gd name="T38" fmla="*/ 131 w 158"/>
                          <a:gd name="T39" fmla="*/ 0 h 413"/>
                          <a:gd name="T40" fmla="*/ 139 w 158"/>
                          <a:gd name="T41" fmla="*/ 14 h 413"/>
                          <a:gd name="T42" fmla="*/ 144 w 158"/>
                          <a:gd name="T43" fmla="*/ 30 h 413"/>
                          <a:gd name="T44" fmla="*/ 150 w 158"/>
                          <a:gd name="T45" fmla="*/ 92 h 413"/>
                          <a:gd name="T46" fmla="*/ 152 w 158"/>
                          <a:gd name="T47" fmla="*/ 140 h 413"/>
                          <a:gd name="T48" fmla="*/ 158 w 158"/>
                          <a:gd name="T49" fmla="*/ 180 h 413"/>
                          <a:gd name="T50" fmla="*/ 147 w 158"/>
                          <a:gd name="T51" fmla="*/ 217 h 413"/>
                          <a:gd name="T52" fmla="*/ 123 w 158"/>
                          <a:gd name="T53" fmla="*/ 252 h 413"/>
                          <a:gd name="T54" fmla="*/ 126 w 158"/>
                          <a:gd name="T55" fmla="*/ 207 h 413"/>
                          <a:gd name="T56" fmla="*/ 126 w 158"/>
                          <a:gd name="T57" fmla="*/ 169 h 413"/>
                          <a:gd name="T58" fmla="*/ 104 w 158"/>
                          <a:gd name="T59" fmla="*/ 145 h 413"/>
                          <a:gd name="T60" fmla="*/ 91 w 158"/>
                          <a:gd name="T61" fmla="*/ 177 h 413"/>
                          <a:gd name="T62" fmla="*/ 91 w 158"/>
                          <a:gd name="T63" fmla="*/ 215 h 413"/>
                          <a:gd name="T64" fmla="*/ 99 w 158"/>
                          <a:gd name="T65" fmla="*/ 252 h 413"/>
                          <a:gd name="T66" fmla="*/ 99 w 158"/>
                          <a:gd name="T67" fmla="*/ 284 h 413"/>
                          <a:gd name="T68" fmla="*/ 83 w 158"/>
                          <a:gd name="T69" fmla="*/ 316 h 413"/>
                          <a:gd name="T70" fmla="*/ 80 w 158"/>
                          <a:gd name="T71" fmla="*/ 357 h 413"/>
                          <a:gd name="T72" fmla="*/ 86 w 158"/>
                          <a:gd name="T73" fmla="*/ 391 h 413"/>
                          <a:gd name="T74" fmla="*/ 99 w 158"/>
                          <a:gd name="T75" fmla="*/ 413 h 413"/>
                          <a:gd name="T76" fmla="*/ 72 w 158"/>
                          <a:gd name="T77" fmla="*/ 408 h 413"/>
                          <a:gd name="T78" fmla="*/ 45 w 158"/>
                          <a:gd name="T79" fmla="*/ 405 h 413"/>
                          <a:gd name="T80" fmla="*/ 0 w 158"/>
                          <a:gd name="T81" fmla="*/ 399 h 413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w 158"/>
                          <a:gd name="T124" fmla="*/ 0 h 413"/>
                          <a:gd name="T125" fmla="*/ 158 w 158"/>
                          <a:gd name="T126" fmla="*/ 413 h 413"/>
                        </a:gdLst>
                        <a:ahLst/>
                        <a:cxnLst>
                          <a:cxn ang="T82">
                            <a:pos x="T0" y="T1"/>
                          </a:cxn>
                          <a:cxn ang="T83">
                            <a:pos x="T2" y="T3"/>
                          </a:cxn>
                          <a:cxn ang="T84">
                            <a:pos x="T4" y="T5"/>
                          </a:cxn>
                          <a:cxn ang="T85">
                            <a:pos x="T6" y="T7"/>
                          </a:cxn>
                          <a:cxn ang="T86">
                            <a:pos x="T8" y="T9"/>
                          </a:cxn>
                          <a:cxn ang="T87">
                            <a:pos x="T10" y="T11"/>
                          </a:cxn>
                          <a:cxn ang="T88">
                            <a:pos x="T12" y="T13"/>
                          </a:cxn>
                          <a:cxn ang="T89">
                            <a:pos x="T14" y="T15"/>
                          </a:cxn>
                          <a:cxn ang="T90">
                            <a:pos x="T16" y="T17"/>
                          </a:cxn>
                          <a:cxn ang="T91">
                            <a:pos x="T18" y="T19"/>
                          </a:cxn>
                          <a:cxn ang="T92">
                            <a:pos x="T20" y="T21"/>
                          </a:cxn>
                          <a:cxn ang="T93">
                            <a:pos x="T22" y="T23"/>
                          </a:cxn>
                          <a:cxn ang="T94">
                            <a:pos x="T24" y="T25"/>
                          </a:cxn>
                          <a:cxn ang="T95">
                            <a:pos x="T26" y="T27"/>
                          </a:cxn>
                          <a:cxn ang="T96">
                            <a:pos x="T28" y="T29"/>
                          </a:cxn>
                          <a:cxn ang="T97">
                            <a:pos x="T30" y="T31"/>
                          </a:cxn>
                          <a:cxn ang="T98">
                            <a:pos x="T32" y="T33"/>
                          </a:cxn>
                          <a:cxn ang="T99">
                            <a:pos x="T34" y="T35"/>
                          </a:cxn>
                          <a:cxn ang="T100">
                            <a:pos x="T36" y="T37"/>
                          </a:cxn>
                          <a:cxn ang="T101">
                            <a:pos x="T38" y="T39"/>
                          </a:cxn>
                          <a:cxn ang="T102">
                            <a:pos x="T40" y="T41"/>
                          </a:cxn>
                          <a:cxn ang="T103">
                            <a:pos x="T42" y="T43"/>
                          </a:cxn>
                          <a:cxn ang="T104">
                            <a:pos x="T44" y="T45"/>
                          </a:cxn>
                          <a:cxn ang="T105">
                            <a:pos x="T46" y="T47"/>
                          </a:cxn>
                          <a:cxn ang="T106">
                            <a:pos x="T48" y="T49"/>
                          </a:cxn>
                          <a:cxn ang="T107">
                            <a:pos x="T50" y="T51"/>
                          </a:cxn>
                          <a:cxn ang="T108">
                            <a:pos x="T52" y="T53"/>
                          </a:cxn>
                          <a:cxn ang="T109">
                            <a:pos x="T54" y="T55"/>
                          </a:cxn>
                          <a:cxn ang="T110">
                            <a:pos x="T56" y="T57"/>
                          </a:cxn>
                          <a:cxn ang="T111">
                            <a:pos x="T58" y="T59"/>
                          </a:cxn>
                          <a:cxn ang="T112">
                            <a:pos x="T60" y="T61"/>
                          </a:cxn>
                          <a:cxn ang="T113">
                            <a:pos x="T62" y="T63"/>
                          </a:cxn>
                          <a:cxn ang="T114">
                            <a:pos x="T64" y="T65"/>
                          </a:cxn>
                          <a:cxn ang="T115">
                            <a:pos x="T66" y="T67"/>
                          </a:cxn>
                          <a:cxn ang="T116">
                            <a:pos x="T68" y="T69"/>
                          </a:cxn>
                          <a:cxn ang="T117">
                            <a:pos x="T70" y="T71"/>
                          </a:cxn>
                          <a:cxn ang="T118">
                            <a:pos x="T72" y="T73"/>
                          </a:cxn>
                          <a:cxn ang="T119">
                            <a:pos x="T74" y="T75"/>
                          </a:cxn>
                          <a:cxn ang="T120">
                            <a:pos x="T76" y="T77"/>
                          </a:cxn>
                          <a:cxn ang="T121">
                            <a:pos x="T78" y="T79"/>
                          </a:cxn>
                          <a:cxn ang="T122">
                            <a:pos x="T80" y="T81"/>
                          </a:cxn>
                        </a:cxnLst>
                        <a:rect l="T123" t="T124" r="T125" b="T126"/>
                        <a:pathLst>
                          <a:path w="158" h="413">
                            <a:moveTo>
                              <a:pt x="0" y="399"/>
                            </a:moveTo>
                            <a:lnTo>
                              <a:pt x="13" y="386"/>
                            </a:lnTo>
                            <a:lnTo>
                              <a:pt x="24" y="357"/>
                            </a:lnTo>
                            <a:lnTo>
                              <a:pt x="21" y="335"/>
                            </a:lnTo>
                            <a:lnTo>
                              <a:pt x="37" y="319"/>
                            </a:lnTo>
                            <a:lnTo>
                              <a:pt x="53" y="303"/>
                            </a:lnTo>
                            <a:lnTo>
                              <a:pt x="53" y="282"/>
                            </a:lnTo>
                            <a:lnTo>
                              <a:pt x="59" y="268"/>
                            </a:lnTo>
                            <a:lnTo>
                              <a:pt x="64" y="250"/>
                            </a:lnTo>
                            <a:lnTo>
                              <a:pt x="64" y="236"/>
                            </a:lnTo>
                            <a:lnTo>
                              <a:pt x="61" y="215"/>
                            </a:lnTo>
                            <a:lnTo>
                              <a:pt x="59" y="193"/>
                            </a:lnTo>
                            <a:lnTo>
                              <a:pt x="67" y="164"/>
                            </a:lnTo>
                            <a:lnTo>
                              <a:pt x="86" y="142"/>
                            </a:lnTo>
                            <a:lnTo>
                              <a:pt x="83" y="110"/>
                            </a:lnTo>
                            <a:lnTo>
                              <a:pt x="83" y="78"/>
                            </a:lnTo>
                            <a:lnTo>
                              <a:pt x="91" y="35"/>
                            </a:lnTo>
                            <a:lnTo>
                              <a:pt x="99" y="8"/>
                            </a:lnTo>
                            <a:lnTo>
                              <a:pt x="107" y="3"/>
                            </a:lnTo>
                            <a:lnTo>
                              <a:pt x="131" y="0"/>
                            </a:lnTo>
                            <a:lnTo>
                              <a:pt x="139" y="14"/>
                            </a:lnTo>
                            <a:lnTo>
                              <a:pt x="144" y="30"/>
                            </a:lnTo>
                            <a:lnTo>
                              <a:pt x="150" y="92"/>
                            </a:lnTo>
                            <a:lnTo>
                              <a:pt x="152" y="140"/>
                            </a:lnTo>
                            <a:lnTo>
                              <a:pt x="158" y="180"/>
                            </a:lnTo>
                            <a:lnTo>
                              <a:pt x="147" y="217"/>
                            </a:lnTo>
                            <a:lnTo>
                              <a:pt x="123" y="252"/>
                            </a:lnTo>
                            <a:lnTo>
                              <a:pt x="126" y="207"/>
                            </a:lnTo>
                            <a:lnTo>
                              <a:pt x="126" y="169"/>
                            </a:lnTo>
                            <a:lnTo>
                              <a:pt x="104" y="145"/>
                            </a:lnTo>
                            <a:lnTo>
                              <a:pt x="91" y="177"/>
                            </a:lnTo>
                            <a:lnTo>
                              <a:pt x="91" y="215"/>
                            </a:lnTo>
                            <a:lnTo>
                              <a:pt x="99" y="252"/>
                            </a:lnTo>
                            <a:lnTo>
                              <a:pt x="99" y="284"/>
                            </a:lnTo>
                            <a:lnTo>
                              <a:pt x="83" y="316"/>
                            </a:lnTo>
                            <a:lnTo>
                              <a:pt x="80" y="357"/>
                            </a:lnTo>
                            <a:lnTo>
                              <a:pt x="86" y="391"/>
                            </a:lnTo>
                            <a:lnTo>
                              <a:pt x="99" y="413"/>
                            </a:lnTo>
                            <a:lnTo>
                              <a:pt x="72" y="408"/>
                            </a:lnTo>
                            <a:lnTo>
                              <a:pt x="45" y="405"/>
                            </a:lnTo>
                            <a:lnTo>
                              <a:pt x="0" y="399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259" name="Group 1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93" y="2914"/>
                      <a:ext cx="281" cy="426"/>
                      <a:chOff x="3393" y="2914"/>
                      <a:chExt cx="281" cy="426"/>
                    </a:xfrm>
                  </p:grpSpPr>
                  <p:grpSp>
                    <p:nvGrpSpPr>
                      <p:cNvPr id="6260" name="Group 1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12" y="2914"/>
                        <a:ext cx="262" cy="351"/>
                        <a:chOff x="3412" y="2914"/>
                        <a:chExt cx="262" cy="351"/>
                      </a:xfrm>
                    </p:grpSpPr>
                    <p:sp>
                      <p:nvSpPr>
                        <p:cNvPr id="6262" name="Freeform 1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621" y="3201"/>
                          <a:ext cx="53" cy="64"/>
                        </a:xfrm>
                        <a:custGeom>
                          <a:avLst/>
                          <a:gdLst>
                            <a:gd name="T0" fmla="*/ 2 w 53"/>
                            <a:gd name="T1" fmla="*/ 64 h 64"/>
                            <a:gd name="T2" fmla="*/ 8 w 53"/>
                            <a:gd name="T3" fmla="*/ 42 h 64"/>
                            <a:gd name="T4" fmla="*/ 24 w 53"/>
                            <a:gd name="T5" fmla="*/ 29 h 64"/>
                            <a:gd name="T6" fmla="*/ 32 w 53"/>
                            <a:gd name="T7" fmla="*/ 10 h 64"/>
                            <a:gd name="T8" fmla="*/ 32 w 53"/>
                            <a:gd name="T9" fmla="*/ 5 h 64"/>
                            <a:gd name="T10" fmla="*/ 53 w 53"/>
                            <a:gd name="T11" fmla="*/ 2 h 64"/>
                            <a:gd name="T12" fmla="*/ 32 w 53"/>
                            <a:gd name="T13" fmla="*/ 0 h 64"/>
                            <a:gd name="T14" fmla="*/ 0 w 53"/>
                            <a:gd name="T15" fmla="*/ 2 h 64"/>
                            <a:gd name="T16" fmla="*/ 0 w 53"/>
                            <a:gd name="T17" fmla="*/ 8 h 64"/>
                            <a:gd name="T18" fmla="*/ 16 w 53"/>
                            <a:gd name="T19" fmla="*/ 8 h 64"/>
                            <a:gd name="T20" fmla="*/ 21 w 53"/>
                            <a:gd name="T21" fmla="*/ 16 h 64"/>
                            <a:gd name="T22" fmla="*/ 24 w 53"/>
                            <a:gd name="T23" fmla="*/ 24 h 64"/>
                            <a:gd name="T24" fmla="*/ 2 w 53"/>
                            <a:gd name="T25" fmla="*/ 64 h 64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53"/>
                            <a:gd name="T40" fmla="*/ 0 h 64"/>
                            <a:gd name="T41" fmla="*/ 53 w 53"/>
                            <a:gd name="T42" fmla="*/ 64 h 64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53" h="64">
                              <a:moveTo>
                                <a:pt x="2" y="64"/>
                              </a:moveTo>
                              <a:lnTo>
                                <a:pt x="8" y="42"/>
                              </a:lnTo>
                              <a:lnTo>
                                <a:pt x="24" y="29"/>
                              </a:lnTo>
                              <a:lnTo>
                                <a:pt x="32" y="10"/>
                              </a:lnTo>
                              <a:lnTo>
                                <a:pt x="32" y="5"/>
                              </a:lnTo>
                              <a:lnTo>
                                <a:pt x="53" y="2"/>
                              </a:lnTo>
                              <a:lnTo>
                                <a:pt x="32" y="0"/>
                              </a:lnTo>
                              <a:lnTo>
                                <a:pt x="0" y="2"/>
                              </a:lnTo>
                              <a:lnTo>
                                <a:pt x="0" y="8"/>
                              </a:lnTo>
                              <a:lnTo>
                                <a:pt x="16" y="8"/>
                              </a:lnTo>
                              <a:lnTo>
                                <a:pt x="21" y="16"/>
                              </a:lnTo>
                              <a:lnTo>
                                <a:pt x="24" y="24"/>
                              </a:lnTo>
                              <a:lnTo>
                                <a:pt x="2" y="64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201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63" name="Freeform 1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549" y="2925"/>
                          <a:ext cx="117" cy="214"/>
                        </a:xfrm>
                        <a:custGeom>
                          <a:avLst/>
                          <a:gdLst>
                            <a:gd name="T0" fmla="*/ 0 w 117"/>
                            <a:gd name="T1" fmla="*/ 0 h 214"/>
                            <a:gd name="T2" fmla="*/ 18 w 117"/>
                            <a:gd name="T3" fmla="*/ 0 h 214"/>
                            <a:gd name="T4" fmla="*/ 50 w 117"/>
                            <a:gd name="T5" fmla="*/ 0 h 214"/>
                            <a:gd name="T6" fmla="*/ 85 w 117"/>
                            <a:gd name="T7" fmla="*/ 5 h 214"/>
                            <a:gd name="T8" fmla="*/ 101 w 117"/>
                            <a:gd name="T9" fmla="*/ 10 h 214"/>
                            <a:gd name="T10" fmla="*/ 117 w 117"/>
                            <a:gd name="T11" fmla="*/ 16 h 214"/>
                            <a:gd name="T12" fmla="*/ 104 w 117"/>
                            <a:gd name="T13" fmla="*/ 37 h 214"/>
                            <a:gd name="T14" fmla="*/ 101 w 117"/>
                            <a:gd name="T15" fmla="*/ 64 h 214"/>
                            <a:gd name="T16" fmla="*/ 96 w 117"/>
                            <a:gd name="T17" fmla="*/ 110 h 214"/>
                            <a:gd name="T18" fmla="*/ 96 w 117"/>
                            <a:gd name="T19" fmla="*/ 131 h 214"/>
                            <a:gd name="T20" fmla="*/ 96 w 117"/>
                            <a:gd name="T21" fmla="*/ 155 h 214"/>
                            <a:gd name="T22" fmla="*/ 74 w 117"/>
                            <a:gd name="T23" fmla="*/ 174 h 214"/>
                            <a:gd name="T24" fmla="*/ 69 w 117"/>
                            <a:gd name="T25" fmla="*/ 193 h 214"/>
                            <a:gd name="T26" fmla="*/ 69 w 117"/>
                            <a:gd name="T27" fmla="*/ 209 h 214"/>
                            <a:gd name="T28" fmla="*/ 48 w 117"/>
                            <a:gd name="T29" fmla="*/ 214 h 214"/>
                            <a:gd name="T30" fmla="*/ 32 w 117"/>
                            <a:gd name="T31" fmla="*/ 190 h 214"/>
                            <a:gd name="T32" fmla="*/ 16 w 117"/>
                            <a:gd name="T33" fmla="*/ 155 h 214"/>
                            <a:gd name="T34" fmla="*/ 21 w 117"/>
                            <a:gd name="T35" fmla="*/ 128 h 214"/>
                            <a:gd name="T36" fmla="*/ 21 w 117"/>
                            <a:gd name="T37" fmla="*/ 91 h 214"/>
                            <a:gd name="T38" fmla="*/ 21 w 117"/>
                            <a:gd name="T39" fmla="*/ 56 h 214"/>
                            <a:gd name="T40" fmla="*/ 18 w 117"/>
                            <a:gd name="T41" fmla="*/ 29 h 214"/>
                            <a:gd name="T42" fmla="*/ 0 w 117"/>
                            <a:gd name="T43" fmla="*/ 0 h 214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w 117"/>
                            <a:gd name="T67" fmla="*/ 0 h 214"/>
                            <a:gd name="T68" fmla="*/ 117 w 117"/>
                            <a:gd name="T69" fmla="*/ 214 h 214"/>
                          </a:gdLst>
                          <a:ahLst/>
                          <a:cxnLst>
                            <a:cxn ang="T44">
                              <a:pos x="T0" y="T1"/>
                            </a:cxn>
                            <a:cxn ang="T45">
                              <a:pos x="T2" y="T3"/>
                            </a:cxn>
                            <a:cxn ang="T46">
                              <a:pos x="T4" y="T5"/>
                            </a:cxn>
                            <a:cxn ang="T47">
                              <a:pos x="T6" y="T7"/>
                            </a:cxn>
                            <a:cxn ang="T48">
                              <a:pos x="T8" y="T9"/>
                            </a:cxn>
                            <a:cxn ang="T49">
                              <a:pos x="T10" y="T11"/>
                            </a:cxn>
                            <a:cxn ang="T50">
                              <a:pos x="T12" y="T13"/>
                            </a:cxn>
                            <a:cxn ang="T51">
                              <a:pos x="T14" y="T15"/>
                            </a:cxn>
                            <a:cxn ang="T52">
                              <a:pos x="T16" y="T17"/>
                            </a:cxn>
                            <a:cxn ang="T53">
                              <a:pos x="T18" y="T19"/>
                            </a:cxn>
                            <a:cxn ang="T54">
                              <a:pos x="T20" y="T21"/>
                            </a:cxn>
                            <a:cxn ang="T55">
                              <a:pos x="T22" y="T23"/>
                            </a:cxn>
                            <a:cxn ang="T56">
                              <a:pos x="T24" y="T25"/>
                            </a:cxn>
                            <a:cxn ang="T57">
                              <a:pos x="T26" y="T27"/>
                            </a:cxn>
                            <a:cxn ang="T58">
                              <a:pos x="T28" y="T29"/>
                            </a:cxn>
                            <a:cxn ang="T59">
                              <a:pos x="T30" y="T31"/>
                            </a:cxn>
                            <a:cxn ang="T60">
                              <a:pos x="T32" y="T33"/>
                            </a:cxn>
                            <a:cxn ang="T61">
                              <a:pos x="T34" y="T35"/>
                            </a:cxn>
                            <a:cxn ang="T62">
                              <a:pos x="T36" y="T37"/>
                            </a:cxn>
                            <a:cxn ang="T63">
                              <a:pos x="T38" y="T39"/>
                            </a:cxn>
                            <a:cxn ang="T64">
                              <a:pos x="T40" y="T41"/>
                            </a:cxn>
                            <a:cxn ang="T65">
                              <a:pos x="T42" y="T43"/>
                            </a:cxn>
                          </a:cxnLst>
                          <a:rect l="T66" t="T67" r="T68" b="T69"/>
                          <a:pathLst>
                            <a:path w="117" h="214">
                              <a:moveTo>
                                <a:pt x="0" y="0"/>
                              </a:moveTo>
                              <a:lnTo>
                                <a:pt x="18" y="0"/>
                              </a:lnTo>
                              <a:lnTo>
                                <a:pt x="50" y="0"/>
                              </a:lnTo>
                              <a:lnTo>
                                <a:pt x="85" y="5"/>
                              </a:lnTo>
                              <a:lnTo>
                                <a:pt x="101" y="10"/>
                              </a:lnTo>
                              <a:lnTo>
                                <a:pt x="117" y="16"/>
                              </a:lnTo>
                              <a:lnTo>
                                <a:pt x="104" y="37"/>
                              </a:lnTo>
                              <a:lnTo>
                                <a:pt x="101" y="64"/>
                              </a:lnTo>
                              <a:lnTo>
                                <a:pt x="96" y="110"/>
                              </a:lnTo>
                              <a:lnTo>
                                <a:pt x="96" y="131"/>
                              </a:lnTo>
                              <a:lnTo>
                                <a:pt x="96" y="155"/>
                              </a:lnTo>
                              <a:lnTo>
                                <a:pt x="74" y="174"/>
                              </a:lnTo>
                              <a:lnTo>
                                <a:pt x="69" y="193"/>
                              </a:lnTo>
                              <a:lnTo>
                                <a:pt x="69" y="209"/>
                              </a:lnTo>
                              <a:lnTo>
                                <a:pt x="48" y="214"/>
                              </a:lnTo>
                              <a:lnTo>
                                <a:pt x="32" y="190"/>
                              </a:lnTo>
                              <a:lnTo>
                                <a:pt x="16" y="155"/>
                              </a:lnTo>
                              <a:lnTo>
                                <a:pt x="21" y="128"/>
                              </a:lnTo>
                              <a:lnTo>
                                <a:pt x="21" y="91"/>
                              </a:lnTo>
                              <a:lnTo>
                                <a:pt x="21" y="56"/>
                              </a:lnTo>
                              <a:lnTo>
                                <a:pt x="18" y="29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201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64" name="Freeform 1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12" y="2914"/>
                          <a:ext cx="134" cy="118"/>
                        </a:xfrm>
                        <a:custGeom>
                          <a:avLst/>
                          <a:gdLst>
                            <a:gd name="T0" fmla="*/ 115 w 134"/>
                            <a:gd name="T1" fmla="*/ 0 h 118"/>
                            <a:gd name="T2" fmla="*/ 54 w 134"/>
                            <a:gd name="T3" fmla="*/ 0 h 118"/>
                            <a:gd name="T4" fmla="*/ 19 w 134"/>
                            <a:gd name="T5" fmla="*/ 5 h 118"/>
                            <a:gd name="T6" fmla="*/ 11 w 134"/>
                            <a:gd name="T7" fmla="*/ 27 h 118"/>
                            <a:gd name="T8" fmla="*/ 3 w 134"/>
                            <a:gd name="T9" fmla="*/ 59 h 118"/>
                            <a:gd name="T10" fmla="*/ 0 w 134"/>
                            <a:gd name="T11" fmla="*/ 88 h 118"/>
                            <a:gd name="T12" fmla="*/ 11 w 134"/>
                            <a:gd name="T13" fmla="*/ 88 h 118"/>
                            <a:gd name="T14" fmla="*/ 19 w 134"/>
                            <a:gd name="T15" fmla="*/ 67 h 118"/>
                            <a:gd name="T16" fmla="*/ 30 w 134"/>
                            <a:gd name="T17" fmla="*/ 80 h 118"/>
                            <a:gd name="T18" fmla="*/ 30 w 134"/>
                            <a:gd name="T19" fmla="*/ 96 h 118"/>
                            <a:gd name="T20" fmla="*/ 35 w 134"/>
                            <a:gd name="T21" fmla="*/ 118 h 118"/>
                            <a:gd name="T22" fmla="*/ 46 w 134"/>
                            <a:gd name="T23" fmla="*/ 113 h 118"/>
                            <a:gd name="T24" fmla="*/ 48 w 134"/>
                            <a:gd name="T25" fmla="*/ 91 h 118"/>
                            <a:gd name="T26" fmla="*/ 46 w 134"/>
                            <a:gd name="T27" fmla="*/ 72 h 118"/>
                            <a:gd name="T28" fmla="*/ 46 w 134"/>
                            <a:gd name="T29" fmla="*/ 35 h 118"/>
                            <a:gd name="T30" fmla="*/ 59 w 134"/>
                            <a:gd name="T31" fmla="*/ 32 h 118"/>
                            <a:gd name="T32" fmla="*/ 70 w 134"/>
                            <a:gd name="T33" fmla="*/ 16 h 118"/>
                            <a:gd name="T34" fmla="*/ 94 w 134"/>
                            <a:gd name="T35" fmla="*/ 13 h 118"/>
                            <a:gd name="T36" fmla="*/ 110 w 134"/>
                            <a:gd name="T37" fmla="*/ 19 h 118"/>
                            <a:gd name="T38" fmla="*/ 134 w 134"/>
                            <a:gd name="T39" fmla="*/ 5 h 118"/>
                            <a:gd name="T40" fmla="*/ 131 w 134"/>
                            <a:gd name="T41" fmla="*/ 19 h 118"/>
                            <a:gd name="T42" fmla="*/ 115 w 134"/>
                            <a:gd name="T43" fmla="*/ 0 h 118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w 134"/>
                            <a:gd name="T67" fmla="*/ 0 h 118"/>
                            <a:gd name="T68" fmla="*/ 134 w 134"/>
                            <a:gd name="T69" fmla="*/ 118 h 118"/>
                          </a:gdLst>
                          <a:ahLst/>
                          <a:cxnLst>
                            <a:cxn ang="T44">
                              <a:pos x="T0" y="T1"/>
                            </a:cxn>
                            <a:cxn ang="T45">
                              <a:pos x="T2" y="T3"/>
                            </a:cxn>
                            <a:cxn ang="T46">
                              <a:pos x="T4" y="T5"/>
                            </a:cxn>
                            <a:cxn ang="T47">
                              <a:pos x="T6" y="T7"/>
                            </a:cxn>
                            <a:cxn ang="T48">
                              <a:pos x="T8" y="T9"/>
                            </a:cxn>
                            <a:cxn ang="T49">
                              <a:pos x="T10" y="T11"/>
                            </a:cxn>
                            <a:cxn ang="T50">
                              <a:pos x="T12" y="T13"/>
                            </a:cxn>
                            <a:cxn ang="T51">
                              <a:pos x="T14" y="T15"/>
                            </a:cxn>
                            <a:cxn ang="T52">
                              <a:pos x="T16" y="T17"/>
                            </a:cxn>
                            <a:cxn ang="T53">
                              <a:pos x="T18" y="T19"/>
                            </a:cxn>
                            <a:cxn ang="T54">
                              <a:pos x="T20" y="T21"/>
                            </a:cxn>
                            <a:cxn ang="T55">
                              <a:pos x="T22" y="T23"/>
                            </a:cxn>
                            <a:cxn ang="T56">
                              <a:pos x="T24" y="T25"/>
                            </a:cxn>
                            <a:cxn ang="T57">
                              <a:pos x="T26" y="T27"/>
                            </a:cxn>
                            <a:cxn ang="T58">
                              <a:pos x="T28" y="T29"/>
                            </a:cxn>
                            <a:cxn ang="T59">
                              <a:pos x="T30" y="T31"/>
                            </a:cxn>
                            <a:cxn ang="T60">
                              <a:pos x="T32" y="T33"/>
                            </a:cxn>
                            <a:cxn ang="T61">
                              <a:pos x="T34" y="T35"/>
                            </a:cxn>
                            <a:cxn ang="T62">
                              <a:pos x="T36" y="T37"/>
                            </a:cxn>
                            <a:cxn ang="T63">
                              <a:pos x="T38" y="T39"/>
                            </a:cxn>
                            <a:cxn ang="T64">
                              <a:pos x="T40" y="T41"/>
                            </a:cxn>
                            <a:cxn ang="T65">
                              <a:pos x="T42" y="T43"/>
                            </a:cxn>
                          </a:cxnLst>
                          <a:rect l="T66" t="T67" r="T68" b="T69"/>
                          <a:pathLst>
                            <a:path w="134" h="118">
                              <a:moveTo>
                                <a:pt x="115" y="0"/>
                              </a:moveTo>
                              <a:lnTo>
                                <a:pt x="54" y="0"/>
                              </a:lnTo>
                              <a:lnTo>
                                <a:pt x="19" y="5"/>
                              </a:lnTo>
                              <a:lnTo>
                                <a:pt x="11" y="27"/>
                              </a:lnTo>
                              <a:lnTo>
                                <a:pt x="3" y="59"/>
                              </a:lnTo>
                              <a:lnTo>
                                <a:pt x="0" y="88"/>
                              </a:lnTo>
                              <a:lnTo>
                                <a:pt x="11" y="88"/>
                              </a:lnTo>
                              <a:lnTo>
                                <a:pt x="19" y="67"/>
                              </a:lnTo>
                              <a:lnTo>
                                <a:pt x="30" y="80"/>
                              </a:lnTo>
                              <a:lnTo>
                                <a:pt x="30" y="96"/>
                              </a:lnTo>
                              <a:lnTo>
                                <a:pt x="35" y="118"/>
                              </a:lnTo>
                              <a:lnTo>
                                <a:pt x="46" y="113"/>
                              </a:lnTo>
                              <a:lnTo>
                                <a:pt x="48" y="91"/>
                              </a:lnTo>
                              <a:lnTo>
                                <a:pt x="46" y="72"/>
                              </a:lnTo>
                              <a:lnTo>
                                <a:pt x="46" y="35"/>
                              </a:lnTo>
                              <a:lnTo>
                                <a:pt x="59" y="32"/>
                              </a:lnTo>
                              <a:lnTo>
                                <a:pt x="70" y="16"/>
                              </a:lnTo>
                              <a:lnTo>
                                <a:pt x="94" y="13"/>
                              </a:lnTo>
                              <a:lnTo>
                                <a:pt x="110" y="19"/>
                              </a:lnTo>
                              <a:lnTo>
                                <a:pt x="134" y="5"/>
                              </a:lnTo>
                              <a:lnTo>
                                <a:pt x="131" y="19"/>
                              </a:lnTo>
                              <a:lnTo>
                                <a:pt x="115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201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6261" name="Freeform 1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3" y="3120"/>
                        <a:ext cx="86" cy="220"/>
                      </a:xfrm>
                      <a:custGeom>
                        <a:avLst/>
                        <a:gdLst>
                          <a:gd name="T0" fmla="*/ 27 w 86"/>
                          <a:gd name="T1" fmla="*/ 220 h 220"/>
                          <a:gd name="T2" fmla="*/ 27 w 86"/>
                          <a:gd name="T3" fmla="*/ 180 h 220"/>
                          <a:gd name="T4" fmla="*/ 32 w 86"/>
                          <a:gd name="T5" fmla="*/ 129 h 220"/>
                          <a:gd name="T6" fmla="*/ 30 w 86"/>
                          <a:gd name="T7" fmla="*/ 97 h 220"/>
                          <a:gd name="T8" fmla="*/ 16 w 86"/>
                          <a:gd name="T9" fmla="*/ 70 h 220"/>
                          <a:gd name="T10" fmla="*/ 11 w 86"/>
                          <a:gd name="T11" fmla="*/ 51 h 220"/>
                          <a:gd name="T12" fmla="*/ 0 w 86"/>
                          <a:gd name="T13" fmla="*/ 43 h 220"/>
                          <a:gd name="T14" fmla="*/ 14 w 86"/>
                          <a:gd name="T15" fmla="*/ 27 h 220"/>
                          <a:gd name="T16" fmla="*/ 22 w 86"/>
                          <a:gd name="T17" fmla="*/ 8 h 220"/>
                          <a:gd name="T18" fmla="*/ 30 w 86"/>
                          <a:gd name="T19" fmla="*/ 0 h 220"/>
                          <a:gd name="T20" fmla="*/ 22 w 86"/>
                          <a:gd name="T21" fmla="*/ 32 h 220"/>
                          <a:gd name="T22" fmla="*/ 24 w 86"/>
                          <a:gd name="T23" fmla="*/ 48 h 220"/>
                          <a:gd name="T24" fmla="*/ 35 w 86"/>
                          <a:gd name="T25" fmla="*/ 73 h 220"/>
                          <a:gd name="T26" fmla="*/ 49 w 86"/>
                          <a:gd name="T27" fmla="*/ 105 h 220"/>
                          <a:gd name="T28" fmla="*/ 49 w 86"/>
                          <a:gd name="T29" fmla="*/ 131 h 220"/>
                          <a:gd name="T30" fmla="*/ 65 w 86"/>
                          <a:gd name="T31" fmla="*/ 115 h 220"/>
                          <a:gd name="T32" fmla="*/ 62 w 86"/>
                          <a:gd name="T33" fmla="*/ 75 h 220"/>
                          <a:gd name="T34" fmla="*/ 67 w 86"/>
                          <a:gd name="T35" fmla="*/ 48 h 220"/>
                          <a:gd name="T36" fmla="*/ 81 w 86"/>
                          <a:gd name="T37" fmla="*/ 83 h 220"/>
                          <a:gd name="T38" fmla="*/ 86 w 86"/>
                          <a:gd name="T39" fmla="*/ 110 h 220"/>
                          <a:gd name="T40" fmla="*/ 78 w 86"/>
                          <a:gd name="T41" fmla="*/ 134 h 220"/>
                          <a:gd name="T42" fmla="*/ 65 w 86"/>
                          <a:gd name="T43" fmla="*/ 172 h 220"/>
                          <a:gd name="T44" fmla="*/ 75 w 86"/>
                          <a:gd name="T45" fmla="*/ 220 h 220"/>
                          <a:gd name="T46" fmla="*/ 27 w 86"/>
                          <a:gd name="T47" fmla="*/ 220 h 220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w 86"/>
                          <a:gd name="T73" fmla="*/ 0 h 220"/>
                          <a:gd name="T74" fmla="*/ 86 w 86"/>
                          <a:gd name="T75" fmla="*/ 220 h 220"/>
                        </a:gdLst>
                        <a:ahLst/>
                        <a:cxnLst>
                          <a:cxn ang="T48">
                            <a:pos x="T0" y="T1"/>
                          </a:cxn>
                          <a:cxn ang="T49">
                            <a:pos x="T2" y="T3"/>
                          </a:cxn>
                          <a:cxn ang="T50">
                            <a:pos x="T4" y="T5"/>
                          </a:cxn>
                          <a:cxn ang="T51">
                            <a:pos x="T6" y="T7"/>
                          </a:cxn>
                          <a:cxn ang="T52">
                            <a:pos x="T8" y="T9"/>
                          </a:cxn>
                          <a:cxn ang="T53">
                            <a:pos x="T10" y="T11"/>
                          </a:cxn>
                          <a:cxn ang="T54">
                            <a:pos x="T12" y="T13"/>
                          </a:cxn>
                          <a:cxn ang="T55">
                            <a:pos x="T14" y="T15"/>
                          </a:cxn>
                          <a:cxn ang="T56">
                            <a:pos x="T16" y="T17"/>
                          </a:cxn>
                          <a:cxn ang="T57">
                            <a:pos x="T18" y="T19"/>
                          </a:cxn>
                          <a:cxn ang="T58">
                            <a:pos x="T20" y="T21"/>
                          </a:cxn>
                          <a:cxn ang="T59">
                            <a:pos x="T22" y="T23"/>
                          </a:cxn>
                          <a:cxn ang="T60">
                            <a:pos x="T24" y="T25"/>
                          </a:cxn>
                          <a:cxn ang="T61">
                            <a:pos x="T26" y="T27"/>
                          </a:cxn>
                          <a:cxn ang="T62">
                            <a:pos x="T28" y="T29"/>
                          </a:cxn>
                          <a:cxn ang="T63">
                            <a:pos x="T30" y="T31"/>
                          </a:cxn>
                          <a:cxn ang="T64">
                            <a:pos x="T32" y="T33"/>
                          </a:cxn>
                          <a:cxn ang="T65">
                            <a:pos x="T34" y="T35"/>
                          </a:cxn>
                          <a:cxn ang="T66">
                            <a:pos x="T36" y="T37"/>
                          </a:cxn>
                          <a:cxn ang="T67">
                            <a:pos x="T38" y="T39"/>
                          </a:cxn>
                          <a:cxn ang="T68">
                            <a:pos x="T40" y="T41"/>
                          </a:cxn>
                          <a:cxn ang="T69">
                            <a:pos x="T42" y="T43"/>
                          </a:cxn>
                          <a:cxn ang="T70">
                            <a:pos x="T44" y="T45"/>
                          </a:cxn>
                          <a:cxn ang="T71">
                            <a:pos x="T46" y="T47"/>
                          </a:cxn>
                        </a:cxnLst>
                        <a:rect l="T72" t="T73" r="T74" b="T75"/>
                        <a:pathLst>
                          <a:path w="86" h="220">
                            <a:moveTo>
                              <a:pt x="27" y="220"/>
                            </a:moveTo>
                            <a:lnTo>
                              <a:pt x="27" y="180"/>
                            </a:lnTo>
                            <a:lnTo>
                              <a:pt x="32" y="129"/>
                            </a:lnTo>
                            <a:lnTo>
                              <a:pt x="30" y="97"/>
                            </a:lnTo>
                            <a:lnTo>
                              <a:pt x="16" y="70"/>
                            </a:lnTo>
                            <a:lnTo>
                              <a:pt x="11" y="51"/>
                            </a:lnTo>
                            <a:lnTo>
                              <a:pt x="0" y="43"/>
                            </a:lnTo>
                            <a:lnTo>
                              <a:pt x="14" y="27"/>
                            </a:lnTo>
                            <a:lnTo>
                              <a:pt x="22" y="8"/>
                            </a:lnTo>
                            <a:lnTo>
                              <a:pt x="30" y="0"/>
                            </a:lnTo>
                            <a:lnTo>
                              <a:pt x="22" y="32"/>
                            </a:lnTo>
                            <a:lnTo>
                              <a:pt x="24" y="48"/>
                            </a:lnTo>
                            <a:lnTo>
                              <a:pt x="35" y="73"/>
                            </a:lnTo>
                            <a:lnTo>
                              <a:pt x="49" y="105"/>
                            </a:lnTo>
                            <a:lnTo>
                              <a:pt x="49" y="131"/>
                            </a:lnTo>
                            <a:lnTo>
                              <a:pt x="65" y="115"/>
                            </a:lnTo>
                            <a:lnTo>
                              <a:pt x="62" y="75"/>
                            </a:lnTo>
                            <a:lnTo>
                              <a:pt x="67" y="48"/>
                            </a:lnTo>
                            <a:lnTo>
                              <a:pt x="81" y="83"/>
                            </a:lnTo>
                            <a:lnTo>
                              <a:pt x="86" y="110"/>
                            </a:lnTo>
                            <a:lnTo>
                              <a:pt x="78" y="134"/>
                            </a:lnTo>
                            <a:lnTo>
                              <a:pt x="65" y="172"/>
                            </a:lnTo>
                            <a:lnTo>
                              <a:pt x="75" y="220"/>
                            </a:lnTo>
                            <a:lnTo>
                              <a:pt x="27" y="220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161" name="Group 178"/>
                <p:cNvGrpSpPr>
                  <a:grpSpLocks/>
                </p:cNvGrpSpPr>
                <p:nvPr/>
              </p:nvGrpSpPr>
              <p:grpSpPr bwMode="auto">
                <a:xfrm rot="5400000">
                  <a:off x="1229" y="2179"/>
                  <a:ext cx="136" cy="290"/>
                  <a:chOff x="2519" y="3069"/>
                  <a:chExt cx="136" cy="290"/>
                </a:xfrm>
              </p:grpSpPr>
              <p:sp>
                <p:nvSpPr>
                  <p:cNvPr id="6253" name="Freeform 179"/>
                  <p:cNvSpPr>
                    <a:spLocks/>
                  </p:cNvSpPr>
                  <p:nvPr/>
                </p:nvSpPr>
                <p:spPr bwMode="auto">
                  <a:xfrm>
                    <a:off x="2521" y="3069"/>
                    <a:ext cx="134" cy="284"/>
                  </a:xfrm>
                  <a:custGeom>
                    <a:avLst/>
                    <a:gdLst>
                      <a:gd name="T0" fmla="*/ 97 w 134"/>
                      <a:gd name="T1" fmla="*/ 3 h 284"/>
                      <a:gd name="T2" fmla="*/ 49 w 134"/>
                      <a:gd name="T3" fmla="*/ 0 h 284"/>
                      <a:gd name="T4" fmla="*/ 8 w 134"/>
                      <a:gd name="T5" fmla="*/ 0 h 284"/>
                      <a:gd name="T6" fmla="*/ 6 w 134"/>
                      <a:gd name="T7" fmla="*/ 22 h 284"/>
                      <a:gd name="T8" fmla="*/ 0 w 134"/>
                      <a:gd name="T9" fmla="*/ 59 h 284"/>
                      <a:gd name="T10" fmla="*/ 0 w 134"/>
                      <a:gd name="T11" fmla="*/ 91 h 284"/>
                      <a:gd name="T12" fmla="*/ 0 w 134"/>
                      <a:gd name="T13" fmla="*/ 145 h 284"/>
                      <a:gd name="T14" fmla="*/ 0 w 134"/>
                      <a:gd name="T15" fmla="*/ 199 h 284"/>
                      <a:gd name="T16" fmla="*/ 6 w 134"/>
                      <a:gd name="T17" fmla="*/ 231 h 284"/>
                      <a:gd name="T18" fmla="*/ 6 w 134"/>
                      <a:gd name="T19" fmla="*/ 284 h 284"/>
                      <a:gd name="T20" fmla="*/ 86 w 134"/>
                      <a:gd name="T21" fmla="*/ 282 h 284"/>
                      <a:gd name="T22" fmla="*/ 134 w 134"/>
                      <a:gd name="T23" fmla="*/ 276 h 284"/>
                      <a:gd name="T24" fmla="*/ 126 w 134"/>
                      <a:gd name="T25" fmla="*/ 201 h 284"/>
                      <a:gd name="T26" fmla="*/ 110 w 134"/>
                      <a:gd name="T27" fmla="*/ 75 h 284"/>
                      <a:gd name="T28" fmla="*/ 97 w 134"/>
                      <a:gd name="T29" fmla="*/ 3 h 28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34"/>
                      <a:gd name="T46" fmla="*/ 0 h 284"/>
                      <a:gd name="T47" fmla="*/ 134 w 134"/>
                      <a:gd name="T48" fmla="*/ 284 h 28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34" h="284">
                        <a:moveTo>
                          <a:pt x="97" y="3"/>
                        </a:moveTo>
                        <a:lnTo>
                          <a:pt x="49" y="0"/>
                        </a:lnTo>
                        <a:lnTo>
                          <a:pt x="8" y="0"/>
                        </a:lnTo>
                        <a:lnTo>
                          <a:pt x="6" y="22"/>
                        </a:lnTo>
                        <a:lnTo>
                          <a:pt x="0" y="59"/>
                        </a:lnTo>
                        <a:lnTo>
                          <a:pt x="0" y="91"/>
                        </a:lnTo>
                        <a:lnTo>
                          <a:pt x="0" y="145"/>
                        </a:lnTo>
                        <a:lnTo>
                          <a:pt x="0" y="199"/>
                        </a:lnTo>
                        <a:lnTo>
                          <a:pt x="6" y="231"/>
                        </a:lnTo>
                        <a:lnTo>
                          <a:pt x="6" y="284"/>
                        </a:lnTo>
                        <a:lnTo>
                          <a:pt x="86" y="282"/>
                        </a:lnTo>
                        <a:lnTo>
                          <a:pt x="134" y="276"/>
                        </a:lnTo>
                        <a:lnTo>
                          <a:pt x="126" y="201"/>
                        </a:lnTo>
                        <a:lnTo>
                          <a:pt x="110" y="75"/>
                        </a:lnTo>
                        <a:lnTo>
                          <a:pt x="97" y="3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4" name="Freeform 180"/>
                  <p:cNvSpPr>
                    <a:spLocks/>
                  </p:cNvSpPr>
                  <p:nvPr/>
                </p:nvSpPr>
                <p:spPr bwMode="auto">
                  <a:xfrm>
                    <a:off x="2519" y="3077"/>
                    <a:ext cx="72" cy="282"/>
                  </a:xfrm>
                  <a:custGeom>
                    <a:avLst/>
                    <a:gdLst>
                      <a:gd name="T0" fmla="*/ 16 w 72"/>
                      <a:gd name="T1" fmla="*/ 0 h 282"/>
                      <a:gd name="T2" fmla="*/ 18 w 72"/>
                      <a:gd name="T3" fmla="*/ 19 h 282"/>
                      <a:gd name="T4" fmla="*/ 24 w 72"/>
                      <a:gd name="T5" fmla="*/ 35 h 282"/>
                      <a:gd name="T6" fmla="*/ 40 w 72"/>
                      <a:gd name="T7" fmla="*/ 49 h 282"/>
                      <a:gd name="T8" fmla="*/ 61 w 72"/>
                      <a:gd name="T9" fmla="*/ 67 h 282"/>
                      <a:gd name="T10" fmla="*/ 72 w 72"/>
                      <a:gd name="T11" fmla="*/ 94 h 282"/>
                      <a:gd name="T12" fmla="*/ 69 w 72"/>
                      <a:gd name="T13" fmla="*/ 121 h 282"/>
                      <a:gd name="T14" fmla="*/ 61 w 72"/>
                      <a:gd name="T15" fmla="*/ 124 h 282"/>
                      <a:gd name="T16" fmla="*/ 45 w 72"/>
                      <a:gd name="T17" fmla="*/ 113 h 282"/>
                      <a:gd name="T18" fmla="*/ 29 w 72"/>
                      <a:gd name="T19" fmla="*/ 113 h 282"/>
                      <a:gd name="T20" fmla="*/ 29 w 72"/>
                      <a:gd name="T21" fmla="*/ 132 h 282"/>
                      <a:gd name="T22" fmla="*/ 51 w 72"/>
                      <a:gd name="T23" fmla="*/ 153 h 282"/>
                      <a:gd name="T24" fmla="*/ 61 w 72"/>
                      <a:gd name="T25" fmla="*/ 177 h 282"/>
                      <a:gd name="T26" fmla="*/ 61 w 72"/>
                      <a:gd name="T27" fmla="*/ 207 h 282"/>
                      <a:gd name="T28" fmla="*/ 53 w 72"/>
                      <a:gd name="T29" fmla="*/ 233 h 282"/>
                      <a:gd name="T30" fmla="*/ 48 w 72"/>
                      <a:gd name="T31" fmla="*/ 279 h 282"/>
                      <a:gd name="T32" fmla="*/ 5 w 72"/>
                      <a:gd name="T33" fmla="*/ 282 h 282"/>
                      <a:gd name="T34" fmla="*/ 2 w 72"/>
                      <a:gd name="T35" fmla="*/ 209 h 282"/>
                      <a:gd name="T36" fmla="*/ 0 w 72"/>
                      <a:gd name="T37" fmla="*/ 156 h 282"/>
                      <a:gd name="T38" fmla="*/ 0 w 72"/>
                      <a:gd name="T39" fmla="*/ 102 h 282"/>
                      <a:gd name="T40" fmla="*/ 0 w 72"/>
                      <a:gd name="T41" fmla="*/ 43 h 282"/>
                      <a:gd name="T42" fmla="*/ 16 w 72"/>
                      <a:gd name="T43" fmla="*/ 0 h 282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72"/>
                      <a:gd name="T67" fmla="*/ 0 h 282"/>
                      <a:gd name="T68" fmla="*/ 72 w 72"/>
                      <a:gd name="T69" fmla="*/ 282 h 282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72" h="282">
                        <a:moveTo>
                          <a:pt x="16" y="0"/>
                        </a:moveTo>
                        <a:lnTo>
                          <a:pt x="18" y="19"/>
                        </a:lnTo>
                        <a:lnTo>
                          <a:pt x="24" y="35"/>
                        </a:lnTo>
                        <a:lnTo>
                          <a:pt x="40" y="49"/>
                        </a:lnTo>
                        <a:lnTo>
                          <a:pt x="61" y="67"/>
                        </a:lnTo>
                        <a:lnTo>
                          <a:pt x="72" y="94"/>
                        </a:lnTo>
                        <a:lnTo>
                          <a:pt x="69" y="121"/>
                        </a:lnTo>
                        <a:lnTo>
                          <a:pt x="61" y="124"/>
                        </a:lnTo>
                        <a:lnTo>
                          <a:pt x="45" y="113"/>
                        </a:lnTo>
                        <a:lnTo>
                          <a:pt x="29" y="113"/>
                        </a:lnTo>
                        <a:lnTo>
                          <a:pt x="29" y="132"/>
                        </a:lnTo>
                        <a:lnTo>
                          <a:pt x="51" y="153"/>
                        </a:lnTo>
                        <a:lnTo>
                          <a:pt x="61" y="177"/>
                        </a:lnTo>
                        <a:lnTo>
                          <a:pt x="61" y="207"/>
                        </a:lnTo>
                        <a:lnTo>
                          <a:pt x="53" y="233"/>
                        </a:lnTo>
                        <a:lnTo>
                          <a:pt x="48" y="279"/>
                        </a:lnTo>
                        <a:lnTo>
                          <a:pt x="5" y="282"/>
                        </a:lnTo>
                        <a:lnTo>
                          <a:pt x="2" y="209"/>
                        </a:lnTo>
                        <a:lnTo>
                          <a:pt x="0" y="156"/>
                        </a:lnTo>
                        <a:lnTo>
                          <a:pt x="0" y="102"/>
                        </a:lnTo>
                        <a:lnTo>
                          <a:pt x="0" y="43"/>
                        </a:lnTo>
                        <a:lnTo>
                          <a:pt x="16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5" name="Freeform 181"/>
                  <p:cNvSpPr>
                    <a:spLocks/>
                  </p:cNvSpPr>
                  <p:nvPr/>
                </p:nvSpPr>
                <p:spPr bwMode="auto">
                  <a:xfrm>
                    <a:off x="2524" y="3069"/>
                    <a:ext cx="27" cy="86"/>
                  </a:xfrm>
                  <a:custGeom>
                    <a:avLst/>
                    <a:gdLst>
                      <a:gd name="T0" fmla="*/ 8 w 27"/>
                      <a:gd name="T1" fmla="*/ 0 h 86"/>
                      <a:gd name="T2" fmla="*/ 11 w 27"/>
                      <a:gd name="T3" fmla="*/ 22 h 86"/>
                      <a:gd name="T4" fmla="*/ 13 w 27"/>
                      <a:gd name="T5" fmla="*/ 38 h 86"/>
                      <a:gd name="T6" fmla="*/ 21 w 27"/>
                      <a:gd name="T7" fmla="*/ 51 h 86"/>
                      <a:gd name="T8" fmla="*/ 27 w 27"/>
                      <a:gd name="T9" fmla="*/ 65 h 86"/>
                      <a:gd name="T10" fmla="*/ 27 w 27"/>
                      <a:gd name="T11" fmla="*/ 81 h 86"/>
                      <a:gd name="T12" fmla="*/ 24 w 27"/>
                      <a:gd name="T13" fmla="*/ 83 h 86"/>
                      <a:gd name="T14" fmla="*/ 8 w 27"/>
                      <a:gd name="T15" fmla="*/ 86 h 86"/>
                      <a:gd name="T16" fmla="*/ 3 w 27"/>
                      <a:gd name="T17" fmla="*/ 83 h 86"/>
                      <a:gd name="T18" fmla="*/ 0 w 27"/>
                      <a:gd name="T19" fmla="*/ 70 h 86"/>
                      <a:gd name="T20" fmla="*/ 0 w 27"/>
                      <a:gd name="T21" fmla="*/ 51 h 86"/>
                      <a:gd name="T22" fmla="*/ 0 w 27"/>
                      <a:gd name="T23" fmla="*/ 35 h 86"/>
                      <a:gd name="T24" fmla="*/ 8 w 27"/>
                      <a:gd name="T25" fmla="*/ 0 h 8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27"/>
                      <a:gd name="T40" fmla="*/ 0 h 86"/>
                      <a:gd name="T41" fmla="*/ 27 w 27"/>
                      <a:gd name="T42" fmla="*/ 86 h 8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27" h="86">
                        <a:moveTo>
                          <a:pt x="8" y="0"/>
                        </a:moveTo>
                        <a:lnTo>
                          <a:pt x="11" y="22"/>
                        </a:lnTo>
                        <a:lnTo>
                          <a:pt x="13" y="38"/>
                        </a:lnTo>
                        <a:lnTo>
                          <a:pt x="21" y="51"/>
                        </a:lnTo>
                        <a:lnTo>
                          <a:pt x="27" y="65"/>
                        </a:lnTo>
                        <a:lnTo>
                          <a:pt x="27" y="81"/>
                        </a:lnTo>
                        <a:lnTo>
                          <a:pt x="24" y="83"/>
                        </a:lnTo>
                        <a:lnTo>
                          <a:pt x="8" y="86"/>
                        </a:lnTo>
                        <a:lnTo>
                          <a:pt x="3" y="83"/>
                        </a:lnTo>
                        <a:lnTo>
                          <a:pt x="0" y="70"/>
                        </a:lnTo>
                        <a:lnTo>
                          <a:pt x="0" y="51"/>
                        </a:lnTo>
                        <a:lnTo>
                          <a:pt x="0" y="35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62" name="Freeform 182"/>
                <p:cNvSpPr>
                  <a:spLocks/>
                </p:cNvSpPr>
                <p:nvPr/>
              </p:nvSpPr>
              <p:spPr bwMode="auto">
                <a:xfrm>
                  <a:off x="1632" y="2832"/>
                  <a:ext cx="193" cy="105"/>
                </a:xfrm>
                <a:custGeom>
                  <a:avLst/>
                  <a:gdLst>
                    <a:gd name="T0" fmla="*/ 11 w 193"/>
                    <a:gd name="T1" fmla="*/ 54 h 105"/>
                    <a:gd name="T2" fmla="*/ 49 w 193"/>
                    <a:gd name="T3" fmla="*/ 40 h 105"/>
                    <a:gd name="T4" fmla="*/ 83 w 193"/>
                    <a:gd name="T5" fmla="*/ 24 h 105"/>
                    <a:gd name="T6" fmla="*/ 123 w 193"/>
                    <a:gd name="T7" fmla="*/ 11 h 105"/>
                    <a:gd name="T8" fmla="*/ 150 w 193"/>
                    <a:gd name="T9" fmla="*/ 3 h 105"/>
                    <a:gd name="T10" fmla="*/ 188 w 193"/>
                    <a:gd name="T11" fmla="*/ 0 h 105"/>
                    <a:gd name="T12" fmla="*/ 193 w 193"/>
                    <a:gd name="T13" fmla="*/ 54 h 105"/>
                    <a:gd name="T14" fmla="*/ 193 w 193"/>
                    <a:gd name="T15" fmla="*/ 89 h 105"/>
                    <a:gd name="T16" fmla="*/ 193 w 193"/>
                    <a:gd name="T17" fmla="*/ 97 h 105"/>
                    <a:gd name="T18" fmla="*/ 148 w 193"/>
                    <a:gd name="T19" fmla="*/ 105 h 105"/>
                    <a:gd name="T20" fmla="*/ 91 w 193"/>
                    <a:gd name="T21" fmla="*/ 105 h 105"/>
                    <a:gd name="T22" fmla="*/ 46 w 193"/>
                    <a:gd name="T23" fmla="*/ 102 h 105"/>
                    <a:gd name="T24" fmla="*/ 0 w 193"/>
                    <a:gd name="T25" fmla="*/ 94 h 105"/>
                    <a:gd name="T26" fmla="*/ 11 w 193"/>
                    <a:gd name="T27" fmla="*/ 54 h 105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93"/>
                    <a:gd name="T43" fmla="*/ 0 h 105"/>
                    <a:gd name="T44" fmla="*/ 193 w 193"/>
                    <a:gd name="T45" fmla="*/ 105 h 105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93" h="105">
                      <a:moveTo>
                        <a:pt x="11" y="54"/>
                      </a:moveTo>
                      <a:lnTo>
                        <a:pt x="49" y="40"/>
                      </a:lnTo>
                      <a:lnTo>
                        <a:pt x="83" y="24"/>
                      </a:lnTo>
                      <a:lnTo>
                        <a:pt x="123" y="11"/>
                      </a:lnTo>
                      <a:lnTo>
                        <a:pt x="150" y="3"/>
                      </a:lnTo>
                      <a:lnTo>
                        <a:pt x="188" y="0"/>
                      </a:lnTo>
                      <a:lnTo>
                        <a:pt x="193" y="54"/>
                      </a:lnTo>
                      <a:lnTo>
                        <a:pt x="193" y="89"/>
                      </a:lnTo>
                      <a:lnTo>
                        <a:pt x="193" y="97"/>
                      </a:lnTo>
                      <a:lnTo>
                        <a:pt x="148" y="105"/>
                      </a:lnTo>
                      <a:lnTo>
                        <a:pt x="91" y="105"/>
                      </a:lnTo>
                      <a:lnTo>
                        <a:pt x="46" y="102"/>
                      </a:lnTo>
                      <a:lnTo>
                        <a:pt x="0" y="94"/>
                      </a:lnTo>
                      <a:lnTo>
                        <a:pt x="11" y="54"/>
                      </a:lnTo>
                      <a:close/>
                    </a:path>
                  </a:pathLst>
                </a:custGeom>
                <a:solidFill>
                  <a:srgbClr val="603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63" name="Group 183"/>
                <p:cNvGrpSpPr>
                  <a:grpSpLocks/>
                </p:cNvGrpSpPr>
                <p:nvPr/>
              </p:nvGrpSpPr>
              <p:grpSpPr bwMode="auto">
                <a:xfrm>
                  <a:off x="1008" y="2448"/>
                  <a:ext cx="142" cy="48"/>
                  <a:chOff x="2460" y="3032"/>
                  <a:chExt cx="142" cy="48"/>
                </a:xfrm>
              </p:grpSpPr>
              <p:sp>
                <p:nvSpPr>
                  <p:cNvPr id="6251" name="Freeform 184"/>
                  <p:cNvSpPr>
                    <a:spLocks/>
                  </p:cNvSpPr>
                  <p:nvPr/>
                </p:nvSpPr>
                <p:spPr bwMode="auto">
                  <a:xfrm>
                    <a:off x="2460" y="3032"/>
                    <a:ext cx="142" cy="48"/>
                  </a:xfrm>
                  <a:custGeom>
                    <a:avLst/>
                    <a:gdLst>
                      <a:gd name="T0" fmla="*/ 16 w 142"/>
                      <a:gd name="T1" fmla="*/ 0 h 48"/>
                      <a:gd name="T2" fmla="*/ 45 w 142"/>
                      <a:gd name="T3" fmla="*/ 0 h 48"/>
                      <a:gd name="T4" fmla="*/ 77 w 142"/>
                      <a:gd name="T5" fmla="*/ 0 h 48"/>
                      <a:gd name="T6" fmla="*/ 93 w 142"/>
                      <a:gd name="T7" fmla="*/ 0 h 48"/>
                      <a:gd name="T8" fmla="*/ 99 w 142"/>
                      <a:gd name="T9" fmla="*/ 0 h 48"/>
                      <a:gd name="T10" fmla="*/ 104 w 142"/>
                      <a:gd name="T11" fmla="*/ 0 h 48"/>
                      <a:gd name="T12" fmla="*/ 110 w 142"/>
                      <a:gd name="T13" fmla="*/ 0 h 48"/>
                      <a:gd name="T14" fmla="*/ 142 w 142"/>
                      <a:gd name="T15" fmla="*/ 3 h 48"/>
                      <a:gd name="T16" fmla="*/ 142 w 142"/>
                      <a:gd name="T17" fmla="*/ 21 h 48"/>
                      <a:gd name="T18" fmla="*/ 136 w 142"/>
                      <a:gd name="T19" fmla="*/ 43 h 48"/>
                      <a:gd name="T20" fmla="*/ 85 w 142"/>
                      <a:gd name="T21" fmla="*/ 45 h 48"/>
                      <a:gd name="T22" fmla="*/ 0 w 142"/>
                      <a:gd name="T23" fmla="*/ 48 h 48"/>
                      <a:gd name="T24" fmla="*/ 16 w 142"/>
                      <a:gd name="T25" fmla="*/ 0 h 4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42"/>
                      <a:gd name="T40" fmla="*/ 0 h 48"/>
                      <a:gd name="T41" fmla="*/ 142 w 142"/>
                      <a:gd name="T42" fmla="*/ 48 h 48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42" h="48">
                        <a:moveTo>
                          <a:pt x="16" y="0"/>
                        </a:moveTo>
                        <a:lnTo>
                          <a:pt x="45" y="0"/>
                        </a:lnTo>
                        <a:lnTo>
                          <a:pt x="77" y="0"/>
                        </a:lnTo>
                        <a:lnTo>
                          <a:pt x="93" y="0"/>
                        </a:lnTo>
                        <a:lnTo>
                          <a:pt x="99" y="0"/>
                        </a:lnTo>
                        <a:lnTo>
                          <a:pt x="104" y="0"/>
                        </a:lnTo>
                        <a:lnTo>
                          <a:pt x="110" y="0"/>
                        </a:lnTo>
                        <a:lnTo>
                          <a:pt x="142" y="3"/>
                        </a:lnTo>
                        <a:lnTo>
                          <a:pt x="142" y="21"/>
                        </a:lnTo>
                        <a:lnTo>
                          <a:pt x="136" y="43"/>
                        </a:lnTo>
                        <a:lnTo>
                          <a:pt x="85" y="45"/>
                        </a:lnTo>
                        <a:lnTo>
                          <a:pt x="0" y="48"/>
                        </a:lnTo>
                        <a:lnTo>
                          <a:pt x="16" y="0"/>
                        </a:lnTo>
                        <a:close/>
                      </a:path>
                    </a:pathLst>
                  </a:custGeom>
                  <a:solidFill>
                    <a:srgbClr val="402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2" name="Freeform 185"/>
                  <p:cNvSpPr>
                    <a:spLocks/>
                  </p:cNvSpPr>
                  <p:nvPr/>
                </p:nvSpPr>
                <p:spPr bwMode="auto">
                  <a:xfrm>
                    <a:off x="2463" y="3069"/>
                    <a:ext cx="131" cy="11"/>
                  </a:xfrm>
                  <a:custGeom>
                    <a:avLst/>
                    <a:gdLst>
                      <a:gd name="T0" fmla="*/ 0 w 131"/>
                      <a:gd name="T1" fmla="*/ 3 h 11"/>
                      <a:gd name="T2" fmla="*/ 45 w 131"/>
                      <a:gd name="T3" fmla="*/ 0 h 11"/>
                      <a:gd name="T4" fmla="*/ 88 w 131"/>
                      <a:gd name="T5" fmla="*/ 0 h 11"/>
                      <a:gd name="T6" fmla="*/ 131 w 131"/>
                      <a:gd name="T7" fmla="*/ 3 h 11"/>
                      <a:gd name="T8" fmla="*/ 123 w 131"/>
                      <a:gd name="T9" fmla="*/ 8 h 11"/>
                      <a:gd name="T10" fmla="*/ 90 w 131"/>
                      <a:gd name="T11" fmla="*/ 8 h 11"/>
                      <a:gd name="T12" fmla="*/ 42 w 131"/>
                      <a:gd name="T13" fmla="*/ 11 h 11"/>
                      <a:gd name="T14" fmla="*/ 0 w 131"/>
                      <a:gd name="T15" fmla="*/ 3 h 1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31"/>
                      <a:gd name="T25" fmla="*/ 0 h 11"/>
                      <a:gd name="T26" fmla="*/ 131 w 131"/>
                      <a:gd name="T27" fmla="*/ 11 h 11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31" h="11">
                        <a:moveTo>
                          <a:pt x="0" y="3"/>
                        </a:moveTo>
                        <a:lnTo>
                          <a:pt x="45" y="0"/>
                        </a:lnTo>
                        <a:lnTo>
                          <a:pt x="88" y="0"/>
                        </a:lnTo>
                        <a:lnTo>
                          <a:pt x="131" y="3"/>
                        </a:lnTo>
                        <a:lnTo>
                          <a:pt x="123" y="8"/>
                        </a:lnTo>
                        <a:lnTo>
                          <a:pt x="90" y="8"/>
                        </a:lnTo>
                        <a:lnTo>
                          <a:pt x="42" y="11"/>
                        </a:lnTo>
                        <a:lnTo>
                          <a:pt x="0" y="3"/>
                        </a:lnTo>
                        <a:close/>
                      </a:path>
                    </a:pathLst>
                  </a:custGeom>
                  <a:solidFill>
                    <a:srgbClr val="201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4" name="Group 186"/>
                <p:cNvGrpSpPr>
                  <a:grpSpLocks/>
                </p:cNvGrpSpPr>
                <p:nvPr/>
              </p:nvGrpSpPr>
              <p:grpSpPr bwMode="auto">
                <a:xfrm rot="5400000">
                  <a:off x="1058" y="3262"/>
                  <a:ext cx="170" cy="269"/>
                  <a:chOff x="1330" y="3068"/>
                  <a:chExt cx="170" cy="269"/>
                </a:xfrm>
              </p:grpSpPr>
              <p:sp>
                <p:nvSpPr>
                  <p:cNvPr id="6248" name="Freeform 187"/>
                  <p:cNvSpPr>
                    <a:spLocks/>
                  </p:cNvSpPr>
                  <p:nvPr/>
                </p:nvSpPr>
                <p:spPr bwMode="auto">
                  <a:xfrm>
                    <a:off x="1330" y="3068"/>
                    <a:ext cx="170" cy="266"/>
                  </a:xfrm>
                  <a:custGeom>
                    <a:avLst/>
                    <a:gdLst>
                      <a:gd name="T0" fmla="*/ 43 w 170"/>
                      <a:gd name="T1" fmla="*/ 0 h 266"/>
                      <a:gd name="T2" fmla="*/ 69 w 170"/>
                      <a:gd name="T3" fmla="*/ 0 h 266"/>
                      <a:gd name="T4" fmla="*/ 91 w 170"/>
                      <a:gd name="T5" fmla="*/ 2 h 266"/>
                      <a:gd name="T6" fmla="*/ 111 w 170"/>
                      <a:gd name="T7" fmla="*/ 1 h 266"/>
                      <a:gd name="T8" fmla="*/ 125 w 170"/>
                      <a:gd name="T9" fmla="*/ 1 h 266"/>
                      <a:gd name="T10" fmla="*/ 144 w 170"/>
                      <a:gd name="T11" fmla="*/ 2 h 266"/>
                      <a:gd name="T12" fmla="*/ 157 w 170"/>
                      <a:gd name="T13" fmla="*/ 9 h 266"/>
                      <a:gd name="T14" fmla="*/ 163 w 170"/>
                      <a:gd name="T15" fmla="*/ 24 h 266"/>
                      <a:gd name="T16" fmla="*/ 165 w 170"/>
                      <a:gd name="T17" fmla="*/ 42 h 266"/>
                      <a:gd name="T18" fmla="*/ 166 w 170"/>
                      <a:gd name="T19" fmla="*/ 50 h 266"/>
                      <a:gd name="T20" fmla="*/ 169 w 170"/>
                      <a:gd name="T21" fmla="*/ 74 h 266"/>
                      <a:gd name="T22" fmla="*/ 169 w 170"/>
                      <a:gd name="T23" fmla="*/ 100 h 266"/>
                      <a:gd name="T24" fmla="*/ 169 w 170"/>
                      <a:gd name="T25" fmla="*/ 125 h 266"/>
                      <a:gd name="T26" fmla="*/ 170 w 170"/>
                      <a:gd name="T27" fmla="*/ 151 h 266"/>
                      <a:gd name="T28" fmla="*/ 166 w 170"/>
                      <a:gd name="T29" fmla="*/ 171 h 266"/>
                      <a:gd name="T30" fmla="*/ 163 w 170"/>
                      <a:gd name="T31" fmla="*/ 187 h 266"/>
                      <a:gd name="T32" fmla="*/ 163 w 170"/>
                      <a:gd name="T33" fmla="*/ 208 h 266"/>
                      <a:gd name="T34" fmla="*/ 160 w 170"/>
                      <a:gd name="T35" fmla="*/ 222 h 266"/>
                      <a:gd name="T36" fmla="*/ 160 w 170"/>
                      <a:gd name="T37" fmla="*/ 238 h 266"/>
                      <a:gd name="T38" fmla="*/ 158 w 170"/>
                      <a:gd name="T39" fmla="*/ 246 h 266"/>
                      <a:gd name="T40" fmla="*/ 157 w 170"/>
                      <a:gd name="T41" fmla="*/ 257 h 266"/>
                      <a:gd name="T42" fmla="*/ 136 w 170"/>
                      <a:gd name="T43" fmla="*/ 264 h 266"/>
                      <a:gd name="T44" fmla="*/ 103 w 170"/>
                      <a:gd name="T45" fmla="*/ 264 h 266"/>
                      <a:gd name="T46" fmla="*/ 83 w 170"/>
                      <a:gd name="T47" fmla="*/ 266 h 266"/>
                      <a:gd name="T48" fmla="*/ 48 w 170"/>
                      <a:gd name="T49" fmla="*/ 266 h 266"/>
                      <a:gd name="T50" fmla="*/ 19 w 170"/>
                      <a:gd name="T51" fmla="*/ 265 h 266"/>
                      <a:gd name="T52" fmla="*/ 3 w 170"/>
                      <a:gd name="T53" fmla="*/ 258 h 266"/>
                      <a:gd name="T54" fmla="*/ 0 w 170"/>
                      <a:gd name="T55" fmla="*/ 241 h 266"/>
                      <a:gd name="T56" fmla="*/ 3 w 170"/>
                      <a:gd name="T57" fmla="*/ 216 h 266"/>
                      <a:gd name="T58" fmla="*/ 3 w 170"/>
                      <a:gd name="T59" fmla="*/ 192 h 266"/>
                      <a:gd name="T60" fmla="*/ 8 w 170"/>
                      <a:gd name="T61" fmla="*/ 159 h 266"/>
                      <a:gd name="T62" fmla="*/ 15 w 170"/>
                      <a:gd name="T63" fmla="*/ 122 h 266"/>
                      <a:gd name="T64" fmla="*/ 13 w 170"/>
                      <a:gd name="T65" fmla="*/ 95 h 266"/>
                      <a:gd name="T66" fmla="*/ 18 w 170"/>
                      <a:gd name="T67" fmla="*/ 66 h 266"/>
                      <a:gd name="T68" fmla="*/ 23 w 170"/>
                      <a:gd name="T69" fmla="*/ 52 h 266"/>
                      <a:gd name="T70" fmla="*/ 29 w 170"/>
                      <a:gd name="T71" fmla="*/ 36 h 266"/>
                      <a:gd name="T72" fmla="*/ 29 w 170"/>
                      <a:gd name="T73" fmla="*/ 24 h 266"/>
                      <a:gd name="T74" fmla="*/ 43 w 170"/>
                      <a:gd name="T75" fmla="*/ 0 h 26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170"/>
                      <a:gd name="T115" fmla="*/ 0 h 266"/>
                      <a:gd name="T116" fmla="*/ 170 w 170"/>
                      <a:gd name="T117" fmla="*/ 266 h 26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170" h="266">
                        <a:moveTo>
                          <a:pt x="43" y="0"/>
                        </a:moveTo>
                        <a:lnTo>
                          <a:pt x="69" y="0"/>
                        </a:lnTo>
                        <a:lnTo>
                          <a:pt x="91" y="2"/>
                        </a:lnTo>
                        <a:lnTo>
                          <a:pt x="111" y="1"/>
                        </a:lnTo>
                        <a:lnTo>
                          <a:pt x="125" y="1"/>
                        </a:lnTo>
                        <a:lnTo>
                          <a:pt x="144" y="2"/>
                        </a:lnTo>
                        <a:lnTo>
                          <a:pt x="157" y="9"/>
                        </a:lnTo>
                        <a:lnTo>
                          <a:pt x="163" y="24"/>
                        </a:lnTo>
                        <a:lnTo>
                          <a:pt x="165" y="42"/>
                        </a:lnTo>
                        <a:lnTo>
                          <a:pt x="166" y="50"/>
                        </a:lnTo>
                        <a:lnTo>
                          <a:pt x="169" y="74"/>
                        </a:lnTo>
                        <a:lnTo>
                          <a:pt x="169" y="100"/>
                        </a:lnTo>
                        <a:lnTo>
                          <a:pt x="169" y="125"/>
                        </a:lnTo>
                        <a:lnTo>
                          <a:pt x="170" y="151"/>
                        </a:lnTo>
                        <a:lnTo>
                          <a:pt x="166" y="171"/>
                        </a:lnTo>
                        <a:lnTo>
                          <a:pt x="163" y="187"/>
                        </a:lnTo>
                        <a:lnTo>
                          <a:pt x="163" y="208"/>
                        </a:lnTo>
                        <a:lnTo>
                          <a:pt x="160" y="222"/>
                        </a:lnTo>
                        <a:lnTo>
                          <a:pt x="160" y="238"/>
                        </a:lnTo>
                        <a:lnTo>
                          <a:pt x="158" y="246"/>
                        </a:lnTo>
                        <a:lnTo>
                          <a:pt x="157" y="257"/>
                        </a:lnTo>
                        <a:lnTo>
                          <a:pt x="136" y="264"/>
                        </a:lnTo>
                        <a:lnTo>
                          <a:pt x="103" y="264"/>
                        </a:lnTo>
                        <a:lnTo>
                          <a:pt x="83" y="266"/>
                        </a:lnTo>
                        <a:lnTo>
                          <a:pt x="48" y="266"/>
                        </a:lnTo>
                        <a:lnTo>
                          <a:pt x="19" y="265"/>
                        </a:lnTo>
                        <a:lnTo>
                          <a:pt x="3" y="258"/>
                        </a:lnTo>
                        <a:lnTo>
                          <a:pt x="0" y="241"/>
                        </a:lnTo>
                        <a:lnTo>
                          <a:pt x="3" y="216"/>
                        </a:lnTo>
                        <a:lnTo>
                          <a:pt x="3" y="192"/>
                        </a:lnTo>
                        <a:lnTo>
                          <a:pt x="8" y="159"/>
                        </a:lnTo>
                        <a:lnTo>
                          <a:pt x="15" y="122"/>
                        </a:lnTo>
                        <a:lnTo>
                          <a:pt x="13" y="95"/>
                        </a:lnTo>
                        <a:lnTo>
                          <a:pt x="18" y="66"/>
                        </a:lnTo>
                        <a:lnTo>
                          <a:pt x="23" y="52"/>
                        </a:lnTo>
                        <a:lnTo>
                          <a:pt x="29" y="36"/>
                        </a:lnTo>
                        <a:lnTo>
                          <a:pt x="29" y="24"/>
                        </a:lnTo>
                        <a:lnTo>
                          <a:pt x="43" y="0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9" name="Freeform 188"/>
                  <p:cNvSpPr>
                    <a:spLocks/>
                  </p:cNvSpPr>
                  <p:nvPr/>
                </p:nvSpPr>
                <p:spPr bwMode="auto">
                  <a:xfrm>
                    <a:off x="1330" y="3068"/>
                    <a:ext cx="91" cy="269"/>
                  </a:xfrm>
                  <a:custGeom>
                    <a:avLst/>
                    <a:gdLst>
                      <a:gd name="T0" fmla="*/ 42 w 91"/>
                      <a:gd name="T1" fmla="*/ 0 h 269"/>
                      <a:gd name="T2" fmla="*/ 55 w 91"/>
                      <a:gd name="T3" fmla="*/ 0 h 269"/>
                      <a:gd name="T4" fmla="*/ 62 w 91"/>
                      <a:gd name="T5" fmla="*/ 5 h 269"/>
                      <a:gd name="T6" fmla="*/ 69 w 91"/>
                      <a:gd name="T7" fmla="*/ 21 h 269"/>
                      <a:gd name="T8" fmla="*/ 69 w 91"/>
                      <a:gd name="T9" fmla="*/ 39 h 269"/>
                      <a:gd name="T10" fmla="*/ 69 w 91"/>
                      <a:gd name="T11" fmla="*/ 55 h 269"/>
                      <a:gd name="T12" fmla="*/ 66 w 91"/>
                      <a:gd name="T13" fmla="*/ 76 h 269"/>
                      <a:gd name="T14" fmla="*/ 61 w 91"/>
                      <a:gd name="T15" fmla="*/ 91 h 269"/>
                      <a:gd name="T16" fmla="*/ 59 w 91"/>
                      <a:gd name="T17" fmla="*/ 99 h 269"/>
                      <a:gd name="T18" fmla="*/ 67 w 91"/>
                      <a:gd name="T19" fmla="*/ 109 h 269"/>
                      <a:gd name="T20" fmla="*/ 69 w 91"/>
                      <a:gd name="T21" fmla="*/ 133 h 269"/>
                      <a:gd name="T22" fmla="*/ 69 w 91"/>
                      <a:gd name="T23" fmla="*/ 155 h 269"/>
                      <a:gd name="T24" fmla="*/ 67 w 91"/>
                      <a:gd name="T25" fmla="*/ 166 h 269"/>
                      <a:gd name="T26" fmla="*/ 74 w 91"/>
                      <a:gd name="T27" fmla="*/ 184 h 269"/>
                      <a:gd name="T28" fmla="*/ 74 w 91"/>
                      <a:gd name="T29" fmla="*/ 200 h 269"/>
                      <a:gd name="T30" fmla="*/ 74 w 91"/>
                      <a:gd name="T31" fmla="*/ 210 h 269"/>
                      <a:gd name="T32" fmla="*/ 78 w 91"/>
                      <a:gd name="T33" fmla="*/ 218 h 269"/>
                      <a:gd name="T34" fmla="*/ 83 w 91"/>
                      <a:gd name="T35" fmla="*/ 229 h 269"/>
                      <a:gd name="T36" fmla="*/ 91 w 91"/>
                      <a:gd name="T37" fmla="*/ 242 h 269"/>
                      <a:gd name="T38" fmla="*/ 86 w 91"/>
                      <a:gd name="T39" fmla="*/ 269 h 269"/>
                      <a:gd name="T40" fmla="*/ 40 w 91"/>
                      <a:gd name="T41" fmla="*/ 267 h 269"/>
                      <a:gd name="T42" fmla="*/ 2 w 91"/>
                      <a:gd name="T43" fmla="*/ 261 h 269"/>
                      <a:gd name="T44" fmla="*/ 0 w 91"/>
                      <a:gd name="T45" fmla="*/ 232 h 269"/>
                      <a:gd name="T46" fmla="*/ 2 w 91"/>
                      <a:gd name="T47" fmla="*/ 208 h 269"/>
                      <a:gd name="T48" fmla="*/ 2 w 91"/>
                      <a:gd name="T49" fmla="*/ 186 h 269"/>
                      <a:gd name="T50" fmla="*/ 5 w 91"/>
                      <a:gd name="T51" fmla="*/ 154 h 269"/>
                      <a:gd name="T52" fmla="*/ 7 w 91"/>
                      <a:gd name="T53" fmla="*/ 133 h 269"/>
                      <a:gd name="T54" fmla="*/ 10 w 91"/>
                      <a:gd name="T55" fmla="*/ 114 h 269"/>
                      <a:gd name="T56" fmla="*/ 12 w 91"/>
                      <a:gd name="T57" fmla="*/ 92 h 269"/>
                      <a:gd name="T58" fmla="*/ 13 w 91"/>
                      <a:gd name="T59" fmla="*/ 76 h 269"/>
                      <a:gd name="T60" fmla="*/ 19 w 91"/>
                      <a:gd name="T61" fmla="*/ 63 h 269"/>
                      <a:gd name="T62" fmla="*/ 23 w 91"/>
                      <a:gd name="T63" fmla="*/ 44 h 269"/>
                      <a:gd name="T64" fmla="*/ 24 w 91"/>
                      <a:gd name="T65" fmla="*/ 29 h 269"/>
                      <a:gd name="T66" fmla="*/ 26 w 91"/>
                      <a:gd name="T67" fmla="*/ 17 h 269"/>
                      <a:gd name="T68" fmla="*/ 42 w 91"/>
                      <a:gd name="T69" fmla="*/ 0 h 269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w 91"/>
                      <a:gd name="T106" fmla="*/ 0 h 269"/>
                      <a:gd name="T107" fmla="*/ 91 w 91"/>
                      <a:gd name="T108" fmla="*/ 269 h 269"/>
                    </a:gdLst>
                    <a:ahLst/>
                    <a:cxnLst>
                      <a:cxn ang="T70">
                        <a:pos x="T0" y="T1"/>
                      </a:cxn>
                      <a:cxn ang="T71">
                        <a:pos x="T2" y="T3"/>
                      </a:cxn>
                      <a:cxn ang="T72">
                        <a:pos x="T4" y="T5"/>
                      </a:cxn>
                      <a:cxn ang="T73">
                        <a:pos x="T6" y="T7"/>
                      </a:cxn>
                      <a:cxn ang="T74">
                        <a:pos x="T8" y="T9"/>
                      </a:cxn>
                      <a:cxn ang="T75">
                        <a:pos x="T10" y="T11"/>
                      </a:cxn>
                      <a:cxn ang="T76">
                        <a:pos x="T12" y="T13"/>
                      </a:cxn>
                      <a:cxn ang="T77">
                        <a:pos x="T14" y="T15"/>
                      </a:cxn>
                      <a:cxn ang="T78">
                        <a:pos x="T16" y="T17"/>
                      </a:cxn>
                      <a:cxn ang="T79">
                        <a:pos x="T18" y="T19"/>
                      </a:cxn>
                      <a:cxn ang="T80">
                        <a:pos x="T20" y="T21"/>
                      </a:cxn>
                      <a:cxn ang="T81">
                        <a:pos x="T22" y="T23"/>
                      </a:cxn>
                      <a:cxn ang="T82">
                        <a:pos x="T24" y="T25"/>
                      </a:cxn>
                      <a:cxn ang="T83">
                        <a:pos x="T26" y="T27"/>
                      </a:cxn>
                      <a:cxn ang="T84">
                        <a:pos x="T28" y="T29"/>
                      </a:cxn>
                      <a:cxn ang="T85">
                        <a:pos x="T30" y="T31"/>
                      </a:cxn>
                      <a:cxn ang="T86">
                        <a:pos x="T32" y="T33"/>
                      </a:cxn>
                      <a:cxn ang="T87">
                        <a:pos x="T34" y="T35"/>
                      </a:cxn>
                      <a:cxn ang="T88">
                        <a:pos x="T36" y="T37"/>
                      </a:cxn>
                      <a:cxn ang="T89">
                        <a:pos x="T38" y="T39"/>
                      </a:cxn>
                      <a:cxn ang="T90">
                        <a:pos x="T40" y="T41"/>
                      </a:cxn>
                      <a:cxn ang="T91">
                        <a:pos x="T42" y="T43"/>
                      </a:cxn>
                      <a:cxn ang="T92">
                        <a:pos x="T44" y="T45"/>
                      </a:cxn>
                      <a:cxn ang="T93">
                        <a:pos x="T46" y="T47"/>
                      </a:cxn>
                      <a:cxn ang="T94">
                        <a:pos x="T48" y="T49"/>
                      </a:cxn>
                      <a:cxn ang="T95">
                        <a:pos x="T50" y="T51"/>
                      </a:cxn>
                      <a:cxn ang="T96">
                        <a:pos x="T52" y="T53"/>
                      </a:cxn>
                      <a:cxn ang="T97">
                        <a:pos x="T54" y="T55"/>
                      </a:cxn>
                      <a:cxn ang="T98">
                        <a:pos x="T56" y="T57"/>
                      </a:cxn>
                      <a:cxn ang="T99">
                        <a:pos x="T58" y="T59"/>
                      </a:cxn>
                      <a:cxn ang="T100">
                        <a:pos x="T60" y="T61"/>
                      </a:cxn>
                      <a:cxn ang="T101">
                        <a:pos x="T62" y="T63"/>
                      </a:cxn>
                      <a:cxn ang="T102">
                        <a:pos x="T64" y="T65"/>
                      </a:cxn>
                      <a:cxn ang="T103">
                        <a:pos x="T66" y="T67"/>
                      </a:cxn>
                      <a:cxn ang="T104">
                        <a:pos x="T68" y="T69"/>
                      </a:cxn>
                    </a:cxnLst>
                    <a:rect l="T105" t="T106" r="T107" b="T108"/>
                    <a:pathLst>
                      <a:path w="91" h="269">
                        <a:moveTo>
                          <a:pt x="42" y="0"/>
                        </a:moveTo>
                        <a:lnTo>
                          <a:pt x="55" y="0"/>
                        </a:lnTo>
                        <a:lnTo>
                          <a:pt x="62" y="5"/>
                        </a:lnTo>
                        <a:lnTo>
                          <a:pt x="69" y="21"/>
                        </a:lnTo>
                        <a:lnTo>
                          <a:pt x="69" y="39"/>
                        </a:lnTo>
                        <a:lnTo>
                          <a:pt x="69" y="55"/>
                        </a:lnTo>
                        <a:lnTo>
                          <a:pt x="66" y="76"/>
                        </a:lnTo>
                        <a:lnTo>
                          <a:pt x="61" y="91"/>
                        </a:lnTo>
                        <a:lnTo>
                          <a:pt x="59" y="99"/>
                        </a:lnTo>
                        <a:lnTo>
                          <a:pt x="67" y="109"/>
                        </a:lnTo>
                        <a:lnTo>
                          <a:pt x="69" y="133"/>
                        </a:lnTo>
                        <a:lnTo>
                          <a:pt x="69" y="155"/>
                        </a:lnTo>
                        <a:lnTo>
                          <a:pt x="67" y="166"/>
                        </a:lnTo>
                        <a:lnTo>
                          <a:pt x="74" y="184"/>
                        </a:lnTo>
                        <a:lnTo>
                          <a:pt x="74" y="200"/>
                        </a:lnTo>
                        <a:lnTo>
                          <a:pt x="74" y="210"/>
                        </a:lnTo>
                        <a:lnTo>
                          <a:pt x="78" y="218"/>
                        </a:lnTo>
                        <a:lnTo>
                          <a:pt x="83" y="229"/>
                        </a:lnTo>
                        <a:lnTo>
                          <a:pt x="91" y="242"/>
                        </a:lnTo>
                        <a:lnTo>
                          <a:pt x="86" y="269"/>
                        </a:lnTo>
                        <a:lnTo>
                          <a:pt x="40" y="267"/>
                        </a:lnTo>
                        <a:lnTo>
                          <a:pt x="2" y="261"/>
                        </a:lnTo>
                        <a:lnTo>
                          <a:pt x="0" y="232"/>
                        </a:lnTo>
                        <a:lnTo>
                          <a:pt x="2" y="208"/>
                        </a:lnTo>
                        <a:lnTo>
                          <a:pt x="2" y="186"/>
                        </a:lnTo>
                        <a:lnTo>
                          <a:pt x="5" y="154"/>
                        </a:lnTo>
                        <a:lnTo>
                          <a:pt x="7" y="133"/>
                        </a:lnTo>
                        <a:lnTo>
                          <a:pt x="10" y="114"/>
                        </a:lnTo>
                        <a:lnTo>
                          <a:pt x="12" y="92"/>
                        </a:lnTo>
                        <a:lnTo>
                          <a:pt x="13" y="76"/>
                        </a:lnTo>
                        <a:lnTo>
                          <a:pt x="19" y="63"/>
                        </a:lnTo>
                        <a:lnTo>
                          <a:pt x="23" y="44"/>
                        </a:lnTo>
                        <a:lnTo>
                          <a:pt x="24" y="29"/>
                        </a:lnTo>
                        <a:lnTo>
                          <a:pt x="26" y="17"/>
                        </a:lnTo>
                        <a:lnTo>
                          <a:pt x="42" y="0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0" name="Freeform 189"/>
                  <p:cNvSpPr>
                    <a:spLocks/>
                  </p:cNvSpPr>
                  <p:nvPr/>
                </p:nvSpPr>
                <p:spPr bwMode="auto">
                  <a:xfrm>
                    <a:off x="1334" y="3068"/>
                    <a:ext cx="63" cy="167"/>
                  </a:xfrm>
                  <a:custGeom>
                    <a:avLst/>
                    <a:gdLst>
                      <a:gd name="T0" fmla="*/ 44 w 63"/>
                      <a:gd name="T1" fmla="*/ 0 h 167"/>
                      <a:gd name="T2" fmla="*/ 28 w 63"/>
                      <a:gd name="T3" fmla="*/ 5 h 167"/>
                      <a:gd name="T4" fmla="*/ 22 w 63"/>
                      <a:gd name="T5" fmla="*/ 24 h 167"/>
                      <a:gd name="T6" fmla="*/ 22 w 63"/>
                      <a:gd name="T7" fmla="*/ 37 h 167"/>
                      <a:gd name="T8" fmla="*/ 12 w 63"/>
                      <a:gd name="T9" fmla="*/ 55 h 167"/>
                      <a:gd name="T10" fmla="*/ 11 w 63"/>
                      <a:gd name="T11" fmla="*/ 71 h 167"/>
                      <a:gd name="T12" fmla="*/ 8 w 63"/>
                      <a:gd name="T13" fmla="*/ 88 h 167"/>
                      <a:gd name="T14" fmla="*/ 7 w 63"/>
                      <a:gd name="T15" fmla="*/ 101 h 167"/>
                      <a:gd name="T16" fmla="*/ 7 w 63"/>
                      <a:gd name="T17" fmla="*/ 115 h 167"/>
                      <a:gd name="T18" fmla="*/ 6 w 63"/>
                      <a:gd name="T19" fmla="*/ 130 h 167"/>
                      <a:gd name="T20" fmla="*/ 1 w 63"/>
                      <a:gd name="T21" fmla="*/ 149 h 167"/>
                      <a:gd name="T22" fmla="*/ 0 w 63"/>
                      <a:gd name="T23" fmla="*/ 167 h 167"/>
                      <a:gd name="T24" fmla="*/ 11 w 63"/>
                      <a:gd name="T25" fmla="*/ 165 h 167"/>
                      <a:gd name="T26" fmla="*/ 15 w 63"/>
                      <a:gd name="T27" fmla="*/ 154 h 167"/>
                      <a:gd name="T28" fmla="*/ 20 w 63"/>
                      <a:gd name="T29" fmla="*/ 143 h 167"/>
                      <a:gd name="T30" fmla="*/ 25 w 63"/>
                      <a:gd name="T31" fmla="*/ 131 h 167"/>
                      <a:gd name="T32" fmla="*/ 33 w 63"/>
                      <a:gd name="T33" fmla="*/ 125 h 167"/>
                      <a:gd name="T34" fmla="*/ 41 w 63"/>
                      <a:gd name="T35" fmla="*/ 122 h 167"/>
                      <a:gd name="T36" fmla="*/ 49 w 63"/>
                      <a:gd name="T37" fmla="*/ 119 h 167"/>
                      <a:gd name="T38" fmla="*/ 58 w 63"/>
                      <a:gd name="T39" fmla="*/ 114 h 167"/>
                      <a:gd name="T40" fmla="*/ 60 w 63"/>
                      <a:gd name="T41" fmla="*/ 106 h 167"/>
                      <a:gd name="T42" fmla="*/ 57 w 63"/>
                      <a:gd name="T43" fmla="*/ 99 h 167"/>
                      <a:gd name="T44" fmla="*/ 55 w 63"/>
                      <a:gd name="T45" fmla="*/ 90 h 167"/>
                      <a:gd name="T46" fmla="*/ 59 w 63"/>
                      <a:gd name="T47" fmla="*/ 82 h 167"/>
                      <a:gd name="T48" fmla="*/ 60 w 63"/>
                      <a:gd name="T49" fmla="*/ 66 h 167"/>
                      <a:gd name="T50" fmla="*/ 63 w 63"/>
                      <a:gd name="T51" fmla="*/ 50 h 167"/>
                      <a:gd name="T52" fmla="*/ 63 w 63"/>
                      <a:gd name="T53" fmla="*/ 40 h 167"/>
                      <a:gd name="T54" fmla="*/ 63 w 63"/>
                      <a:gd name="T55" fmla="*/ 25 h 167"/>
                      <a:gd name="T56" fmla="*/ 63 w 63"/>
                      <a:gd name="T57" fmla="*/ 12 h 167"/>
                      <a:gd name="T58" fmla="*/ 44 w 63"/>
                      <a:gd name="T59" fmla="*/ 0 h 167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63"/>
                      <a:gd name="T91" fmla="*/ 0 h 167"/>
                      <a:gd name="T92" fmla="*/ 63 w 63"/>
                      <a:gd name="T93" fmla="*/ 167 h 167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63" h="167">
                        <a:moveTo>
                          <a:pt x="44" y="0"/>
                        </a:moveTo>
                        <a:lnTo>
                          <a:pt x="28" y="5"/>
                        </a:lnTo>
                        <a:lnTo>
                          <a:pt x="22" y="24"/>
                        </a:lnTo>
                        <a:lnTo>
                          <a:pt x="22" y="37"/>
                        </a:lnTo>
                        <a:lnTo>
                          <a:pt x="12" y="55"/>
                        </a:lnTo>
                        <a:lnTo>
                          <a:pt x="11" y="71"/>
                        </a:lnTo>
                        <a:lnTo>
                          <a:pt x="8" y="88"/>
                        </a:lnTo>
                        <a:lnTo>
                          <a:pt x="7" y="101"/>
                        </a:lnTo>
                        <a:lnTo>
                          <a:pt x="7" y="115"/>
                        </a:lnTo>
                        <a:lnTo>
                          <a:pt x="6" y="130"/>
                        </a:lnTo>
                        <a:lnTo>
                          <a:pt x="1" y="149"/>
                        </a:lnTo>
                        <a:lnTo>
                          <a:pt x="0" y="167"/>
                        </a:lnTo>
                        <a:lnTo>
                          <a:pt x="11" y="165"/>
                        </a:lnTo>
                        <a:lnTo>
                          <a:pt x="15" y="154"/>
                        </a:lnTo>
                        <a:lnTo>
                          <a:pt x="20" y="143"/>
                        </a:lnTo>
                        <a:lnTo>
                          <a:pt x="25" y="131"/>
                        </a:lnTo>
                        <a:lnTo>
                          <a:pt x="33" y="125"/>
                        </a:lnTo>
                        <a:lnTo>
                          <a:pt x="41" y="122"/>
                        </a:lnTo>
                        <a:lnTo>
                          <a:pt x="49" y="119"/>
                        </a:lnTo>
                        <a:lnTo>
                          <a:pt x="58" y="114"/>
                        </a:lnTo>
                        <a:lnTo>
                          <a:pt x="60" y="106"/>
                        </a:lnTo>
                        <a:lnTo>
                          <a:pt x="57" y="99"/>
                        </a:lnTo>
                        <a:lnTo>
                          <a:pt x="55" y="90"/>
                        </a:lnTo>
                        <a:lnTo>
                          <a:pt x="59" y="82"/>
                        </a:lnTo>
                        <a:lnTo>
                          <a:pt x="60" y="66"/>
                        </a:lnTo>
                        <a:lnTo>
                          <a:pt x="63" y="50"/>
                        </a:lnTo>
                        <a:lnTo>
                          <a:pt x="63" y="40"/>
                        </a:lnTo>
                        <a:lnTo>
                          <a:pt x="63" y="25"/>
                        </a:lnTo>
                        <a:lnTo>
                          <a:pt x="63" y="12"/>
                        </a:lnTo>
                        <a:lnTo>
                          <a:pt x="44" y="0"/>
                        </a:lnTo>
                        <a:close/>
                      </a:path>
                    </a:pathLst>
                  </a:custGeom>
                  <a:solidFill>
                    <a:srgbClr val="FFA04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65" name="Freeform 190"/>
                <p:cNvSpPr>
                  <a:spLocks/>
                </p:cNvSpPr>
                <p:nvPr/>
              </p:nvSpPr>
              <p:spPr bwMode="auto">
                <a:xfrm rot="5400000">
                  <a:off x="1019" y="3013"/>
                  <a:ext cx="117" cy="236"/>
                </a:xfrm>
                <a:custGeom>
                  <a:avLst/>
                  <a:gdLst>
                    <a:gd name="T0" fmla="*/ 23 w 117"/>
                    <a:gd name="T1" fmla="*/ 209 h 236"/>
                    <a:gd name="T2" fmla="*/ 23 w 117"/>
                    <a:gd name="T3" fmla="*/ 191 h 236"/>
                    <a:gd name="T4" fmla="*/ 26 w 117"/>
                    <a:gd name="T5" fmla="*/ 168 h 236"/>
                    <a:gd name="T6" fmla="*/ 22 w 117"/>
                    <a:gd name="T7" fmla="*/ 152 h 236"/>
                    <a:gd name="T8" fmla="*/ 16 w 117"/>
                    <a:gd name="T9" fmla="*/ 143 h 236"/>
                    <a:gd name="T10" fmla="*/ 15 w 117"/>
                    <a:gd name="T11" fmla="*/ 134 h 236"/>
                    <a:gd name="T12" fmla="*/ 8 w 117"/>
                    <a:gd name="T13" fmla="*/ 118 h 236"/>
                    <a:gd name="T14" fmla="*/ 3 w 117"/>
                    <a:gd name="T15" fmla="*/ 104 h 236"/>
                    <a:gd name="T16" fmla="*/ 0 w 117"/>
                    <a:gd name="T17" fmla="*/ 85 h 236"/>
                    <a:gd name="T18" fmla="*/ 0 w 117"/>
                    <a:gd name="T19" fmla="*/ 69 h 236"/>
                    <a:gd name="T20" fmla="*/ 2 w 117"/>
                    <a:gd name="T21" fmla="*/ 45 h 236"/>
                    <a:gd name="T22" fmla="*/ 5 w 117"/>
                    <a:gd name="T23" fmla="*/ 32 h 236"/>
                    <a:gd name="T24" fmla="*/ 8 w 117"/>
                    <a:gd name="T25" fmla="*/ 21 h 236"/>
                    <a:gd name="T26" fmla="*/ 15 w 117"/>
                    <a:gd name="T27" fmla="*/ 8 h 236"/>
                    <a:gd name="T28" fmla="*/ 22 w 117"/>
                    <a:gd name="T29" fmla="*/ 2 h 236"/>
                    <a:gd name="T30" fmla="*/ 34 w 117"/>
                    <a:gd name="T31" fmla="*/ 0 h 236"/>
                    <a:gd name="T32" fmla="*/ 45 w 117"/>
                    <a:gd name="T33" fmla="*/ 1 h 236"/>
                    <a:gd name="T34" fmla="*/ 51 w 117"/>
                    <a:gd name="T35" fmla="*/ 6 h 236"/>
                    <a:gd name="T36" fmla="*/ 61 w 117"/>
                    <a:gd name="T37" fmla="*/ 11 h 236"/>
                    <a:gd name="T38" fmla="*/ 64 w 117"/>
                    <a:gd name="T39" fmla="*/ 27 h 236"/>
                    <a:gd name="T40" fmla="*/ 70 w 117"/>
                    <a:gd name="T41" fmla="*/ 43 h 236"/>
                    <a:gd name="T42" fmla="*/ 82 w 117"/>
                    <a:gd name="T43" fmla="*/ 64 h 236"/>
                    <a:gd name="T44" fmla="*/ 85 w 117"/>
                    <a:gd name="T45" fmla="*/ 77 h 236"/>
                    <a:gd name="T46" fmla="*/ 93 w 117"/>
                    <a:gd name="T47" fmla="*/ 89 h 236"/>
                    <a:gd name="T48" fmla="*/ 96 w 117"/>
                    <a:gd name="T49" fmla="*/ 105 h 236"/>
                    <a:gd name="T50" fmla="*/ 102 w 117"/>
                    <a:gd name="T51" fmla="*/ 115 h 236"/>
                    <a:gd name="T52" fmla="*/ 106 w 117"/>
                    <a:gd name="T53" fmla="*/ 132 h 236"/>
                    <a:gd name="T54" fmla="*/ 109 w 117"/>
                    <a:gd name="T55" fmla="*/ 145 h 236"/>
                    <a:gd name="T56" fmla="*/ 112 w 117"/>
                    <a:gd name="T57" fmla="*/ 158 h 236"/>
                    <a:gd name="T58" fmla="*/ 115 w 117"/>
                    <a:gd name="T59" fmla="*/ 171 h 236"/>
                    <a:gd name="T60" fmla="*/ 115 w 117"/>
                    <a:gd name="T61" fmla="*/ 183 h 236"/>
                    <a:gd name="T62" fmla="*/ 117 w 117"/>
                    <a:gd name="T63" fmla="*/ 201 h 236"/>
                    <a:gd name="T64" fmla="*/ 117 w 117"/>
                    <a:gd name="T65" fmla="*/ 223 h 236"/>
                    <a:gd name="T66" fmla="*/ 104 w 117"/>
                    <a:gd name="T67" fmla="*/ 230 h 236"/>
                    <a:gd name="T68" fmla="*/ 72 w 117"/>
                    <a:gd name="T69" fmla="*/ 234 h 236"/>
                    <a:gd name="T70" fmla="*/ 43 w 117"/>
                    <a:gd name="T71" fmla="*/ 236 h 236"/>
                    <a:gd name="T72" fmla="*/ 30 w 117"/>
                    <a:gd name="T73" fmla="*/ 227 h 236"/>
                    <a:gd name="T74" fmla="*/ 23 w 117"/>
                    <a:gd name="T75" fmla="*/ 209 h 2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17"/>
                    <a:gd name="T115" fmla="*/ 0 h 236"/>
                    <a:gd name="T116" fmla="*/ 117 w 117"/>
                    <a:gd name="T117" fmla="*/ 236 h 2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17" h="236">
                      <a:moveTo>
                        <a:pt x="23" y="209"/>
                      </a:moveTo>
                      <a:lnTo>
                        <a:pt x="23" y="191"/>
                      </a:lnTo>
                      <a:lnTo>
                        <a:pt x="26" y="168"/>
                      </a:lnTo>
                      <a:lnTo>
                        <a:pt x="22" y="152"/>
                      </a:lnTo>
                      <a:lnTo>
                        <a:pt x="16" y="143"/>
                      </a:lnTo>
                      <a:lnTo>
                        <a:pt x="15" y="134"/>
                      </a:lnTo>
                      <a:lnTo>
                        <a:pt x="8" y="118"/>
                      </a:lnTo>
                      <a:lnTo>
                        <a:pt x="3" y="104"/>
                      </a:lnTo>
                      <a:lnTo>
                        <a:pt x="0" y="85"/>
                      </a:lnTo>
                      <a:lnTo>
                        <a:pt x="0" y="69"/>
                      </a:lnTo>
                      <a:lnTo>
                        <a:pt x="2" y="45"/>
                      </a:lnTo>
                      <a:lnTo>
                        <a:pt x="5" y="32"/>
                      </a:lnTo>
                      <a:lnTo>
                        <a:pt x="8" y="21"/>
                      </a:lnTo>
                      <a:lnTo>
                        <a:pt x="15" y="8"/>
                      </a:lnTo>
                      <a:lnTo>
                        <a:pt x="22" y="2"/>
                      </a:lnTo>
                      <a:lnTo>
                        <a:pt x="34" y="0"/>
                      </a:lnTo>
                      <a:lnTo>
                        <a:pt x="45" y="1"/>
                      </a:lnTo>
                      <a:lnTo>
                        <a:pt x="51" y="6"/>
                      </a:lnTo>
                      <a:lnTo>
                        <a:pt x="61" y="11"/>
                      </a:lnTo>
                      <a:lnTo>
                        <a:pt x="64" y="27"/>
                      </a:lnTo>
                      <a:lnTo>
                        <a:pt x="70" y="43"/>
                      </a:lnTo>
                      <a:lnTo>
                        <a:pt x="82" y="64"/>
                      </a:lnTo>
                      <a:lnTo>
                        <a:pt x="85" y="77"/>
                      </a:lnTo>
                      <a:lnTo>
                        <a:pt x="93" y="89"/>
                      </a:lnTo>
                      <a:lnTo>
                        <a:pt x="96" y="105"/>
                      </a:lnTo>
                      <a:lnTo>
                        <a:pt x="102" y="115"/>
                      </a:lnTo>
                      <a:lnTo>
                        <a:pt x="106" y="132"/>
                      </a:lnTo>
                      <a:lnTo>
                        <a:pt x="109" y="145"/>
                      </a:lnTo>
                      <a:lnTo>
                        <a:pt x="112" y="158"/>
                      </a:lnTo>
                      <a:lnTo>
                        <a:pt x="115" y="171"/>
                      </a:lnTo>
                      <a:lnTo>
                        <a:pt x="115" y="183"/>
                      </a:lnTo>
                      <a:lnTo>
                        <a:pt x="117" y="201"/>
                      </a:lnTo>
                      <a:lnTo>
                        <a:pt x="117" y="223"/>
                      </a:lnTo>
                      <a:lnTo>
                        <a:pt x="104" y="230"/>
                      </a:lnTo>
                      <a:lnTo>
                        <a:pt x="72" y="234"/>
                      </a:lnTo>
                      <a:lnTo>
                        <a:pt x="43" y="236"/>
                      </a:lnTo>
                      <a:lnTo>
                        <a:pt x="30" y="227"/>
                      </a:lnTo>
                      <a:lnTo>
                        <a:pt x="23" y="209"/>
                      </a:lnTo>
                      <a:close/>
                    </a:path>
                  </a:pathLst>
                </a:custGeom>
                <a:solidFill>
                  <a:srgbClr val="A05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66" name="Group 191"/>
                <p:cNvGrpSpPr>
                  <a:grpSpLocks/>
                </p:cNvGrpSpPr>
                <p:nvPr/>
              </p:nvGrpSpPr>
              <p:grpSpPr bwMode="auto">
                <a:xfrm rot="-5400000">
                  <a:off x="699" y="3189"/>
                  <a:ext cx="157" cy="404"/>
                  <a:chOff x="991" y="2931"/>
                  <a:chExt cx="157" cy="404"/>
                </a:xfrm>
              </p:grpSpPr>
              <p:sp>
                <p:nvSpPr>
                  <p:cNvPr id="6246" name="Freeform 192"/>
                  <p:cNvSpPr>
                    <a:spLocks/>
                  </p:cNvSpPr>
                  <p:nvPr/>
                </p:nvSpPr>
                <p:spPr bwMode="auto">
                  <a:xfrm>
                    <a:off x="991" y="2933"/>
                    <a:ext cx="157" cy="402"/>
                  </a:xfrm>
                  <a:custGeom>
                    <a:avLst/>
                    <a:gdLst>
                      <a:gd name="T0" fmla="*/ 136 w 157"/>
                      <a:gd name="T1" fmla="*/ 11 h 402"/>
                      <a:gd name="T2" fmla="*/ 133 w 157"/>
                      <a:gd name="T3" fmla="*/ 5 h 402"/>
                      <a:gd name="T4" fmla="*/ 110 w 157"/>
                      <a:gd name="T5" fmla="*/ 5 h 402"/>
                      <a:gd name="T6" fmla="*/ 104 w 157"/>
                      <a:gd name="T7" fmla="*/ 2 h 402"/>
                      <a:gd name="T8" fmla="*/ 94 w 157"/>
                      <a:gd name="T9" fmla="*/ 0 h 402"/>
                      <a:gd name="T10" fmla="*/ 86 w 157"/>
                      <a:gd name="T11" fmla="*/ 1 h 402"/>
                      <a:gd name="T12" fmla="*/ 86 w 157"/>
                      <a:gd name="T13" fmla="*/ 6 h 402"/>
                      <a:gd name="T14" fmla="*/ 77 w 157"/>
                      <a:gd name="T15" fmla="*/ 6 h 402"/>
                      <a:gd name="T16" fmla="*/ 72 w 157"/>
                      <a:gd name="T17" fmla="*/ 2 h 402"/>
                      <a:gd name="T18" fmla="*/ 62 w 157"/>
                      <a:gd name="T19" fmla="*/ 2 h 402"/>
                      <a:gd name="T20" fmla="*/ 54 w 157"/>
                      <a:gd name="T21" fmla="*/ 2 h 402"/>
                      <a:gd name="T22" fmla="*/ 54 w 157"/>
                      <a:gd name="T23" fmla="*/ 6 h 402"/>
                      <a:gd name="T24" fmla="*/ 53 w 157"/>
                      <a:gd name="T25" fmla="*/ 6 h 402"/>
                      <a:gd name="T26" fmla="*/ 43 w 157"/>
                      <a:gd name="T27" fmla="*/ 8 h 402"/>
                      <a:gd name="T28" fmla="*/ 34 w 157"/>
                      <a:gd name="T29" fmla="*/ 10 h 402"/>
                      <a:gd name="T30" fmla="*/ 27 w 157"/>
                      <a:gd name="T31" fmla="*/ 14 h 402"/>
                      <a:gd name="T32" fmla="*/ 22 w 157"/>
                      <a:gd name="T33" fmla="*/ 21 h 402"/>
                      <a:gd name="T34" fmla="*/ 19 w 157"/>
                      <a:gd name="T35" fmla="*/ 33 h 402"/>
                      <a:gd name="T36" fmla="*/ 18 w 157"/>
                      <a:gd name="T37" fmla="*/ 57 h 402"/>
                      <a:gd name="T38" fmla="*/ 19 w 157"/>
                      <a:gd name="T39" fmla="*/ 72 h 402"/>
                      <a:gd name="T40" fmla="*/ 16 w 157"/>
                      <a:gd name="T41" fmla="*/ 84 h 402"/>
                      <a:gd name="T42" fmla="*/ 14 w 157"/>
                      <a:gd name="T43" fmla="*/ 97 h 402"/>
                      <a:gd name="T44" fmla="*/ 8 w 157"/>
                      <a:gd name="T45" fmla="*/ 107 h 402"/>
                      <a:gd name="T46" fmla="*/ 13 w 157"/>
                      <a:gd name="T47" fmla="*/ 116 h 402"/>
                      <a:gd name="T48" fmla="*/ 11 w 157"/>
                      <a:gd name="T49" fmla="*/ 129 h 402"/>
                      <a:gd name="T50" fmla="*/ 11 w 157"/>
                      <a:gd name="T51" fmla="*/ 150 h 402"/>
                      <a:gd name="T52" fmla="*/ 11 w 157"/>
                      <a:gd name="T53" fmla="*/ 168 h 402"/>
                      <a:gd name="T54" fmla="*/ 8 w 157"/>
                      <a:gd name="T55" fmla="*/ 177 h 402"/>
                      <a:gd name="T56" fmla="*/ 10 w 157"/>
                      <a:gd name="T57" fmla="*/ 191 h 402"/>
                      <a:gd name="T58" fmla="*/ 11 w 157"/>
                      <a:gd name="T59" fmla="*/ 225 h 402"/>
                      <a:gd name="T60" fmla="*/ 7 w 157"/>
                      <a:gd name="T61" fmla="*/ 252 h 402"/>
                      <a:gd name="T62" fmla="*/ 3 w 157"/>
                      <a:gd name="T63" fmla="*/ 277 h 402"/>
                      <a:gd name="T64" fmla="*/ 2 w 157"/>
                      <a:gd name="T65" fmla="*/ 301 h 402"/>
                      <a:gd name="T66" fmla="*/ 0 w 157"/>
                      <a:gd name="T67" fmla="*/ 325 h 402"/>
                      <a:gd name="T68" fmla="*/ 5 w 157"/>
                      <a:gd name="T69" fmla="*/ 333 h 402"/>
                      <a:gd name="T70" fmla="*/ 13 w 157"/>
                      <a:gd name="T71" fmla="*/ 365 h 402"/>
                      <a:gd name="T72" fmla="*/ 23 w 157"/>
                      <a:gd name="T73" fmla="*/ 385 h 402"/>
                      <a:gd name="T74" fmla="*/ 24 w 157"/>
                      <a:gd name="T75" fmla="*/ 397 h 402"/>
                      <a:gd name="T76" fmla="*/ 47 w 157"/>
                      <a:gd name="T77" fmla="*/ 401 h 402"/>
                      <a:gd name="T78" fmla="*/ 71 w 157"/>
                      <a:gd name="T79" fmla="*/ 402 h 402"/>
                      <a:gd name="T80" fmla="*/ 104 w 157"/>
                      <a:gd name="T81" fmla="*/ 401 h 402"/>
                      <a:gd name="T82" fmla="*/ 128 w 157"/>
                      <a:gd name="T83" fmla="*/ 397 h 402"/>
                      <a:gd name="T84" fmla="*/ 157 w 157"/>
                      <a:gd name="T85" fmla="*/ 393 h 402"/>
                      <a:gd name="T86" fmla="*/ 155 w 157"/>
                      <a:gd name="T87" fmla="*/ 356 h 402"/>
                      <a:gd name="T88" fmla="*/ 149 w 157"/>
                      <a:gd name="T89" fmla="*/ 318 h 402"/>
                      <a:gd name="T90" fmla="*/ 141 w 157"/>
                      <a:gd name="T91" fmla="*/ 260 h 402"/>
                      <a:gd name="T92" fmla="*/ 136 w 157"/>
                      <a:gd name="T93" fmla="*/ 215 h 402"/>
                      <a:gd name="T94" fmla="*/ 130 w 157"/>
                      <a:gd name="T95" fmla="*/ 188 h 402"/>
                      <a:gd name="T96" fmla="*/ 131 w 157"/>
                      <a:gd name="T97" fmla="*/ 160 h 402"/>
                      <a:gd name="T98" fmla="*/ 133 w 157"/>
                      <a:gd name="T99" fmla="*/ 142 h 402"/>
                      <a:gd name="T100" fmla="*/ 136 w 157"/>
                      <a:gd name="T101" fmla="*/ 115 h 402"/>
                      <a:gd name="T102" fmla="*/ 138 w 157"/>
                      <a:gd name="T103" fmla="*/ 88 h 402"/>
                      <a:gd name="T104" fmla="*/ 138 w 157"/>
                      <a:gd name="T105" fmla="*/ 67 h 402"/>
                      <a:gd name="T106" fmla="*/ 139 w 157"/>
                      <a:gd name="T107" fmla="*/ 45 h 402"/>
                      <a:gd name="T108" fmla="*/ 141 w 157"/>
                      <a:gd name="T109" fmla="*/ 29 h 402"/>
                      <a:gd name="T110" fmla="*/ 136 w 157"/>
                      <a:gd name="T111" fmla="*/ 11 h 402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w 157"/>
                      <a:gd name="T169" fmla="*/ 0 h 402"/>
                      <a:gd name="T170" fmla="*/ 157 w 157"/>
                      <a:gd name="T171" fmla="*/ 402 h 402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T168" t="T169" r="T170" b="T171"/>
                    <a:pathLst>
                      <a:path w="157" h="402">
                        <a:moveTo>
                          <a:pt x="136" y="11"/>
                        </a:moveTo>
                        <a:lnTo>
                          <a:pt x="133" y="5"/>
                        </a:lnTo>
                        <a:lnTo>
                          <a:pt x="110" y="5"/>
                        </a:lnTo>
                        <a:lnTo>
                          <a:pt x="104" y="2"/>
                        </a:lnTo>
                        <a:lnTo>
                          <a:pt x="94" y="0"/>
                        </a:lnTo>
                        <a:lnTo>
                          <a:pt x="86" y="1"/>
                        </a:lnTo>
                        <a:lnTo>
                          <a:pt x="86" y="6"/>
                        </a:lnTo>
                        <a:lnTo>
                          <a:pt x="77" y="6"/>
                        </a:lnTo>
                        <a:lnTo>
                          <a:pt x="72" y="2"/>
                        </a:lnTo>
                        <a:lnTo>
                          <a:pt x="62" y="2"/>
                        </a:lnTo>
                        <a:lnTo>
                          <a:pt x="54" y="2"/>
                        </a:lnTo>
                        <a:lnTo>
                          <a:pt x="54" y="6"/>
                        </a:lnTo>
                        <a:lnTo>
                          <a:pt x="53" y="6"/>
                        </a:lnTo>
                        <a:lnTo>
                          <a:pt x="43" y="8"/>
                        </a:lnTo>
                        <a:lnTo>
                          <a:pt x="34" y="10"/>
                        </a:lnTo>
                        <a:lnTo>
                          <a:pt x="27" y="14"/>
                        </a:lnTo>
                        <a:lnTo>
                          <a:pt x="22" y="21"/>
                        </a:lnTo>
                        <a:lnTo>
                          <a:pt x="19" y="33"/>
                        </a:lnTo>
                        <a:lnTo>
                          <a:pt x="18" y="57"/>
                        </a:lnTo>
                        <a:lnTo>
                          <a:pt x="19" y="72"/>
                        </a:lnTo>
                        <a:lnTo>
                          <a:pt x="16" y="84"/>
                        </a:lnTo>
                        <a:lnTo>
                          <a:pt x="14" y="97"/>
                        </a:lnTo>
                        <a:lnTo>
                          <a:pt x="8" y="107"/>
                        </a:lnTo>
                        <a:lnTo>
                          <a:pt x="13" y="116"/>
                        </a:lnTo>
                        <a:lnTo>
                          <a:pt x="11" y="129"/>
                        </a:lnTo>
                        <a:lnTo>
                          <a:pt x="11" y="150"/>
                        </a:lnTo>
                        <a:lnTo>
                          <a:pt x="11" y="168"/>
                        </a:lnTo>
                        <a:lnTo>
                          <a:pt x="8" y="177"/>
                        </a:lnTo>
                        <a:lnTo>
                          <a:pt x="10" y="191"/>
                        </a:lnTo>
                        <a:lnTo>
                          <a:pt x="11" y="225"/>
                        </a:lnTo>
                        <a:lnTo>
                          <a:pt x="7" y="252"/>
                        </a:lnTo>
                        <a:lnTo>
                          <a:pt x="3" y="277"/>
                        </a:lnTo>
                        <a:lnTo>
                          <a:pt x="2" y="301"/>
                        </a:lnTo>
                        <a:lnTo>
                          <a:pt x="0" y="325"/>
                        </a:lnTo>
                        <a:lnTo>
                          <a:pt x="5" y="333"/>
                        </a:lnTo>
                        <a:lnTo>
                          <a:pt x="13" y="365"/>
                        </a:lnTo>
                        <a:lnTo>
                          <a:pt x="23" y="385"/>
                        </a:lnTo>
                        <a:lnTo>
                          <a:pt x="24" y="397"/>
                        </a:lnTo>
                        <a:lnTo>
                          <a:pt x="47" y="401"/>
                        </a:lnTo>
                        <a:lnTo>
                          <a:pt x="71" y="402"/>
                        </a:lnTo>
                        <a:lnTo>
                          <a:pt x="104" y="401"/>
                        </a:lnTo>
                        <a:lnTo>
                          <a:pt x="128" y="397"/>
                        </a:lnTo>
                        <a:lnTo>
                          <a:pt x="157" y="393"/>
                        </a:lnTo>
                        <a:lnTo>
                          <a:pt x="155" y="356"/>
                        </a:lnTo>
                        <a:lnTo>
                          <a:pt x="149" y="318"/>
                        </a:lnTo>
                        <a:lnTo>
                          <a:pt x="141" y="260"/>
                        </a:lnTo>
                        <a:lnTo>
                          <a:pt x="136" y="215"/>
                        </a:lnTo>
                        <a:lnTo>
                          <a:pt x="130" y="188"/>
                        </a:lnTo>
                        <a:lnTo>
                          <a:pt x="131" y="160"/>
                        </a:lnTo>
                        <a:lnTo>
                          <a:pt x="133" y="142"/>
                        </a:lnTo>
                        <a:lnTo>
                          <a:pt x="136" y="115"/>
                        </a:lnTo>
                        <a:lnTo>
                          <a:pt x="138" y="88"/>
                        </a:lnTo>
                        <a:lnTo>
                          <a:pt x="138" y="67"/>
                        </a:lnTo>
                        <a:lnTo>
                          <a:pt x="139" y="45"/>
                        </a:lnTo>
                        <a:lnTo>
                          <a:pt x="141" y="29"/>
                        </a:lnTo>
                        <a:lnTo>
                          <a:pt x="136" y="11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7" name="Freeform 193"/>
                  <p:cNvSpPr>
                    <a:spLocks/>
                  </p:cNvSpPr>
                  <p:nvPr/>
                </p:nvSpPr>
                <p:spPr bwMode="auto">
                  <a:xfrm>
                    <a:off x="998" y="2931"/>
                    <a:ext cx="134" cy="217"/>
                  </a:xfrm>
                  <a:custGeom>
                    <a:avLst/>
                    <a:gdLst>
                      <a:gd name="T0" fmla="*/ 6 w 134"/>
                      <a:gd name="T1" fmla="*/ 217 h 217"/>
                      <a:gd name="T2" fmla="*/ 12 w 134"/>
                      <a:gd name="T3" fmla="*/ 206 h 217"/>
                      <a:gd name="T4" fmla="*/ 23 w 134"/>
                      <a:gd name="T5" fmla="*/ 192 h 217"/>
                      <a:gd name="T6" fmla="*/ 35 w 134"/>
                      <a:gd name="T7" fmla="*/ 181 h 217"/>
                      <a:gd name="T8" fmla="*/ 49 w 134"/>
                      <a:gd name="T9" fmla="*/ 160 h 217"/>
                      <a:gd name="T10" fmla="*/ 56 w 134"/>
                      <a:gd name="T11" fmla="*/ 131 h 217"/>
                      <a:gd name="T12" fmla="*/ 62 w 134"/>
                      <a:gd name="T13" fmla="*/ 110 h 217"/>
                      <a:gd name="T14" fmla="*/ 71 w 134"/>
                      <a:gd name="T15" fmla="*/ 91 h 217"/>
                      <a:gd name="T16" fmla="*/ 71 w 134"/>
                      <a:gd name="T17" fmla="*/ 88 h 217"/>
                      <a:gd name="T18" fmla="*/ 84 w 134"/>
                      <a:gd name="T19" fmla="*/ 79 h 217"/>
                      <a:gd name="T20" fmla="*/ 84 w 134"/>
                      <a:gd name="T21" fmla="*/ 98 h 217"/>
                      <a:gd name="T22" fmla="*/ 87 w 134"/>
                      <a:gd name="T23" fmla="*/ 104 h 217"/>
                      <a:gd name="T24" fmla="*/ 89 w 134"/>
                      <a:gd name="T25" fmla="*/ 104 h 217"/>
                      <a:gd name="T26" fmla="*/ 89 w 134"/>
                      <a:gd name="T27" fmla="*/ 56 h 217"/>
                      <a:gd name="T28" fmla="*/ 97 w 134"/>
                      <a:gd name="T29" fmla="*/ 50 h 217"/>
                      <a:gd name="T30" fmla="*/ 103 w 134"/>
                      <a:gd name="T31" fmla="*/ 43 h 217"/>
                      <a:gd name="T32" fmla="*/ 105 w 134"/>
                      <a:gd name="T33" fmla="*/ 74 h 217"/>
                      <a:gd name="T34" fmla="*/ 110 w 134"/>
                      <a:gd name="T35" fmla="*/ 74 h 217"/>
                      <a:gd name="T36" fmla="*/ 111 w 134"/>
                      <a:gd name="T37" fmla="*/ 48 h 217"/>
                      <a:gd name="T38" fmla="*/ 116 w 134"/>
                      <a:gd name="T39" fmla="*/ 67 h 217"/>
                      <a:gd name="T40" fmla="*/ 115 w 134"/>
                      <a:gd name="T41" fmla="*/ 90 h 217"/>
                      <a:gd name="T42" fmla="*/ 118 w 134"/>
                      <a:gd name="T43" fmla="*/ 101 h 217"/>
                      <a:gd name="T44" fmla="*/ 124 w 134"/>
                      <a:gd name="T45" fmla="*/ 115 h 217"/>
                      <a:gd name="T46" fmla="*/ 129 w 134"/>
                      <a:gd name="T47" fmla="*/ 115 h 217"/>
                      <a:gd name="T48" fmla="*/ 130 w 134"/>
                      <a:gd name="T49" fmla="*/ 99 h 217"/>
                      <a:gd name="T50" fmla="*/ 130 w 134"/>
                      <a:gd name="T51" fmla="*/ 80 h 217"/>
                      <a:gd name="T52" fmla="*/ 131 w 134"/>
                      <a:gd name="T53" fmla="*/ 67 h 217"/>
                      <a:gd name="T54" fmla="*/ 131 w 134"/>
                      <a:gd name="T55" fmla="*/ 54 h 217"/>
                      <a:gd name="T56" fmla="*/ 130 w 134"/>
                      <a:gd name="T57" fmla="*/ 40 h 217"/>
                      <a:gd name="T58" fmla="*/ 134 w 134"/>
                      <a:gd name="T59" fmla="*/ 32 h 217"/>
                      <a:gd name="T60" fmla="*/ 132 w 134"/>
                      <a:gd name="T61" fmla="*/ 19 h 217"/>
                      <a:gd name="T62" fmla="*/ 127 w 134"/>
                      <a:gd name="T63" fmla="*/ 10 h 217"/>
                      <a:gd name="T64" fmla="*/ 122 w 134"/>
                      <a:gd name="T65" fmla="*/ 5 h 217"/>
                      <a:gd name="T66" fmla="*/ 114 w 134"/>
                      <a:gd name="T67" fmla="*/ 5 h 217"/>
                      <a:gd name="T68" fmla="*/ 110 w 134"/>
                      <a:gd name="T69" fmla="*/ 5 h 217"/>
                      <a:gd name="T70" fmla="*/ 102 w 134"/>
                      <a:gd name="T71" fmla="*/ 5 h 217"/>
                      <a:gd name="T72" fmla="*/ 95 w 134"/>
                      <a:gd name="T73" fmla="*/ 3 h 217"/>
                      <a:gd name="T74" fmla="*/ 84 w 134"/>
                      <a:gd name="T75" fmla="*/ 0 h 217"/>
                      <a:gd name="T76" fmla="*/ 76 w 134"/>
                      <a:gd name="T77" fmla="*/ 3 h 217"/>
                      <a:gd name="T78" fmla="*/ 75 w 134"/>
                      <a:gd name="T79" fmla="*/ 7 h 217"/>
                      <a:gd name="T80" fmla="*/ 67 w 134"/>
                      <a:gd name="T81" fmla="*/ 7 h 217"/>
                      <a:gd name="T82" fmla="*/ 60 w 134"/>
                      <a:gd name="T83" fmla="*/ 2 h 217"/>
                      <a:gd name="T84" fmla="*/ 49 w 134"/>
                      <a:gd name="T85" fmla="*/ 3 h 217"/>
                      <a:gd name="T86" fmla="*/ 44 w 134"/>
                      <a:gd name="T87" fmla="*/ 4 h 217"/>
                      <a:gd name="T88" fmla="*/ 43 w 134"/>
                      <a:gd name="T89" fmla="*/ 8 h 217"/>
                      <a:gd name="T90" fmla="*/ 39 w 134"/>
                      <a:gd name="T91" fmla="*/ 10 h 217"/>
                      <a:gd name="T92" fmla="*/ 30 w 134"/>
                      <a:gd name="T93" fmla="*/ 10 h 217"/>
                      <a:gd name="T94" fmla="*/ 19 w 134"/>
                      <a:gd name="T95" fmla="*/ 11 h 217"/>
                      <a:gd name="T96" fmla="*/ 14 w 134"/>
                      <a:gd name="T97" fmla="*/ 16 h 217"/>
                      <a:gd name="T98" fmla="*/ 9 w 134"/>
                      <a:gd name="T99" fmla="*/ 29 h 217"/>
                      <a:gd name="T100" fmla="*/ 9 w 134"/>
                      <a:gd name="T101" fmla="*/ 48 h 217"/>
                      <a:gd name="T102" fmla="*/ 11 w 134"/>
                      <a:gd name="T103" fmla="*/ 69 h 217"/>
                      <a:gd name="T104" fmla="*/ 7 w 134"/>
                      <a:gd name="T105" fmla="*/ 90 h 217"/>
                      <a:gd name="T106" fmla="*/ 1 w 134"/>
                      <a:gd name="T107" fmla="*/ 104 h 217"/>
                      <a:gd name="T108" fmla="*/ 0 w 134"/>
                      <a:gd name="T109" fmla="*/ 114 h 217"/>
                      <a:gd name="T110" fmla="*/ 4 w 134"/>
                      <a:gd name="T111" fmla="*/ 121 h 217"/>
                      <a:gd name="T112" fmla="*/ 4 w 134"/>
                      <a:gd name="T113" fmla="*/ 138 h 217"/>
                      <a:gd name="T114" fmla="*/ 4 w 134"/>
                      <a:gd name="T115" fmla="*/ 158 h 217"/>
                      <a:gd name="T116" fmla="*/ 3 w 134"/>
                      <a:gd name="T117" fmla="*/ 170 h 217"/>
                      <a:gd name="T118" fmla="*/ 0 w 134"/>
                      <a:gd name="T119" fmla="*/ 179 h 217"/>
                      <a:gd name="T120" fmla="*/ 0 w 134"/>
                      <a:gd name="T121" fmla="*/ 193 h 217"/>
                      <a:gd name="T122" fmla="*/ 0 w 134"/>
                      <a:gd name="T123" fmla="*/ 203 h 217"/>
                      <a:gd name="T124" fmla="*/ 6 w 134"/>
                      <a:gd name="T125" fmla="*/ 217 h 21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34"/>
                      <a:gd name="T190" fmla="*/ 0 h 217"/>
                      <a:gd name="T191" fmla="*/ 134 w 134"/>
                      <a:gd name="T192" fmla="*/ 217 h 21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34" h="217">
                        <a:moveTo>
                          <a:pt x="6" y="217"/>
                        </a:moveTo>
                        <a:lnTo>
                          <a:pt x="12" y="206"/>
                        </a:lnTo>
                        <a:lnTo>
                          <a:pt x="23" y="192"/>
                        </a:lnTo>
                        <a:lnTo>
                          <a:pt x="35" y="181"/>
                        </a:lnTo>
                        <a:lnTo>
                          <a:pt x="49" y="160"/>
                        </a:lnTo>
                        <a:lnTo>
                          <a:pt x="56" y="131"/>
                        </a:lnTo>
                        <a:lnTo>
                          <a:pt x="62" y="110"/>
                        </a:lnTo>
                        <a:lnTo>
                          <a:pt x="71" y="91"/>
                        </a:lnTo>
                        <a:lnTo>
                          <a:pt x="71" y="88"/>
                        </a:lnTo>
                        <a:lnTo>
                          <a:pt x="84" y="79"/>
                        </a:lnTo>
                        <a:lnTo>
                          <a:pt x="84" y="98"/>
                        </a:lnTo>
                        <a:lnTo>
                          <a:pt x="87" y="104"/>
                        </a:lnTo>
                        <a:lnTo>
                          <a:pt x="89" y="104"/>
                        </a:lnTo>
                        <a:lnTo>
                          <a:pt x="89" y="56"/>
                        </a:lnTo>
                        <a:lnTo>
                          <a:pt x="97" y="50"/>
                        </a:lnTo>
                        <a:lnTo>
                          <a:pt x="103" y="43"/>
                        </a:lnTo>
                        <a:lnTo>
                          <a:pt x="105" y="74"/>
                        </a:lnTo>
                        <a:lnTo>
                          <a:pt x="110" y="74"/>
                        </a:lnTo>
                        <a:lnTo>
                          <a:pt x="111" y="48"/>
                        </a:lnTo>
                        <a:lnTo>
                          <a:pt x="116" y="67"/>
                        </a:lnTo>
                        <a:lnTo>
                          <a:pt x="115" y="90"/>
                        </a:lnTo>
                        <a:lnTo>
                          <a:pt x="118" y="101"/>
                        </a:lnTo>
                        <a:lnTo>
                          <a:pt x="124" y="115"/>
                        </a:lnTo>
                        <a:lnTo>
                          <a:pt x="129" y="115"/>
                        </a:lnTo>
                        <a:lnTo>
                          <a:pt x="130" y="99"/>
                        </a:lnTo>
                        <a:lnTo>
                          <a:pt x="130" y="80"/>
                        </a:lnTo>
                        <a:lnTo>
                          <a:pt x="131" y="67"/>
                        </a:lnTo>
                        <a:lnTo>
                          <a:pt x="131" y="54"/>
                        </a:lnTo>
                        <a:lnTo>
                          <a:pt x="130" y="40"/>
                        </a:lnTo>
                        <a:lnTo>
                          <a:pt x="134" y="32"/>
                        </a:lnTo>
                        <a:lnTo>
                          <a:pt x="132" y="19"/>
                        </a:lnTo>
                        <a:lnTo>
                          <a:pt x="127" y="10"/>
                        </a:lnTo>
                        <a:lnTo>
                          <a:pt x="122" y="5"/>
                        </a:lnTo>
                        <a:lnTo>
                          <a:pt x="114" y="5"/>
                        </a:lnTo>
                        <a:lnTo>
                          <a:pt x="110" y="5"/>
                        </a:lnTo>
                        <a:lnTo>
                          <a:pt x="102" y="5"/>
                        </a:lnTo>
                        <a:lnTo>
                          <a:pt x="95" y="3"/>
                        </a:lnTo>
                        <a:lnTo>
                          <a:pt x="84" y="0"/>
                        </a:lnTo>
                        <a:lnTo>
                          <a:pt x="76" y="3"/>
                        </a:lnTo>
                        <a:lnTo>
                          <a:pt x="75" y="7"/>
                        </a:lnTo>
                        <a:lnTo>
                          <a:pt x="67" y="7"/>
                        </a:lnTo>
                        <a:lnTo>
                          <a:pt x="60" y="2"/>
                        </a:lnTo>
                        <a:lnTo>
                          <a:pt x="49" y="3"/>
                        </a:lnTo>
                        <a:lnTo>
                          <a:pt x="44" y="4"/>
                        </a:lnTo>
                        <a:lnTo>
                          <a:pt x="43" y="8"/>
                        </a:lnTo>
                        <a:lnTo>
                          <a:pt x="39" y="10"/>
                        </a:lnTo>
                        <a:lnTo>
                          <a:pt x="30" y="10"/>
                        </a:lnTo>
                        <a:lnTo>
                          <a:pt x="19" y="11"/>
                        </a:lnTo>
                        <a:lnTo>
                          <a:pt x="14" y="16"/>
                        </a:lnTo>
                        <a:lnTo>
                          <a:pt x="9" y="29"/>
                        </a:lnTo>
                        <a:lnTo>
                          <a:pt x="9" y="48"/>
                        </a:lnTo>
                        <a:lnTo>
                          <a:pt x="11" y="69"/>
                        </a:lnTo>
                        <a:lnTo>
                          <a:pt x="7" y="90"/>
                        </a:lnTo>
                        <a:lnTo>
                          <a:pt x="1" y="104"/>
                        </a:lnTo>
                        <a:lnTo>
                          <a:pt x="0" y="114"/>
                        </a:lnTo>
                        <a:lnTo>
                          <a:pt x="4" y="121"/>
                        </a:lnTo>
                        <a:lnTo>
                          <a:pt x="4" y="138"/>
                        </a:lnTo>
                        <a:lnTo>
                          <a:pt x="4" y="158"/>
                        </a:lnTo>
                        <a:lnTo>
                          <a:pt x="3" y="170"/>
                        </a:lnTo>
                        <a:lnTo>
                          <a:pt x="0" y="179"/>
                        </a:lnTo>
                        <a:lnTo>
                          <a:pt x="0" y="193"/>
                        </a:lnTo>
                        <a:lnTo>
                          <a:pt x="0" y="203"/>
                        </a:lnTo>
                        <a:lnTo>
                          <a:pt x="6" y="217"/>
                        </a:lnTo>
                        <a:close/>
                      </a:path>
                    </a:pathLst>
                  </a:custGeom>
                  <a:solidFill>
                    <a:srgbClr val="A05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167" name="Freeform 194"/>
                <p:cNvSpPr>
                  <a:spLocks/>
                </p:cNvSpPr>
                <p:nvPr/>
              </p:nvSpPr>
              <p:spPr bwMode="auto">
                <a:xfrm>
                  <a:off x="816" y="3267"/>
                  <a:ext cx="222" cy="92"/>
                </a:xfrm>
                <a:custGeom>
                  <a:avLst/>
                  <a:gdLst>
                    <a:gd name="T0" fmla="*/ 111 w 222"/>
                    <a:gd name="T1" fmla="*/ 1 h 92"/>
                    <a:gd name="T2" fmla="*/ 90 w 222"/>
                    <a:gd name="T3" fmla="*/ 1 h 92"/>
                    <a:gd name="T4" fmla="*/ 76 w 222"/>
                    <a:gd name="T5" fmla="*/ 2 h 92"/>
                    <a:gd name="T6" fmla="*/ 59 w 222"/>
                    <a:gd name="T7" fmla="*/ 4 h 92"/>
                    <a:gd name="T8" fmla="*/ 41 w 222"/>
                    <a:gd name="T9" fmla="*/ 8 h 92"/>
                    <a:gd name="T10" fmla="*/ 35 w 222"/>
                    <a:gd name="T11" fmla="*/ 9 h 92"/>
                    <a:gd name="T12" fmla="*/ 17 w 222"/>
                    <a:gd name="T13" fmla="*/ 17 h 92"/>
                    <a:gd name="T14" fmla="*/ 14 w 222"/>
                    <a:gd name="T15" fmla="*/ 24 h 92"/>
                    <a:gd name="T16" fmla="*/ 8 w 222"/>
                    <a:gd name="T17" fmla="*/ 32 h 92"/>
                    <a:gd name="T18" fmla="*/ 3 w 222"/>
                    <a:gd name="T19" fmla="*/ 42 h 92"/>
                    <a:gd name="T20" fmla="*/ 1 w 222"/>
                    <a:gd name="T21" fmla="*/ 55 h 92"/>
                    <a:gd name="T22" fmla="*/ 0 w 222"/>
                    <a:gd name="T23" fmla="*/ 68 h 92"/>
                    <a:gd name="T24" fmla="*/ 3 w 222"/>
                    <a:gd name="T25" fmla="*/ 83 h 92"/>
                    <a:gd name="T26" fmla="*/ 12 w 222"/>
                    <a:gd name="T27" fmla="*/ 90 h 92"/>
                    <a:gd name="T28" fmla="*/ 17 w 222"/>
                    <a:gd name="T29" fmla="*/ 92 h 92"/>
                    <a:gd name="T30" fmla="*/ 39 w 222"/>
                    <a:gd name="T31" fmla="*/ 92 h 92"/>
                    <a:gd name="T32" fmla="*/ 49 w 222"/>
                    <a:gd name="T33" fmla="*/ 91 h 92"/>
                    <a:gd name="T34" fmla="*/ 68 w 222"/>
                    <a:gd name="T35" fmla="*/ 90 h 92"/>
                    <a:gd name="T36" fmla="*/ 86 w 222"/>
                    <a:gd name="T37" fmla="*/ 90 h 92"/>
                    <a:gd name="T38" fmla="*/ 94 w 222"/>
                    <a:gd name="T39" fmla="*/ 85 h 92"/>
                    <a:gd name="T40" fmla="*/ 113 w 222"/>
                    <a:gd name="T41" fmla="*/ 84 h 92"/>
                    <a:gd name="T42" fmla="*/ 127 w 222"/>
                    <a:gd name="T43" fmla="*/ 80 h 92"/>
                    <a:gd name="T44" fmla="*/ 148 w 222"/>
                    <a:gd name="T45" fmla="*/ 79 h 92"/>
                    <a:gd name="T46" fmla="*/ 169 w 222"/>
                    <a:gd name="T47" fmla="*/ 77 h 92"/>
                    <a:gd name="T48" fmla="*/ 186 w 222"/>
                    <a:gd name="T49" fmla="*/ 75 h 92"/>
                    <a:gd name="T50" fmla="*/ 202 w 222"/>
                    <a:gd name="T51" fmla="*/ 74 h 92"/>
                    <a:gd name="T52" fmla="*/ 220 w 222"/>
                    <a:gd name="T53" fmla="*/ 64 h 92"/>
                    <a:gd name="T54" fmla="*/ 222 w 222"/>
                    <a:gd name="T55" fmla="*/ 55 h 92"/>
                    <a:gd name="T56" fmla="*/ 222 w 222"/>
                    <a:gd name="T57" fmla="*/ 45 h 92"/>
                    <a:gd name="T58" fmla="*/ 214 w 222"/>
                    <a:gd name="T59" fmla="*/ 34 h 92"/>
                    <a:gd name="T60" fmla="*/ 207 w 222"/>
                    <a:gd name="T61" fmla="*/ 28 h 92"/>
                    <a:gd name="T62" fmla="*/ 197 w 222"/>
                    <a:gd name="T63" fmla="*/ 24 h 92"/>
                    <a:gd name="T64" fmla="*/ 190 w 222"/>
                    <a:gd name="T65" fmla="*/ 18 h 92"/>
                    <a:gd name="T66" fmla="*/ 183 w 222"/>
                    <a:gd name="T67" fmla="*/ 9 h 92"/>
                    <a:gd name="T68" fmla="*/ 178 w 222"/>
                    <a:gd name="T69" fmla="*/ 0 h 92"/>
                    <a:gd name="T70" fmla="*/ 170 w 222"/>
                    <a:gd name="T71" fmla="*/ 0 h 92"/>
                    <a:gd name="T72" fmla="*/ 150 w 222"/>
                    <a:gd name="T73" fmla="*/ 2 h 92"/>
                    <a:gd name="T74" fmla="*/ 131 w 222"/>
                    <a:gd name="T75" fmla="*/ 2 h 92"/>
                    <a:gd name="T76" fmla="*/ 111 w 222"/>
                    <a:gd name="T77" fmla="*/ 1 h 92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222"/>
                    <a:gd name="T118" fmla="*/ 0 h 92"/>
                    <a:gd name="T119" fmla="*/ 222 w 222"/>
                    <a:gd name="T120" fmla="*/ 92 h 92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222" h="92">
                      <a:moveTo>
                        <a:pt x="111" y="1"/>
                      </a:moveTo>
                      <a:lnTo>
                        <a:pt x="90" y="1"/>
                      </a:lnTo>
                      <a:lnTo>
                        <a:pt x="76" y="2"/>
                      </a:lnTo>
                      <a:lnTo>
                        <a:pt x="59" y="4"/>
                      </a:lnTo>
                      <a:lnTo>
                        <a:pt x="41" y="8"/>
                      </a:lnTo>
                      <a:lnTo>
                        <a:pt x="35" y="9"/>
                      </a:lnTo>
                      <a:lnTo>
                        <a:pt x="17" y="17"/>
                      </a:lnTo>
                      <a:lnTo>
                        <a:pt x="14" y="24"/>
                      </a:lnTo>
                      <a:lnTo>
                        <a:pt x="8" y="32"/>
                      </a:lnTo>
                      <a:lnTo>
                        <a:pt x="3" y="42"/>
                      </a:lnTo>
                      <a:lnTo>
                        <a:pt x="1" y="55"/>
                      </a:lnTo>
                      <a:lnTo>
                        <a:pt x="0" y="68"/>
                      </a:lnTo>
                      <a:lnTo>
                        <a:pt x="3" y="83"/>
                      </a:lnTo>
                      <a:lnTo>
                        <a:pt x="12" y="90"/>
                      </a:lnTo>
                      <a:lnTo>
                        <a:pt x="17" y="92"/>
                      </a:lnTo>
                      <a:lnTo>
                        <a:pt x="39" y="92"/>
                      </a:lnTo>
                      <a:lnTo>
                        <a:pt x="49" y="91"/>
                      </a:lnTo>
                      <a:lnTo>
                        <a:pt x="68" y="90"/>
                      </a:lnTo>
                      <a:lnTo>
                        <a:pt x="86" y="90"/>
                      </a:lnTo>
                      <a:lnTo>
                        <a:pt x="94" y="85"/>
                      </a:lnTo>
                      <a:lnTo>
                        <a:pt x="113" y="84"/>
                      </a:lnTo>
                      <a:lnTo>
                        <a:pt x="127" y="80"/>
                      </a:lnTo>
                      <a:lnTo>
                        <a:pt x="148" y="79"/>
                      </a:lnTo>
                      <a:lnTo>
                        <a:pt x="169" y="77"/>
                      </a:lnTo>
                      <a:lnTo>
                        <a:pt x="186" y="75"/>
                      </a:lnTo>
                      <a:lnTo>
                        <a:pt x="202" y="74"/>
                      </a:lnTo>
                      <a:lnTo>
                        <a:pt x="220" y="64"/>
                      </a:lnTo>
                      <a:lnTo>
                        <a:pt x="222" y="55"/>
                      </a:lnTo>
                      <a:lnTo>
                        <a:pt x="222" y="45"/>
                      </a:lnTo>
                      <a:lnTo>
                        <a:pt x="214" y="34"/>
                      </a:lnTo>
                      <a:lnTo>
                        <a:pt x="207" y="28"/>
                      </a:lnTo>
                      <a:lnTo>
                        <a:pt x="197" y="24"/>
                      </a:lnTo>
                      <a:lnTo>
                        <a:pt x="190" y="18"/>
                      </a:lnTo>
                      <a:lnTo>
                        <a:pt x="183" y="9"/>
                      </a:lnTo>
                      <a:lnTo>
                        <a:pt x="178" y="0"/>
                      </a:lnTo>
                      <a:lnTo>
                        <a:pt x="170" y="0"/>
                      </a:lnTo>
                      <a:lnTo>
                        <a:pt x="150" y="2"/>
                      </a:lnTo>
                      <a:lnTo>
                        <a:pt x="131" y="2"/>
                      </a:lnTo>
                      <a:lnTo>
                        <a:pt x="111" y="1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8" name="Freeform 195"/>
                <p:cNvSpPr>
                  <a:spLocks/>
                </p:cNvSpPr>
                <p:nvPr/>
              </p:nvSpPr>
              <p:spPr bwMode="auto">
                <a:xfrm>
                  <a:off x="1104" y="2976"/>
                  <a:ext cx="234" cy="87"/>
                </a:xfrm>
                <a:custGeom>
                  <a:avLst/>
                  <a:gdLst>
                    <a:gd name="T0" fmla="*/ 97 w 234"/>
                    <a:gd name="T1" fmla="*/ 5 h 87"/>
                    <a:gd name="T2" fmla="*/ 69 w 234"/>
                    <a:gd name="T3" fmla="*/ 5 h 87"/>
                    <a:gd name="T4" fmla="*/ 48 w 234"/>
                    <a:gd name="T5" fmla="*/ 5 h 87"/>
                    <a:gd name="T6" fmla="*/ 24 w 234"/>
                    <a:gd name="T7" fmla="*/ 3 h 87"/>
                    <a:gd name="T8" fmla="*/ 16 w 234"/>
                    <a:gd name="T9" fmla="*/ 11 h 87"/>
                    <a:gd name="T10" fmla="*/ 3 w 234"/>
                    <a:gd name="T11" fmla="*/ 22 h 87"/>
                    <a:gd name="T12" fmla="*/ 1 w 234"/>
                    <a:gd name="T13" fmla="*/ 32 h 87"/>
                    <a:gd name="T14" fmla="*/ 0 w 234"/>
                    <a:gd name="T15" fmla="*/ 45 h 87"/>
                    <a:gd name="T16" fmla="*/ 12 w 234"/>
                    <a:gd name="T17" fmla="*/ 57 h 87"/>
                    <a:gd name="T18" fmla="*/ 16 w 234"/>
                    <a:gd name="T19" fmla="*/ 68 h 87"/>
                    <a:gd name="T20" fmla="*/ 23 w 234"/>
                    <a:gd name="T21" fmla="*/ 87 h 87"/>
                    <a:gd name="T22" fmla="*/ 45 w 234"/>
                    <a:gd name="T23" fmla="*/ 87 h 87"/>
                    <a:gd name="T24" fmla="*/ 74 w 234"/>
                    <a:gd name="T25" fmla="*/ 87 h 87"/>
                    <a:gd name="T26" fmla="*/ 111 w 234"/>
                    <a:gd name="T27" fmla="*/ 87 h 87"/>
                    <a:gd name="T28" fmla="*/ 150 w 234"/>
                    <a:gd name="T29" fmla="*/ 82 h 87"/>
                    <a:gd name="T30" fmla="*/ 186 w 234"/>
                    <a:gd name="T31" fmla="*/ 82 h 87"/>
                    <a:gd name="T32" fmla="*/ 211 w 234"/>
                    <a:gd name="T33" fmla="*/ 82 h 87"/>
                    <a:gd name="T34" fmla="*/ 234 w 234"/>
                    <a:gd name="T35" fmla="*/ 76 h 87"/>
                    <a:gd name="T36" fmla="*/ 234 w 234"/>
                    <a:gd name="T37" fmla="*/ 61 h 87"/>
                    <a:gd name="T38" fmla="*/ 232 w 234"/>
                    <a:gd name="T39" fmla="*/ 40 h 87"/>
                    <a:gd name="T40" fmla="*/ 230 w 234"/>
                    <a:gd name="T41" fmla="*/ 29 h 87"/>
                    <a:gd name="T42" fmla="*/ 225 w 234"/>
                    <a:gd name="T43" fmla="*/ 19 h 87"/>
                    <a:gd name="T44" fmla="*/ 215 w 234"/>
                    <a:gd name="T45" fmla="*/ 10 h 87"/>
                    <a:gd name="T46" fmla="*/ 201 w 234"/>
                    <a:gd name="T47" fmla="*/ 3 h 87"/>
                    <a:gd name="T48" fmla="*/ 163 w 234"/>
                    <a:gd name="T49" fmla="*/ 0 h 87"/>
                    <a:gd name="T50" fmla="*/ 131 w 234"/>
                    <a:gd name="T51" fmla="*/ 0 h 87"/>
                    <a:gd name="T52" fmla="*/ 97 w 234"/>
                    <a:gd name="T53" fmla="*/ 5 h 8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234"/>
                    <a:gd name="T82" fmla="*/ 0 h 87"/>
                    <a:gd name="T83" fmla="*/ 234 w 234"/>
                    <a:gd name="T84" fmla="*/ 87 h 8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234" h="87">
                      <a:moveTo>
                        <a:pt x="97" y="5"/>
                      </a:moveTo>
                      <a:lnTo>
                        <a:pt x="69" y="5"/>
                      </a:lnTo>
                      <a:lnTo>
                        <a:pt x="48" y="5"/>
                      </a:lnTo>
                      <a:lnTo>
                        <a:pt x="24" y="3"/>
                      </a:lnTo>
                      <a:lnTo>
                        <a:pt x="16" y="11"/>
                      </a:lnTo>
                      <a:lnTo>
                        <a:pt x="3" y="22"/>
                      </a:lnTo>
                      <a:lnTo>
                        <a:pt x="1" y="32"/>
                      </a:lnTo>
                      <a:lnTo>
                        <a:pt x="0" y="45"/>
                      </a:lnTo>
                      <a:lnTo>
                        <a:pt x="12" y="57"/>
                      </a:lnTo>
                      <a:lnTo>
                        <a:pt x="16" y="68"/>
                      </a:lnTo>
                      <a:lnTo>
                        <a:pt x="23" y="87"/>
                      </a:lnTo>
                      <a:lnTo>
                        <a:pt x="45" y="87"/>
                      </a:lnTo>
                      <a:lnTo>
                        <a:pt x="74" y="87"/>
                      </a:lnTo>
                      <a:lnTo>
                        <a:pt x="111" y="87"/>
                      </a:lnTo>
                      <a:lnTo>
                        <a:pt x="150" y="82"/>
                      </a:lnTo>
                      <a:lnTo>
                        <a:pt x="186" y="82"/>
                      </a:lnTo>
                      <a:lnTo>
                        <a:pt x="211" y="82"/>
                      </a:lnTo>
                      <a:lnTo>
                        <a:pt x="234" y="76"/>
                      </a:lnTo>
                      <a:lnTo>
                        <a:pt x="234" y="61"/>
                      </a:lnTo>
                      <a:lnTo>
                        <a:pt x="232" y="40"/>
                      </a:lnTo>
                      <a:lnTo>
                        <a:pt x="230" y="29"/>
                      </a:lnTo>
                      <a:lnTo>
                        <a:pt x="225" y="19"/>
                      </a:lnTo>
                      <a:lnTo>
                        <a:pt x="215" y="10"/>
                      </a:lnTo>
                      <a:lnTo>
                        <a:pt x="201" y="3"/>
                      </a:lnTo>
                      <a:lnTo>
                        <a:pt x="163" y="0"/>
                      </a:lnTo>
                      <a:lnTo>
                        <a:pt x="131" y="0"/>
                      </a:lnTo>
                      <a:lnTo>
                        <a:pt x="97" y="5"/>
                      </a:lnTo>
                      <a:close/>
                    </a:path>
                  </a:pathLst>
                </a:custGeom>
                <a:solidFill>
                  <a:srgbClr val="804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69" name="Group 196"/>
                <p:cNvGrpSpPr>
                  <a:grpSpLocks/>
                </p:cNvGrpSpPr>
                <p:nvPr/>
              </p:nvGrpSpPr>
              <p:grpSpPr bwMode="auto">
                <a:xfrm rot="5400000">
                  <a:off x="719" y="2353"/>
                  <a:ext cx="335" cy="525"/>
                  <a:chOff x="1499" y="2839"/>
                  <a:chExt cx="335" cy="525"/>
                </a:xfrm>
              </p:grpSpPr>
              <p:sp>
                <p:nvSpPr>
                  <p:cNvPr id="6238" name="Freeform 197"/>
                  <p:cNvSpPr>
                    <a:spLocks/>
                  </p:cNvSpPr>
                  <p:nvPr/>
                </p:nvSpPr>
                <p:spPr bwMode="auto">
                  <a:xfrm>
                    <a:off x="1499" y="2839"/>
                    <a:ext cx="329" cy="525"/>
                  </a:xfrm>
                  <a:custGeom>
                    <a:avLst/>
                    <a:gdLst>
                      <a:gd name="T0" fmla="*/ 65 w 329"/>
                      <a:gd name="T1" fmla="*/ 35 h 525"/>
                      <a:gd name="T2" fmla="*/ 59 w 329"/>
                      <a:gd name="T3" fmla="*/ 64 h 525"/>
                      <a:gd name="T4" fmla="*/ 59 w 329"/>
                      <a:gd name="T5" fmla="*/ 86 h 525"/>
                      <a:gd name="T6" fmla="*/ 43 w 329"/>
                      <a:gd name="T7" fmla="*/ 102 h 525"/>
                      <a:gd name="T8" fmla="*/ 27 w 329"/>
                      <a:gd name="T9" fmla="*/ 123 h 525"/>
                      <a:gd name="T10" fmla="*/ 22 w 329"/>
                      <a:gd name="T11" fmla="*/ 145 h 525"/>
                      <a:gd name="T12" fmla="*/ 14 w 329"/>
                      <a:gd name="T13" fmla="*/ 161 h 525"/>
                      <a:gd name="T14" fmla="*/ 8 w 329"/>
                      <a:gd name="T15" fmla="*/ 182 h 525"/>
                      <a:gd name="T16" fmla="*/ 11 w 329"/>
                      <a:gd name="T17" fmla="*/ 220 h 525"/>
                      <a:gd name="T18" fmla="*/ 11 w 329"/>
                      <a:gd name="T19" fmla="*/ 252 h 525"/>
                      <a:gd name="T20" fmla="*/ 6 w 329"/>
                      <a:gd name="T21" fmla="*/ 295 h 525"/>
                      <a:gd name="T22" fmla="*/ 3 w 329"/>
                      <a:gd name="T23" fmla="*/ 316 h 525"/>
                      <a:gd name="T24" fmla="*/ 3 w 329"/>
                      <a:gd name="T25" fmla="*/ 343 h 525"/>
                      <a:gd name="T26" fmla="*/ 3 w 329"/>
                      <a:gd name="T27" fmla="*/ 372 h 525"/>
                      <a:gd name="T28" fmla="*/ 8 w 329"/>
                      <a:gd name="T29" fmla="*/ 386 h 525"/>
                      <a:gd name="T30" fmla="*/ 8 w 329"/>
                      <a:gd name="T31" fmla="*/ 410 h 525"/>
                      <a:gd name="T32" fmla="*/ 11 w 329"/>
                      <a:gd name="T33" fmla="*/ 437 h 525"/>
                      <a:gd name="T34" fmla="*/ 8 w 329"/>
                      <a:gd name="T35" fmla="*/ 458 h 525"/>
                      <a:gd name="T36" fmla="*/ 3 w 329"/>
                      <a:gd name="T37" fmla="*/ 477 h 525"/>
                      <a:gd name="T38" fmla="*/ 0 w 329"/>
                      <a:gd name="T39" fmla="*/ 490 h 525"/>
                      <a:gd name="T40" fmla="*/ 22 w 329"/>
                      <a:gd name="T41" fmla="*/ 493 h 525"/>
                      <a:gd name="T42" fmla="*/ 59 w 329"/>
                      <a:gd name="T43" fmla="*/ 498 h 525"/>
                      <a:gd name="T44" fmla="*/ 86 w 329"/>
                      <a:gd name="T45" fmla="*/ 509 h 525"/>
                      <a:gd name="T46" fmla="*/ 110 w 329"/>
                      <a:gd name="T47" fmla="*/ 514 h 525"/>
                      <a:gd name="T48" fmla="*/ 134 w 329"/>
                      <a:gd name="T49" fmla="*/ 522 h 525"/>
                      <a:gd name="T50" fmla="*/ 158 w 329"/>
                      <a:gd name="T51" fmla="*/ 522 h 525"/>
                      <a:gd name="T52" fmla="*/ 198 w 329"/>
                      <a:gd name="T53" fmla="*/ 525 h 525"/>
                      <a:gd name="T54" fmla="*/ 241 w 329"/>
                      <a:gd name="T55" fmla="*/ 525 h 525"/>
                      <a:gd name="T56" fmla="*/ 268 w 329"/>
                      <a:gd name="T57" fmla="*/ 517 h 525"/>
                      <a:gd name="T58" fmla="*/ 284 w 329"/>
                      <a:gd name="T59" fmla="*/ 517 h 525"/>
                      <a:gd name="T60" fmla="*/ 308 w 329"/>
                      <a:gd name="T61" fmla="*/ 501 h 525"/>
                      <a:gd name="T62" fmla="*/ 319 w 329"/>
                      <a:gd name="T63" fmla="*/ 485 h 525"/>
                      <a:gd name="T64" fmla="*/ 329 w 329"/>
                      <a:gd name="T65" fmla="*/ 431 h 525"/>
                      <a:gd name="T66" fmla="*/ 329 w 329"/>
                      <a:gd name="T67" fmla="*/ 378 h 525"/>
                      <a:gd name="T68" fmla="*/ 327 w 329"/>
                      <a:gd name="T69" fmla="*/ 300 h 525"/>
                      <a:gd name="T70" fmla="*/ 329 w 329"/>
                      <a:gd name="T71" fmla="*/ 206 h 525"/>
                      <a:gd name="T72" fmla="*/ 321 w 329"/>
                      <a:gd name="T73" fmla="*/ 145 h 525"/>
                      <a:gd name="T74" fmla="*/ 313 w 329"/>
                      <a:gd name="T75" fmla="*/ 94 h 525"/>
                      <a:gd name="T76" fmla="*/ 300 w 329"/>
                      <a:gd name="T77" fmla="*/ 43 h 525"/>
                      <a:gd name="T78" fmla="*/ 284 w 329"/>
                      <a:gd name="T79" fmla="*/ 3 h 525"/>
                      <a:gd name="T80" fmla="*/ 220 w 329"/>
                      <a:gd name="T81" fmla="*/ 0 h 525"/>
                      <a:gd name="T82" fmla="*/ 188 w 329"/>
                      <a:gd name="T83" fmla="*/ 16 h 525"/>
                      <a:gd name="T84" fmla="*/ 129 w 329"/>
                      <a:gd name="T85" fmla="*/ 27 h 525"/>
                      <a:gd name="T86" fmla="*/ 65 w 329"/>
                      <a:gd name="T87" fmla="*/ 35 h 525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w 329"/>
                      <a:gd name="T133" fmla="*/ 0 h 525"/>
                      <a:gd name="T134" fmla="*/ 329 w 329"/>
                      <a:gd name="T135" fmla="*/ 525 h 525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T132" t="T133" r="T134" b="T135"/>
                    <a:pathLst>
                      <a:path w="329" h="525">
                        <a:moveTo>
                          <a:pt x="65" y="35"/>
                        </a:moveTo>
                        <a:lnTo>
                          <a:pt x="59" y="64"/>
                        </a:lnTo>
                        <a:lnTo>
                          <a:pt x="59" y="86"/>
                        </a:lnTo>
                        <a:lnTo>
                          <a:pt x="43" y="102"/>
                        </a:lnTo>
                        <a:lnTo>
                          <a:pt x="27" y="123"/>
                        </a:lnTo>
                        <a:lnTo>
                          <a:pt x="22" y="145"/>
                        </a:lnTo>
                        <a:lnTo>
                          <a:pt x="14" y="161"/>
                        </a:lnTo>
                        <a:lnTo>
                          <a:pt x="8" y="182"/>
                        </a:lnTo>
                        <a:lnTo>
                          <a:pt x="11" y="220"/>
                        </a:lnTo>
                        <a:lnTo>
                          <a:pt x="11" y="252"/>
                        </a:lnTo>
                        <a:lnTo>
                          <a:pt x="6" y="295"/>
                        </a:lnTo>
                        <a:lnTo>
                          <a:pt x="3" y="316"/>
                        </a:lnTo>
                        <a:lnTo>
                          <a:pt x="3" y="343"/>
                        </a:lnTo>
                        <a:lnTo>
                          <a:pt x="3" y="372"/>
                        </a:lnTo>
                        <a:lnTo>
                          <a:pt x="8" y="386"/>
                        </a:lnTo>
                        <a:lnTo>
                          <a:pt x="8" y="410"/>
                        </a:lnTo>
                        <a:lnTo>
                          <a:pt x="11" y="437"/>
                        </a:lnTo>
                        <a:lnTo>
                          <a:pt x="8" y="458"/>
                        </a:lnTo>
                        <a:lnTo>
                          <a:pt x="3" y="477"/>
                        </a:lnTo>
                        <a:lnTo>
                          <a:pt x="0" y="490"/>
                        </a:lnTo>
                        <a:lnTo>
                          <a:pt x="22" y="493"/>
                        </a:lnTo>
                        <a:lnTo>
                          <a:pt x="59" y="498"/>
                        </a:lnTo>
                        <a:lnTo>
                          <a:pt x="86" y="509"/>
                        </a:lnTo>
                        <a:lnTo>
                          <a:pt x="110" y="514"/>
                        </a:lnTo>
                        <a:lnTo>
                          <a:pt x="134" y="522"/>
                        </a:lnTo>
                        <a:lnTo>
                          <a:pt x="158" y="522"/>
                        </a:lnTo>
                        <a:lnTo>
                          <a:pt x="198" y="525"/>
                        </a:lnTo>
                        <a:lnTo>
                          <a:pt x="241" y="525"/>
                        </a:lnTo>
                        <a:lnTo>
                          <a:pt x="268" y="517"/>
                        </a:lnTo>
                        <a:lnTo>
                          <a:pt x="284" y="517"/>
                        </a:lnTo>
                        <a:lnTo>
                          <a:pt x="308" y="501"/>
                        </a:lnTo>
                        <a:lnTo>
                          <a:pt x="319" y="485"/>
                        </a:lnTo>
                        <a:lnTo>
                          <a:pt x="329" y="431"/>
                        </a:lnTo>
                        <a:lnTo>
                          <a:pt x="329" y="378"/>
                        </a:lnTo>
                        <a:lnTo>
                          <a:pt x="327" y="300"/>
                        </a:lnTo>
                        <a:lnTo>
                          <a:pt x="329" y="206"/>
                        </a:lnTo>
                        <a:lnTo>
                          <a:pt x="321" y="145"/>
                        </a:lnTo>
                        <a:lnTo>
                          <a:pt x="313" y="94"/>
                        </a:lnTo>
                        <a:lnTo>
                          <a:pt x="300" y="43"/>
                        </a:lnTo>
                        <a:lnTo>
                          <a:pt x="284" y="3"/>
                        </a:lnTo>
                        <a:lnTo>
                          <a:pt x="220" y="0"/>
                        </a:lnTo>
                        <a:lnTo>
                          <a:pt x="188" y="16"/>
                        </a:lnTo>
                        <a:lnTo>
                          <a:pt x="129" y="27"/>
                        </a:lnTo>
                        <a:lnTo>
                          <a:pt x="65" y="35"/>
                        </a:lnTo>
                        <a:close/>
                      </a:path>
                    </a:pathLst>
                  </a:custGeom>
                  <a:solidFill>
                    <a:srgbClr val="A05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39" name="Group 198"/>
                  <p:cNvGrpSpPr>
                    <a:grpSpLocks/>
                  </p:cNvGrpSpPr>
                  <p:nvPr/>
                </p:nvGrpSpPr>
                <p:grpSpPr bwMode="auto">
                  <a:xfrm>
                    <a:off x="1558" y="2860"/>
                    <a:ext cx="276" cy="501"/>
                    <a:chOff x="1558" y="2860"/>
                    <a:chExt cx="276" cy="501"/>
                  </a:xfrm>
                </p:grpSpPr>
                <p:grpSp>
                  <p:nvGrpSpPr>
                    <p:cNvPr id="6240" name="Group 1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58" y="2860"/>
                      <a:ext cx="276" cy="501"/>
                      <a:chOff x="1558" y="2860"/>
                      <a:chExt cx="276" cy="501"/>
                    </a:xfrm>
                  </p:grpSpPr>
                  <p:sp>
                    <p:nvSpPr>
                      <p:cNvPr id="6242" name="Freeform 2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59" y="2919"/>
                        <a:ext cx="75" cy="442"/>
                      </a:xfrm>
                      <a:custGeom>
                        <a:avLst/>
                        <a:gdLst>
                          <a:gd name="T0" fmla="*/ 48 w 75"/>
                          <a:gd name="T1" fmla="*/ 0 h 442"/>
                          <a:gd name="T2" fmla="*/ 64 w 75"/>
                          <a:gd name="T3" fmla="*/ 49 h 442"/>
                          <a:gd name="T4" fmla="*/ 69 w 75"/>
                          <a:gd name="T5" fmla="*/ 91 h 442"/>
                          <a:gd name="T6" fmla="*/ 75 w 75"/>
                          <a:gd name="T7" fmla="*/ 145 h 442"/>
                          <a:gd name="T8" fmla="*/ 72 w 75"/>
                          <a:gd name="T9" fmla="*/ 204 h 442"/>
                          <a:gd name="T10" fmla="*/ 75 w 75"/>
                          <a:gd name="T11" fmla="*/ 257 h 442"/>
                          <a:gd name="T12" fmla="*/ 75 w 75"/>
                          <a:gd name="T13" fmla="*/ 314 h 442"/>
                          <a:gd name="T14" fmla="*/ 69 w 75"/>
                          <a:gd name="T15" fmla="*/ 359 h 442"/>
                          <a:gd name="T16" fmla="*/ 56 w 75"/>
                          <a:gd name="T17" fmla="*/ 397 h 442"/>
                          <a:gd name="T18" fmla="*/ 51 w 75"/>
                          <a:gd name="T19" fmla="*/ 418 h 442"/>
                          <a:gd name="T20" fmla="*/ 35 w 75"/>
                          <a:gd name="T21" fmla="*/ 432 h 442"/>
                          <a:gd name="T22" fmla="*/ 13 w 75"/>
                          <a:gd name="T23" fmla="*/ 442 h 442"/>
                          <a:gd name="T24" fmla="*/ 0 w 75"/>
                          <a:gd name="T25" fmla="*/ 442 h 442"/>
                          <a:gd name="T26" fmla="*/ 8 w 75"/>
                          <a:gd name="T27" fmla="*/ 418 h 442"/>
                          <a:gd name="T28" fmla="*/ 16 w 75"/>
                          <a:gd name="T29" fmla="*/ 397 h 442"/>
                          <a:gd name="T30" fmla="*/ 21 w 75"/>
                          <a:gd name="T31" fmla="*/ 373 h 442"/>
                          <a:gd name="T32" fmla="*/ 32 w 75"/>
                          <a:gd name="T33" fmla="*/ 346 h 442"/>
                          <a:gd name="T34" fmla="*/ 37 w 75"/>
                          <a:gd name="T35" fmla="*/ 322 h 442"/>
                          <a:gd name="T36" fmla="*/ 43 w 75"/>
                          <a:gd name="T37" fmla="*/ 300 h 442"/>
                          <a:gd name="T38" fmla="*/ 35 w 75"/>
                          <a:gd name="T39" fmla="*/ 282 h 442"/>
                          <a:gd name="T40" fmla="*/ 35 w 75"/>
                          <a:gd name="T41" fmla="*/ 255 h 442"/>
                          <a:gd name="T42" fmla="*/ 43 w 75"/>
                          <a:gd name="T43" fmla="*/ 228 h 442"/>
                          <a:gd name="T44" fmla="*/ 48 w 75"/>
                          <a:gd name="T45" fmla="*/ 177 h 442"/>
                          <a:gd name="T46" fmla="*/ 53 w 75"/>
                          <a:gd name="T47" fmla="*/ 145 h 442"/>
                          <a:gd name="T48" fmla="*/ 53 w 75"/>
                          <a:gd name="T49" fmla="*/ 91 h 442"/>
                          <a:gd name="T50" fmla="*/ 53 w 75"/>
                          <a:gd name="T51" fmla="*/ 57 h 442"/>
                          <a:gd name="T52" fmla="*/ 48 w 75"/>
                          <a:gd name="T53" fmla="*/ 0 h 442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75"/>
                          <a:gd name="T82" fmla="*/ 0 h 442"/>
                          <a:gd name="T83" fmla="*/ 75 w 75"/>
                          <a:gd name="T84" fmla="*/ 442 h 442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75" h="442">
                            <a:moveTo>
                              <a:pt x="48" y="0"/>
                            </a:moveTo>
                            <a:lnTo>
                              <a:pt x="64" y="49"/>
                            </a:lnTo>
                            <a:lnTo>
                              <a:pt x="69" y="91"/>
                            </a:lnTo>
                            <a:lnTo>
                              <a:pt x="75" y="145"/>
                            </a:lnTo>
                            <a:lnTo>
                              <a:pt x="72" y="204"/>
                            </a:lnTo>
                            <a:lnTo>
                              <a:pt x="75" y="257"/>
                            </a:lnTo>
                            <a:lnTo>
                              <a:pt x="75" y="314"/>
                            </a:lnTo>
                            <a:lnTo>
                              <a:pt x="69" y="359"/>
                            </a:lnTo>
                            <a:lnTo>
                              <a:pt x="56" y="397"/>
                            </a:lnTo>
                            <a:lnTo>
                              <a:pt x="51" y="418"/>
                            </a:lnTo>
                            <a:lnTo>
                              <a:pt x="35" y="432"/>
                            </a:lnTo>
                            <a:lnTo>
                              <a:pt x="13" y="442"/>
                            </a:lnTo>
                            <a:lnTo>
                              <a:pt x="0" y="442"/>
                            </a:lnTo>
                            <a:lnTo>
                              <a:pt x="8" y="418"/>
                            </a:lnTo>
                            <a:lnTo>
                              <a:pt x="16" y="397"/>
                            </a:lnTo>
                            <a:lnTo>
                              <a:pt x="21" y="373"/>
                            </a:lnTo>
                            <a:lnTo>
                              <a:pt x="32" y="346"/>
                            </a:lnTo>
                            <a:lnTo>
                              <a:pt x="37" y="322"/>
                            </a:lnTo>
                            <a:lnTo>
                              <a:pt x="43" y="300"/>
                            </a:lnTo>
                            <a:lnTo>
                              <a:pt x="35" y="282"/>
                            </a:lnTo>
                            <a:lnTo>
                              <a:pt x="35" y="255"/>
                            </a:lnTo>
                            <a:lnTo>
                              <a:pt x="43" y="228"/>
                            </a:lnTo>
                            <a:lnTo>
                              <a:pt x="48" y="177"/>
                            </a:lnTo>
                            <a:lnTo>
                              <a:pt x="53" y="145"/>
                            </a:lnTo>
                            <a:lnTo>
                              <a:pt x="53" y="91"/>
                            </a:lnTo>
                            <a:lnTo>
                              <a:pt x="53" y="57"/>
                            </a:lnTo>
                            <a:lnTo>
                              <a:pt x="48" y="0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43" name="Freeform 2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64" y="2893"/>
                        <a:ext cx="46" cy="166"/>
                      </a:xfrm>
                      <a:custGeom>
                        <a:avLst/>
                        <a:gdLst>
                          <a:gd name="T0" fmla="*/ 0 w 46"/>
                          <a:gd name="T1" fmla="*/ 2 h 166"/>
                          <a:gd name="T2" fmla="*/ 19 w 46"/>
                          <a:gd name="T3" fmla="*/ 0 h 166"/>
                          <a:gd name="T4" fmla="*/ 14 w 46"/>
                          <a:gd name="T5" fmla="*/ 34 h 166"/>
                          <a:gd name="T6" fmla="*/ 16 w 46"/>
                          <a:gd name="T7" fmla="*/ 67 h 166"/>
                          <a:gd name="T8" fmla="*/ 8 w 46"/>
                          <a:gd name="T9" fmla="*/ 77 h 166"/>
                          <a:gd name="T10" fmla="*/ 6 w 46"/>
                          <a:gd name="T11" fmla="*/ 88 h 166"/>
                          <a:gd name="T12" fmla="*/ 0 w 46"/>
                          <a:gd name="T13" fmla="*/ 99 h 166"/>
                          <a:gd name="T14" fmla="*/ 8 w 46"/>
                          <a:gd name="T15" fmla="*/ 115 h 166"/>
                          <a:gd name="T16" fmla="*/ 19 w 46"/>
                          <a:gd name="T17" fmla="*/ 128 h 166"/>
                          <a:gd name="T18" fmla="*/ 24 w 46"/>
                          <a:gd name="T19" fmla="*/ 147 h 166"/>
                          <a:gd name="T20" fmla="*/ 27 w 46"/>
                          <a:gd name="T21" fmla="*/ 166 h 166"/>
                          <a:gd name="T22" fmla="*/ 30 w 46"/>
                          <a:gd name="T23" fmla="*/ 136 h 166"/>
                          <a:gd name="T24" fmla="*/ 27 w 46"/>
                          <a:gd name="T25" fmla="*/ 115 h 166"/>
                          <a:gd name="T26" fmla="*/ 35 w 46"/>
                          <a:gd name="T27" fmla="*/ 104 h 166"/>
                          <a:gd name="T28" fmla="*/ 40 w 46"/>
                          <a:gd name="T29" fmla="*/ 99 h 166"/>
                          <a:gd name="T30" fmla="*/ 46 w 46"/>
                          <a:gd name="T31" fmla="*/ 77 h 166"/>
                          <a:gd name="T32" fmla="*/ 38 w 46"/>
                          <a:gd name="T33" fmla="*/ 67 h 166"/>
                          <a:gd name="T34" fmla="*/ 32 w 46"/>
                          <a:gd name="T35" fmla="*/ 37 h 166"/>
                          <a:gd name="T36" fmla="*/ 27 w 46"/>
                          <a:gd name="T37" fmla="*/ 5 h 166"/>
                          <a:gd name="T38" fmla="*/ 0 w 46"/>
                          <a:gd name="T39" fmla="*/ 2 h 16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w 46"/>
                          <a:gd name="T61" fmla="*/ 0 h 166"/>
                          <a:gd name="T62" fmla="*/ 46 w 46"/>
                          <a:gd name="T63" fmla="*/ 166 h 166"/>
                        </a:gdLst>
                        <a:ahLst/>
                        <a:cxnLst>
                          <a:cxn ang="T40">
                            <a:pos x="T0" y="T1"/>
                          </a:cxn>
                          <a:cxn ang="T41">
                            <a:pos x="T2" y="T3"/>
                          </a:cxn>
                          <a:cxn ang="T42">
                            <a:pos x="T4" y="T5"/>
                          </a:cxn>
                          <a:cxn ang="T43">
                            <a:pos x="T6" y="T7"/>
                          </a:cxn>
                          <a:cxn ang="T44">
                            <a:pos x="T8" y="T9"/>
                          </a:cxn>
                          <a:cxn ang="T45">
                            <a:pos x="T10" y="T11"/>
                          </a:cxn>
                          <a:cxn ang="T46">
                            <a:pos x="T12" y="T13"/>
                          </a:cxn>
                          <a:cxn ang="T47">
                            <a:pos x="T14" y="T15"/>
                          </a:cxn>
                          <a:cxn ang="T48">
                            <a:pos x="T16" y="T17"/>
                          </a:cxn>
                          <a:cxn ang="T49">
                            <a:pos x="T18" y="T19"/>
                          </a:cxn>
                          <a:cxn ang="T50">
                            <a:pos x="T20" y="T21"/>
                          </a:cxn>
                          <a:cxn ang="T51">
                            <a:pos x="T22" y="T23"/>
                          </a:cxn>
                          <a:cxn ang="T52">
                            <a:pos x="T24" y="T25"/>
                          </a:cxn>
                          <a:cxn ang="T53">
                            <a:pos x="T26" y="T27"/>
                          </a:cxn>
                          <a:cxn ang="T54">
                            <a:pos x="T28" y="T29"/>
                          </a:cxn>
                          <a:cxn ang="T55">
                            <a:pos x="T30" y="T31"/>
                          </a:cxn>
                          <a:cxn ang="T56">
                            <a:pos x="T32" y="T33"/>
                          </a:cxn>
                          <a:cxn ang="T57">
                            <a:pos x="T34" y="T35"/>
                          </a:cxn>
                          <a:cxn ang="T58">
                            <a:pos x="T36" y="T37"/>
                          </a:cxn>
                          <a:cxn ang="T59">
                            <a:pos x="T38" y="T39"/>
                          </a:cxn>
                        </a:cxnLst>
                        <a:rect l="T60" t="T61" r="T62" b="T63"/>
                        <a:pathLst>
                          <a:path w="46" h="166">
                            <a:moveTo>
                              <a:pt x="0" y="2"/>
                            </a:moveTo>
                            <a:lnTo>
                              <a:pt x="19" y="0"/>
                            </a:lnTo>
                            <a:lnTo>
                              <a:pt x="14" y="34"/>
                            </a:lnTo>
                            <a:lnTo>
                              <a:pt x="16" y="67"/>
                            </a:lnTo>
                            <a:lnTo>
                              <a:pt x="8" y="77"/>
                            </a:lnTo>
                            <a:lnTo>
                              <a:pt x="6" y="88"/>
                            </a:lnTo>
                            <a:lnTo>
                              <a:pt x="0" y="99"/>
                            </a:lnTo>
                            <a:lnTo>
                              <a:pt x="8" y="115"/>
                            </a:lnTo>
                            <a:lnTo>
                              <a:pt x="19" y="128"/>
                            </a:lnTo>
                            <a:lnTo>
                              <a:pt x="24" y="147"/>
                            </a:lnTo>
                            <a:lnTo>
                              <a:pt x="27" y="166"/>
                            </a:lnTo>
                            <a:lnTo>
                              <a:pt x="30" y="136"/>
                            </a:lnTo>
                            <a:lnTo>
                              <a:pt x="27" y="115"/>
                            </a:lnTo>
                            <a:lnTo>
                              <a:pt x="35" y="104"/>
                            </a:lnTo>
                            <a:lnTo>
                              <a:pt x="40" y="99"/>
                            </a:lnTo>
                            <a:lnTo>
                              <a:pt x="46" y="77"/>
                            </a:lnTo>
                            <a:lnTo>
                              <a:pt x="38" y="67"/>
                            </a:lnTo>
                            <a:lnTo>
                              <a:pt x="32" y="37"/>
                            </a:lnTo>
                            <a:lnTo>
                              <a:pt x="27" y="5"/>
                            </a:lnTo>
                            <a:lnTo>
                              <a:pt x="0" y="2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44" name="Freeform 2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58" y="2860"/>
                        <a:ext cx="236" cy="54"/>
                      </a:xfrm>
                      <a:custGeom>
                        <a:avLst/>
                        <a:gdLst>
                          <a:gd name="T0" fmla="*/ 0 w 236"/>
                          <a:gd name="T1" fmla="*/ 33 h 54"/>
                          <a:gd name="T2" fmla="*/ 0 w 236"/>
                          <a:gd name="T3" fmla="*/ 49 h 54"/>
                          <a:gd name="T4" fmla="*/ 16 w 236"/>
                          <a:gd name="T5" fmla="*/ 46 h 54"/>
                          <a:gd name="T6" fmla="*/ 30 w 236"/>
                          <a:gd name="T7" fmla="*/ 43 h 54"/>
                          <a:gd name="T8" fmla="*/ 56 w 236"/>
                          <a:gd name="T9" fmla="*/ 49 h 54"/>
                          <a:gd name="T10" fmla="*/ 78 w 236"/>
                          <a:gd name="T11" fmla="*/ 54 h 54"/>
                          <a:gd name="T12" fmla="*/ 99 w 236"/>
                          <a:gd name="T13" fmla="*/ 51 h 54"/>
                          <a:gd name="T14" fmla="*/ 113 w 236"/>
                          <a:gd name="T15" fmla="*/ 41 h 54"/>
                          <a:gd name="T16" fmla="*/ 129 w 236"/>
                          <a:gd name="T17" fmla="*/ 30 h 54"/>
                          <a:gd name="T18" fmla="*/ 139 w 236"/>
                          <a:gd name="T19" fmla="*/ 22 h 54"/>
                          <a:gd name="T20" fmla="*/ 150 w 236"/>
                          <a:gd name="T21" fmla="*/ 19 h 54"/>
                          <a:gd name="T22" fmla="*/ 174 w 236"/>
                          <a:gd name="T23" fmla="*/ 14 h 54"/>
                          <a:gd name="T24" fmla="*/ 190 w 236"/>
                          <a:gd name="T25" fmla="*/ 14 h 54"/>
                          <a:gd name="T26" fmla="*/ 217 w 236"/>
                          <a:gd name="T27" fmla="*/ 11 h 54"/>
                          <a:gd name="T28" fmla="*/ 236 w 236"/>
                          <a:gd name="T29" fmla="*/ 9 h 54"/>
                          <a:gd name="T30" fmla="*/ 228 w 236"/>
                          <a:gd name="T31" fmla="*/ 3 h 54"/>
                          <a:gd name="T32" fmla="*/ 190 w 236"/>
                          <a:gd name="T33" fmla="*/ 0 h 54"/>
                          <a:gd name="T34" fmla="*/ 163 w 236"/>
                          <a:gd name="T35" fmla="*/ 0 h 54"/>
                          <a:gd name="T36" fmla="*/ 153 w 236"/>
                          <a:gd name="T37" fmla="*/ 0 h 54"/>
                          <a:gd name="T38" fmla="*/ 134 w 236"/>
                          <a:gd name="T39" fmla="*/ 0 h 54"/>
                          <a:gd name="T40" fmla="*/ 121 w 236"/>
                          <a:gd name="T41" fmla="*/ 6 h 54"/>
                          <a:gd name="T42" fmla="*/ 0 w 236"/>
                          <a:gd name="T43" fmla="*/ 33 h 54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236"/>
                          <a:gd name="T67" fmla="*/ 0 h 54"/>
                          <a:gd name="T68" fmla="*/ 236 w 236"/>
                          <a:gd name="T69" fmla="*/ 54 h 54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236" h="54">
                            <a:moveTo>
                              <a:pt x="0" y="33"/>
                            </a:moveTo>
                            <a:lnTo>
                              <a:pt x="0" y="49"/>
                            </a:lnTo>
                            <a:lnTo>
                              <a:pt x="16" y="46"/>
                            </a:lnTo>
                            <a:lnTo>
                              <a:pt x="30" y="43"/>
                            </a:lnTo>
                            <a:lnTo>
                              <a:pt x="56" y="49"/>
                            </a:lnTo>
                            <a:lnTo>
                              <a:pt x="78" y="54"/>
                            </a:lnTo>
                            <a:lnTo>
                              <a:pt x="99" y="51"/>
                            </a:lnTo>
                            <a:lnTo>
                              <a:pt x="113" y="41"/>
                            </a:lnTo>
                            <a:lnTo>
                              <a:pt x="129" y="30"/>
                            </a:lnTo>
                            <a:lnTo>
                              <a:pt x="139" y="22"/>
                            </a:lnTo>
                            <a:lnTo>
                              <a:pt x="150" y="19"/>
                            </a:lnTo>
                            <a:lnTo>
                              <a:pt x="174" y="14"/>
                            </a:lnTo>
                            <a:lnTo>
                              <a:pt x="190" y="14"/>
                            </a:lnTo>
                            <a:lnTo>
                              <a:pt x="217" y="11"/>
                            </a:lnTo>
                            <a:lnTo>
                              <a:pt x="236" y="9"/>
                            </a:lnTo>
                            <a:lnTo>
                              <a:pt x="228" y="3"/>
                            </a:lnTo>
                            <a:lnTo>
                              <a:pt x="190" y="0"/>
                            </a:lnTo>
                            <a:lnTo>
                              <a:pt x="163" y="0"/>
                            </a:lnTo>
                            <a:lnTo>
                              <a:pt x="153" y="0"/>
                            </a:lnTo>
                            <a:lnTo>
                              <a:pt x="134" y="0"/>
                            </a:lnTo>
                            <a:lnTo>
                              <a:pt x="121" y="6"/>
                            </a:lnTo>
                            <a:lnTo>
                              <a:pt x="0" y="33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45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96" y="2927"/>
                        <a:ext cx="43" cy="351"/>
                      </a:xfrm>
                      <a:custGeom>
                        <a:avLst/>
                        <a:gdLst>
                          <a:gd name="T0" fmla="*/ 24 w 43"/>
                          <a:gd name="T1" fmla="*/ 0 h 351"/>
                          <a:gd name="T2" fmla="*/ 26 w 43"/>
                          <a:gd name="T3" fmla="*/ 41 h 351"/>
                          <a:gd name="T4" fmla="*/ 26 w 43"/>
                          <a:gd name="T5" fmla="*/ 67 h 351"/>
                          <a:gd name="T6" fmla="*/ 24 w 43"/>
                          <a:gd name="T7" fmla="*/ 97 h 351"/>
                          <a:gd name="T8" fmla="*/ 16 w 43"/>
                          <a:gd name="T9" fmla="*/ 118 h 351"/>
                          <a:gd name="T10" fmla="*/ 2 w 43"/>
                          <a:gd name="T11" fmla="*/ 140 h 351"/>
                          <a:gd name="T12" fmla="*/ 0 w 43"/>
                          <a:gd name="T13" fmla="*/ 166 h 351"/>
                          <a:gd name="T14" fmla="*/ 2 w 43"/>
                          <a:gd name="T15" fmla="*/ 193 h 351"/>
                          <a:gd name="T16" fmla="*/ 13 w 43"/>
                          <a:gd name="T17" fmla="*/ 215 h 351"/>
                          <a:gd name="T18" fmla="*/ 21 w 43"/>
                          <a:gd name="T19" fmla="*/ 258 h 351"/>
                          <a:gd name="T20" fmla="*/ 21 w 43"/>
                          <a:gd name="T21" fmla="*/ 308 h 351"/>
                          <a:gd name="T22" fmla="*/ 16 w 43"/>
                          <a:gd name="T23" fmla="*/ 351 h 351"/>
                          <a:gd name="T24" fmla="*/ 24 w 43"/>
                          <a:gd name="T25" fmla="*/ 330 h 351"/>
                          <a:gd name="T26" fmla="*/ 29 w 43"/>
                          <a:gd name="T27" fmla="*/ 279 h 351"/>
                          <a:gd name="T28" fmla="*/ 29 w 43"/>
                          <a:gd name="T29" fmla="*/ 249 h 351"/>
                          <a:gd name="T30" fmla="*/ 32 w 43"/>
                          <a:gd name="T31" fmla="*/ 215 h 351"/>
                          <a:gd name="T32" fmla="*/ 21 w 43"/>
                          <a:gd name="T33" fmla="*/ 196 h 351"/>
                          <a:gd name="T34" fmla="*/ 21 w 43"/>
                          <a:gd name="T35" fmla="*/ 169 h 351"/>
                          <a:gd name="T36" fmla="*/ 21 w 43"/>
                          <a:gd name="T37" fmla="*/ 148 h 351"/>
                          <a:gd name="T38" fmla="*/ 43 w 43"/>
                          <a:gd name="T39" fmla="*/ 124 h 351"/>
                          <a:gd name="T40" fmla="*/ 43 w 43"/>
                          <a:gd name="T41" fmla="*/ 81 h 351"/>
                          <a:gd name="T42" fmla="*/ 34 w 43"/>
                          <a:gd name="T43" fmla="*/ 35 h 351"/>
                          <a:gd name="T44" fmla="*/ 24 w 43"/>
                          <a:gd name="T45" fmla="*/ 0 h 351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w 43"/>
                          <a:gd name="T70" fmla="*/ 0 h 351"/>
                          <a:gd name="T71" fmla="*/ 43 w 43"/>
                          <a:gd name="T72" fmla="*/ 351 h 351"/>
                        </a:gdLst>
                        <a:ahLst/>
                        <a:cxnLst>
                          <a:cxn ang="T46">
                            <a:pos x="T0" y="T1"/>
                          </a:cxn>
                          <a:cxn ang="T47">
                            <a:pos x="T2" y="T3"/>
                          </a:cxn>
                          <a:cxn ang="T48">
                            <a:pos x="T4" y="T5"/>
                          </a:cxn>
                          <a:cxn ang="T49">
                            <a:pos x="T6" y="T7"/>
                          </a:cxn>
                          <a:cxn ang="T50">
                            <a:pos x="T8" y="T9"/>
                          </a:cxn>
                          <a:cxn ang="T51">
                            <a:pos x="T10" y="T11"/>
                          </a:cxn>
                          <a:cxn ang="T52">
                            <a:pos x="T12" y="T13"/>
                          </a:cxn>
                          <a:cxn ang="T53">
                            <a:pos x="T14" y="T15"/>
                          </a:cxn>
                          <a:cxn ang="T54">
                            <a:pos x="T16" y="T17"/>
                          </a:cxn>
                          <a:cxn ang="T55">
                            <a:pos x="T18" y="T19"/>
                          </a:cxn>
                          <a:cxn ang="T56">
                            <a:pos x="T20" y="T21"/>
                          </a:cxn>
                          <a:cxn ang="T57">
                            <a:pos x="T22" y="T23"/>
                          </a:cxn>
                          <a:cxn ang="T58">
                            <a:pos x="T24" y="T25"/>
                          </a:cxn>
                          <a:cxn ang="T59">
                            <a:pos x="T26" y="T27"/>
                          </a:cxn>
                          <a:cxn ang="T60">
                            <a:pos x="T28" y="T29"/>
                          </a:cxn>
                          <a:cxn ang="T61">
                            <a:pos x="T30" y="T31"/>
                          </a:cxn>
                          <a:cxn ang="T62">
                            <a:pos x="T32" y="T33"/>
                          </a:cxn>
                          <a:cxn ang="T63">
                            <a:pos x="T34" y="T35"/>
                          </a:cxn>
                          <a:cxn ang="T64">
                            <a:pos x="T36" y="T37"/>
                          </a:cxn>
                          <a:cxn ang="T65">
                            <a:pos x="T38" y="T39"/>
                          </a:cxn>
                          <a:cxn ang="T66">
                            <a:pos x="T40" y="T41"/>
                          </a:cxn>
                          <a:cxn ang="T67">
                            <a:pos x="T42" y="T43"/>
                          </a:cxn>
                          <a:cxn ang="T68">
                            <a:pos x="T44" y="T45"/>
                          </a:cxn>
                        </a:cxnLst>
                        <a:rect l="T69" t="T70" r="T71" b="T72"/>
                        <a:pathLst>
                          <a:path w="43" h="351">
                            <a:moveTo>
                              <a:pt x="24" y="0"/>
                            </a:moveTo>
                            <a:lnTo>
                              <a:pt x="26" y="41"/>
                            </a:lnTo>
                            <a:lnTo>
                              <a:pt x="26" y="67"/>
                            </a:lnTo>
                            <a:lnTo>
                              <a:pt x="24" y="97"/>
                            </a:lnTo>
                            <a:lnTo>
                              <a:pt x="16" y="118"/>
                            </a:lnTo>
                            <a:lnTo>
                              <a:pt x="2" y="140"/>
                            </a:lnTo>
                            <a:lnTo>
                              <a:pt x="0" y="166"/>
                            </a:lnTo>
                            <a:lnTo>
                              <a:pt x="2" y="193"/>
                            </a:lnTo>
                            <a:lnTo>
                              <a:pt x="13" y="215"/>
                            </a:lnTo>
                            <a:lnTo>
                              <a:pt x="21" y="258"/>
                            </a:lnTo>
                            <a:lnTo>
                              <a:pt x="21" y="308"/>
                            </a:lnTo>
                            <a:lnTo>
                              <a:pt x="16" y="351"/>
                            </a:lnTo>
                            <a:lnTo>
                              <a:pt x="24" y="330"/>
                            </a:lnTo>
                            <a:lnTo>
                              <a:pt x="29" y="279"/>
                            </a:lnTo>
                            <a:lnTo>
                              <a:pt x="29" y="249"/>
                            </a:lnTo>
                            <a:lnTo>
                              <a:pt x="32" y="215"/>
                            </a:lnTo>
                            <a:lnTo>
                              <a:pt x="21" y="196"/>
                            </a:lnTo>
                            <a:lnTo>
                              <a:pt x="21" y="169"/>
                            </a:lnTo>
                            <a:lnTo>
                              <a:pt x="21" y="148"/>
                            </a:lnTo>
                            <a:lnTo>
                              <a:pt x="43" y="124"/>
                            </a:lnTo>
                            <a:lnTo>
                              <a:pt x="43" y="81"/>
                            </a:lnTo>
                            <a:lnTo>
                              <a:pt x="34" y="35"/>
                            </a:lnTo>
                            <a:lnTo>
                              <a:pt x="24" y="0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241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1687" y="2890"/>
                      <a:ext cx="77" cy="32"/>
                    </a:xfrm>
                    <a:custGeom>
                      <a:avLst/>
                      <a:gdLst>
                        <a:gd name="T0" fmla="*/ 77 w 77"/>
                        <a:gd name="T1" fmla="*/ 5 h 32"/>
                        <a:gd name="T2" fmla="*/ 56 w 77"/>
                        <a:gd name="T3" fmla="*/ 5 h 32"/>
                        <a:gd name="T4" fmla="*/ 45 w 77"/>
                        <a:gd name="T5" fmla="*/ 13 h 32"/>
                        <a:gd name="T6" fmla="*/ 32 w 77"/>
                        <a:gd name="T7" fmla="*/ 21 h 32"/>
                        <a:gd name="T8" fmla="*/ 10 w 77"/>
                        <a:gd name="T9" fmla="*/ 24 h 32"/>
                        <a:gd name="T10" fmla="*/ 2 w 77"/>
                        <a:gd name="T11" fmla="*/ 32 h 32"/>
                        <a:gd name="T12" fmla="*/ 0 w 77"/>
                        <a:gd name="T13" fmla="*/ 19 h 32"/>
                        <a:gd name="T14" fmla="*/ 16 w 77"/>
                        <a:gd name="T15" fmla="*/ 8 h 32"/>
                        <a:gd name="T16" fmla="*/ 29 w 77"/>
                        <a:gd name="T17" fmla="*/ 0 h 32"/>
                        <a:gd name="T18" fmla="*/ 77 w 77"/>
                        <a:gd name="T19" fmla="*/ 5 h 32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77"/>
                        <a:gd name="T31" fmla="*/ 0 h 32"/>
                        <a:gd name="T32" fmla="*/ 77 w 77"/>
                        <a:gd name="T33" fmla="*/ 32 h 32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77" h="32">
                          <a:moveTo>
                            <a:pt x="77" y="5"/>
                          </a:moveTo>
                          <a:lnTo>
                            <a:pt x="56" y="5"/>
                          </a:lnTo>
                          <a:lnTo>
                            <a:pt x="45" y="13"/>
                          </a:lnTo>
                          <a:lnTo>
                            <a:pt x="32" y="21"/>
                          </a:lnTo>
                          <a:lnTo>
                            <a:pt x="10" y="24"/>
                          </a:lnTo>
                          <a:lnTo>
                            <a:pt x="2" y="32"/>
                          </a:lnTo>
                          <a:lnTo>
                            <a:pt x="0" y="19"/>
                          </a:lnTo>
                          <a:lnTo>
                            <a:pt x="16" y="8"/>
                          </a:lnTo>
                          <a:lnTo>
                            <a:pt x="29" y="0"/>
                          </a:lnTo>
                          <a:lnTo>
                            <a:pt x="77" y="5"/>
                          </a:lnTo>
                          <a:close/>
                        </a:path>
                      </a:pathLst>
                    </a:custGeom>
                    <a:solidFill>
                      <a:srgbClr val="201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170" name="Group 205"/>
                <p:cNvGrpSpPr>
                  <a:grpSpLocks/>
                </p:cNvGrpSpPr>
                <p:nvPr/>
              </p:nvGrpSpPr>
              <p:grpSpPr bwMode="auto">
                <a:xfrm rot="5400000">
                  <a:off x="1383" y="3225"/>
                  <a:ext cx="362" cy="535"/>
                  <a:chOff x="2138" y="2826"/>
                  <a:chExt cx="362" cy="535"/>
                </a:xfrm>
              </p:grpSpPr>
              <p:sp>
                <p:nvSpPr>
                  <p:cNvPr id="6230" name="Freeform 206"/>
                  <p:cNvSpPr>
                    <a:spLocks/>
                  </p:cNvSpPr>
                  <p:nvPr/>
                </p:nvSpPr>
                <p:spPr bwMode="auto">
                  <a:xfrm>
                    <a:off x="2138" y="2836"/>
                    <a:ext cx="362" cy="525"/>
                  </a:xfrm>
                  <a:custGeom>
                    <a:avLst/>
                    <a:gdLst>
                      <a:gd name="T0" fmla="*/ 27 w 362"/>
                      <a:gd name="T1" fmla="*/ 3 h 525"/>
                      <a:gd name="T2" fmla="*/ 19 w 362"/>
                      <a:gd name="T3" fmla="*/ 94 h 525"/>
                      <a:gd name="T4" fmla="*/ 16 w 362"/>
                      <a:gd name="T5" fmla="*/ 161 h 525"/>
                      <a:gd name="T6" fmla="*/ 11 w 362"/>
                      <a:gd name="T7" fmla="*/ 252 h 525"/>
                      <a:gd name="T8" fmla="*/ 8 w 362"/>
                      <a:gd name="T9" fmla="*/ 370 h 525"/>
                      <a:gd name="T10" fmla="*/ 0 w 362"/>
                      <a:gd name="T11" fmla="*/ 445 h 525"/>
                      <a:gd name="T12" fmla="*/ 0 w 362"/>
                      <a:gd name="T13" fmla="*/ 498 h 525"/>
                      <a:gd name="T14" fmla="*/ 8 w 362"/>
                      <a:gd name="T15" fmla="*/ 512 h 525"/>
                      <a:gd name="T16" fmla="*/ 51 w 362"/>
                      <a:gd name="T17" fmla="*/ 512 h 525"/>
                      <a:gd name="T18" fmla="*/ 85 w 362"/>
                      <a:gd name="T19" fmla="*/ 509 h 525"/>
                      <a:gd name="T20" fmla="*/ 115 w 362"/>
                      <a:gd name="T21" fmla="*/ 512 h 525"/>
                      <a:gd name="T22" fmla="*/ 147 w 362"/>
                      <a:gd name="T23" fmla="*/ 515 h 525"/>
                      <a:gd name="T24" fmla="*/ 168 w 362"/>
                      <a:gd name="T25" fmla="*/ 520 h 525"/>
                      <a:gd name="T26" fmla="*/ 203 w 362"/>
                      <a:gd name="T27" fmla="*/ 525 h 525"/>
                      <a:gd name="T28" fmla="*/ 247 w 362"/>
                      <a:gd name="T29" fmla="*/ 525 h 525"/>
                      <a:gd name="T30" fmla="*/ 308 w 362"/>
                      <a:gd name="T31" fmla="*/ 525 h 525"/>
                      <a:gd name="T32" fmla="*/ 362 w 362"/>
                      <a:gd name="T33" fmla="*/ 525 h 525"/>
                      <a:gd name="T34" fmla="*/ 362 w 362"/>
                      <a:gd name="T35" fmla="*/ 496 h 525"/>
                      <a:gd name="T36" fmla="*/ 357 w 362"/>
                      <a:gd name="T37" fmla="*/ 434 h 525"/>
                      <a:gd name="T38" fmla="*/ 354 w 362"/>
                      <a:gd name="T39" fmla="*/ 362 h 525"/>
                      <a:gd name="T40" fmla="*/ 354 w 362"/>
                      <a:gd name="T41" fmla="*/ 274 h 525"/>
                      <a:gd name="T42" fmla="*/ 349 w 362"/>
                      <a:gd name="T43" fmla="*/ 247 h 525"/>
                      <a:gd name="T44" fmla="*/ 349 w 362"/>
                      <a:gd name="T45" fmla="*/ 185 h 525"/>
                      <a:gd name="T46" fmla="*/ 343 w 362"/>
                      <a:gd name="T47" fmla="*/ 140 h 525"/>
                      <a:gd name="T48" fmla="*/ 343 w 362"/>
                      <a:gd name="T49" fmla="*/ 105 h 525"/>
                      <a:gd name="T50" fmla="*/ 346 w 362"/>
                      <a:gd name="T51" fmla="*/ 70 h 525"/>
                      <a:gd name="T52" fmla="*/ 343 w 362"/>
                      <a:gd name="T53" fmla="*/ 46 h 525"/>
                      <a:gd name="T54" fmla="*/ 314 w 362"/>
                      <a:gd name="T55" fmla="*/ 30 h 525"/>
                      <a:gd name="T56" fmla="*/ 266 w 362"/>
                      <a:gd name="T57" fmla="*/ 22 h 525"/>
                      <a:gd name="T58" fmla="*/ 233 w 362"/>
                      <a:gd name="T59" fmla="*/ 19 h 525"/>
                      <a:gd name="T60" fmla="*/ 227 w 362"/>
                      <a:gd name="T61" fmla="*/ 0 h 525"/>
                      <a:gd name="T62" fmla="*/ 184 w 362"/>
                      <a:gd name="T63" fmla="*/ 3 h 525"/>
                      <a:gd name="T64" fmla="*/ 85 w 362"/>
                      <a:gd name="T65" fmla="*/ 3 h 525"/>
                      <a:gd name="T66" fmla="*/ 27 w 362"/>
                      <a:gd name="T67" fmla="*/ 3 h 525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62"/>
                      <a:gd name="T103" fmla="*/ 0 h 525"/>
                      <a:gd name="T104" fmla="*/ 362 w 362"/>
                      <a:gd name="T105" fmla="*/ 525 h 525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62" h="525">
                        <a:moveTo>
                          <a:pt x="27" y="3"/>
                        </a:moveTo>
                        <a:lnTo>
                          <a:pt x="19" y="94"/>
                        </a:lnTo>
                        <a:lnTo>
                          <a:pt x="16" y="161"/>
                        </a:lnTo>
                        <a:lnTo>
                          <a:pt x="11" y="252"/>
                        </a:lnTo>
                        <a:lnTo>
                          <a:pt x="8" y="370"/>
                        </a:lnTo>
                        <a:lnTo>
                          <a:pt x="0" y="445"/>
                        </a:lnTo>
                        <a:lnTo>
                          <a:pt x="0" y="498"/>
                        </a:lnTo>
                        <a:lnTo>
                          <a:pt x="8" y="512"/>
                        </a:lnTo>
                        <a:lnTo>
                          <a:pt x="51" y="512"/>
                        </a:lnTo>
                        <a:lnTo>
                          <a:pt x="85" y="509"/>
                        </a:lnTo>
                        <a:lnTo>
                          <a:pt x="115" y="512"/>
                        </a:lnTo>
                        <a:lnTo>
                          <a:pt x="147" y="515"/>
                        </a:lnTo>
                        <a:lnTo>
                          <a:pt x="168" y="520"/>
                        </a:lnTo>
                        <a:lnTo>
                          <a:pt x="203" y="525"/>
                        </a:lnTo>
                        <a:lnTo>
                          <a:pt x="247" y="525"/>
                        </a:lnTo>
                        <a:lnTo>
                          <a:pt x="308" y="525"/>
                        </a:lnTo>
                        <a:lnTo>
                          <a:pt x="362" y="525"/>
                        </a:lnTo>
                        <a:lnTo>
                          <a:pt x="362" y="496"/>
                        </a:lnTo>
                        <a:lnTo>
                          <a:pt x="357" y="434"/>
                        </a:lnTo>
                        <a:lnTo>
                          <a:pt x="354" y="362"/>
                        </a:lnTo>
                        <a:lnTo>
                          <a:pt x="354" y="274"/>
                        </a:lnTo>
                        <a:lnTo>
                          <a:pt x="349" y="247"/>
                        </a:lnTo>
                        <a:lnTo>
                          <a:pt x="349" y="185"/>
                        </a:lnTo>
                        <a:lnTo>
                          <a:pt x="343" y="140"/>
                        </a:lnTo>
                        <a:lnTo>
                          <a:pt x="343" y="105"/>
                        </a:lnTo>
                        <a:lnTo>
                          <a:pt x="346" y="70"/>
                        </a:lnTo>
                        <a:lnTo>
                          <a:pt x="343" y="46"/>
                        </a:lnTo>
                        <a:lnTo>
                          <a:pt x="314" y="30"/>
                        </a:lnTo>
                        <a:lnTo>
                          <a:pt x="266" y="22"/>
                        </a:lnTo>
                        <a:lnTo>
                          <a:pt x="233" y="19"/>
                        </a:lnTo>
                        <a:lnTo>
                          <a:pt x="227" y="0"/>
                        </a:lnTo>
                        <a:lnTo>
                          <a:pt x="184" y="3"/>
                        </a:lnTo>
                        <a:lnTo>
                          <a:pt x="85" y="3"/>
                        </a:lnTo>
                        <a:lnTo>
                          <a:pt x="27" y="3"/>
                        </a:lnTo>
                        <a:close/>
                      </a:path>
                    </a:pathLst>
                  </a:custGeom>
                  <a:solidFill>
                    <a:srgbClr val="A05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31" name="Group 207"/>
                  <p:cNvGrpSpPr>
                    <a:grpSpLocks/>
                  </p:cNvGrpSpPr>
                  <p:nvPr/>
                </p:nvGrpSpPr>
                <p:grpSpPr bwMode="auto">
                  <a:xfrm>
                    <a:off x="2143" y="2826"/>
                    <a:ext cx="285" cy="527"/>
                    <a:chOff x="2143" y="2826"/>
                    <a:chExt cx="285" cy="527"/>
                  </a:xfrm>
                </p:grpSpPr>
                <p:grpSp>
                  <p:nvGrpSpPr>
                    <p:cNvPr id="6232" name="Group 2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51" y="2826"/>
                      <a:ext cx="277" cy="519"/>
                      <a:chOff x="2151" y="2826"/>
                      <a:chExt cx="277" cy="519"/>
                    </a:xfrm>
                  </p:grpSpPr>
                  <p:sp>
                    <p:nvSpPr>
                      <p:cNvPr id="6236" name="Freeform 2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65" y="2855"/>
                        <a:ext cx="63" cy="115"/>
                      </a:xfrm>
                      <a:custGeom>
                        <a:avLst/>
                        <a:gdLst>
                          <a:gd name="T0" fmla="*/ 63 w 63"/>
                          <a:gd name="T1" fmla="*/ 11 h 115"/>
                          <a:gd name="T2" fmla="*/ 36 w 63"/>
                          <a:gd name="T3" fmla="*/ 35 h 115"/>
                          <a:gd name="T4" fmla="*/ 36 w 63"/>
                          <a:gd name="T5" fmla="*/ 62 h 115"/>
                          <a:gd name="T6" fmla="*/ 23 w 63"/>
                          <a:gd name="T7" fmla="*/ 110 h 115"/>
                          <a:gd name="T8" fmla="*/ 6 w 63"/>
                          <a:gd name="T9" fmla="*/ 115 h 115"/>
                          <a:gd name="T10" fmla="*/ 6 w 63"/>
                          <a:gd name="T11" fmla="*/ 80 h 115"/>
                          <a:gd name="T12" fmla="*/ 15 w 63"/>
                          <a:gd name="T13" fmla="*/ 54 h 115"/>
                          <a:gd name="T14" fmla="*/ 20 w 63"/>
                          <a:gd name="T15" fmla="*/ 27 h 115"/>
                          <a:gd name="T16" fmla="*/ 0 w 63"/>
                          <a:gd name="T17" fmla="*/ 5 h 115"/>
                          <a:gd name="T18" fmla="*/ 12 w 63"/>
                          <a:gd name="T19" fmla="*/ 0 h 115"/>
                          <a:gd name="T20" fmla="*/ 33 w 63"/>
                          <a:gd name="T21" fmla="*/ 0 h 115"/>
                          <a:gd name="T22" fmla="*/ 63 w 63"/>
                          <a:gd name="T23" fmla="*/ 11 h 115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w 63"/>
                          <a:gd name="T37" fmla="*/ 0 h 115"/>
                          <a:gd name="T38" fmla="*/ 63 w 63"/>
                          <a:gd name="T39" fmla="*/ 115 h 115"/>
                        </a:gdLst>
                        <a:ahLst/>
                        <a:cxnLst>
                          <a:cxn ang="T24">
                            <a:pos x="T0" y="T1"/>
                          </a:cxn>
                          <a:cxn ang="T25">
                            <a:pos x="T2" y="T3"/>
                          </a:cxn>
                          <a:cxn ang="T26">
                            <a:pos x="T4" y="T5"/>
                          </a:cxn>
                          <a:cxn ang="T27">
                            <a:pos x="T6" y="T7"/>
                          </a:cxn>
                          <a:cxn ang="T28">
                            <a:pos x="T8" y="T9"/>
                          </a:cxn>
                          <a:cxn ang="T29">
                            <a:pos x="T10" y="T11"/>
                          </a:cxn>
                          <a:cxn ang="T30">
                            <a:pos x="T12" y="T13"/>
                          </a:cxn>
                          <a:cxn ang="T31">
                            <a:pos x="T14" y="T15"/>
                          </a:cxn>
                          <a:cxn ang="T32">
                            <a:pos x="T16" y="T17"/>
                          </a:cxn>
                          <a:cxn ang="T33">
                            <a:pos x="T18" y="T19"/>
                          </a:cxn>
                          <a:cxn ang="T34">
                            <a:pos x="T20" y="T21"/>
                          </a:cxn>
                          <a:cxn ang="T35">
                            <a:pos x="T22" y="T23"/>
                          </a:cxn>
                        </a:cxnLst>
                        <a:rect l="T36" t="T37" r="T38" b="T39"/>
                        <a:pathLst>
                          <a:path w="63" h="115">
                            <a:moveTo>
                              <a:pt x="63" y="11"/>
                            </a:moveTo>
                            <a:lnTo>
                              <a:pt x="36" y="35"/>
                            </a:lnTo>
                            <a:lnTo>
                              <a:pt x="36" y="62"/>
                            </a:lnTo>
                            <a:lnTo>
                              <a:pt x="23" y="110"/>
                            </a:lnTo>
                            <a:lnTo>
                              <a:pt x="6" y="115"/>
                            </a:lnTo>
                            <a:lnTo>
                              <a:pt x="6" y="80"/>
                            </a:lnTo>
                            <a:lnTo>
                              <a:pt x="15" y="54"/>
                            </a:lnTo>
                            <a:lnTo>
                              <a:pt x="20" y="27"/>
                            </a:lnTo>
                            <a:lnTo>
                              <a:pt x="0" y="5"/>
                            </a:lnTo>
                            <a:lnTo>
                              <a:pt x="12" y="0"/>
                            </a:lnTo>
                            <a:lnTo>
                              <a:pt x="33" y="0"/>
                            </a:lnTo>
                            <a:lnTo>
                              <a:pt x="63" y="11"/>
                            </a:lnTo>
                            <a:close/>
                          </a:path>
                        </a:pathLst>
                      </a:custGeom>
                      <a:solidFill>
                        <a:srgbClr val="804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37" name="Freeform 2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51" y="2826"/>
                        <a:ext cx="223" cy="519"/>
                      </a:xfrm>
                      <a:custGeom>
                        <a:avLst/>
                        <a:gdLst>
                          <a:gd name="T0" fmla="*/ 121 w 223"/>
                          <a:gd name="T1" fmla="*/ 463 h 519"/>
                          <a:gd name="T2" fmla="*/ 94 w 223"/>
                          <a:gd name="T3" fmla="*/ 434 h 519"/>
                          <a:gd name="T4" fmla="*/ 91 w 223"/>
                          <a:gd name="T5" fmla="*/ 399 h 519"/>
                          <a:gd name="T6" fmla="*/ 97 w 223"/>
                          <a:gd name="T7" fmla="*/ 375 h 519"/>
                          <a:gd name="T8" fmla="*/ 118 w 223"/>
                          <a:gd name="T9" fmla="*/ 342 h 519"/>
                          <a:gd name="T10" fmla="*/ 145 w 223"/>
                          <a:gd name="T11" fmla="*/ 337 h 519"/>
                          <a:gd name="T12" fmla="*/ 174 w 223"/>
                          <a:gd name="T13" fmla="*/ 326 h 519"/>
                          <a:gd name="T14" fmla="*/ 206 w 223"/>
                          <a:gd name="T15" fmla="*/ 326 h 519"/>
                          <a:gd name="T16" fmla="*/ 220 w 223"/>
                          <a:gd name="T17" fmla="*/ 294 h 519"/>
                          <a:gd name="T18" fmla="*/ 223 w 223"/>
                          <a:gd name="T19" fmla="*/ 230 h 519"/>
                          <a:gd name="T20" fmla="*/ 212 w 223"/>
                          <a:gd name="T21" fmla="*/ 187 h 519"/>
                          <a:gd name="T22" fmla="*/ 212 w 223"/>
                          <a:gd name="T23" fmla="*/ 150 h 519"/>
                          <a:gd name="T24" fmla="*/ 187 w 223"/>
                          <a:gd name="T25" fmla="*/ 112 h 519"/>
                          <a:gd name="T26" fmla="*/ 147 w 223"/>
                          <a:gd name="T27" fmla="*/ 80 h 519"/>
                          <a:gd name="T28" fmla="*/ 147 w 223"/>
                          <a:gd name="T29" fmla="*/ 56 h 519"/>
                          <a:gd name="T30" fmla="*/ 158 w 223"/>
                          <a:gd name="T31" fmla="*/ 26 h 519"/>
                          <a:gd name="T32" fmla="*/ 198 w 223"/>
                          <a:gd name="T33" fmla="*/ 26 h 519"/>
                          <a:gd name="T34" fmla="*/ 214 w 223"/>
                          <a:gd name="T35" fmla="*/ 21 h 519"/>
                          <a:gd name="T36" fmla="*/ 217 w 223"/>
                          <a:gd name="T37" fmla="*/ 10 h 519"/>
                          <a:gd name="T38" fmla="*/ 190 w 223"/>
                          <a:gd name="T39" fmla="*/ 0 h 519"/>
                          <a:gd name="T40" fmla="*/ 126 w 223"/>
                          <a:gd name="T41" fmla="*/ 8 h 519"/>
                          <a:gd name="T42" fmla="*/ 62 w 223"/>
                          <a:gd name="T43" fmla="*/ 8 h 519"/>
                          <a:gd name="T44" fmla="*/ 19 w 223"/>
                          <a:gd name="T45" fmla="*/ 8 h 519"/>
                          <a:gd name="T46" fmla="*/ 16 w 223"/>
                          <a:gd name="T47" fmla="*/ 48 h 519"/>
                          <a:gd name="T48" fmla="*/ 8 w 223"/>
                          <a:gd name="T49" fmla="*/ 93 h 519"/>
                          <a:gd name="T50" fmla="*/ 6 w 223"/>
                          <a:gd name="T51" fmla="*/ 136 h 519"/>
                          <a:gd name="T52" fmla="*/ 3 w 223"/>
                          <a:gd name="T53" fmla="*/ 203 h 519"/>
                          <a:gd name="T54" fmla="*/ 3 w 223"/>
                          <a:gd name="T55" fmla="*/ 230 h 519"/>
                          <a:gd name="T56" fmla="*/ 16 w 223"/>
                          <a:gd name="T57" fmla="*/ 249 h 519"/>
                          <a:gd name="T58" fmla="*/ 30 w 223"/>
                          <a:gd name="T59" fmla="*/ 284 h 519"/>
                          <a:gd name="T60" fmla="*/ 40 w 223"/>
                          <a:gd name="T61" fmla="*/ 326 h 519"/>
                          <a:gd name="T62" fmla="*/ 46 w 223"/>
                          <a:gd name="T63" fmla="*/ 364 h 519"/>
                          <a:gd name="T64" fmla="*/ 51 w 223"/>
                          <a:gd name="T65" fmla="*/ 404 h 519"/>
                          <a:gd name="T66" fmla="*/ 27 w 223"/>
                          <a:gd name="T67" fmla="*/ 436 h 519"/>
                          <a:gd name="T68" fmla="*/ 6 w 223"/>
                          <a:gd name="T69" fmla="*/ 450 h 519"/>
                          <a:gd name="T70" fmla="*/ 8 w 223"/>
                          <a:gd name="T71" fmla="*/ 484 h 519"/>
                          <a:gd name="T72" fmla="*/ 3 w 223"/>
                          <a:gd name="T73" fmla="*/ 500 h 519"/>
                          <a:gd name="T74" fmla="*/ 0 w 223"/>
                          <a:gd name="T75" fmla="*/ 517 h 519"/>
                          <a:gd name="T76" fmla="*/ 32 w 223"/>
                          <a:gd name="T77" fmla="*/ 517 h 519"/>
                          <a:gd name="T78" fmla="*/ 78 w 223"/>
                          <a:gd name="T79" fmla="*/ 517 h 519"/>
                          <a:gd name="T80" fmla="*/ 110 w 223"/>
                          <a:gd name="T81" fmla="*/ 519 h 519"/>
                          <a:gd name="T82" fmla="*/ 91 w 223"/>
                          <a:gd name="T83" fmla="*/ 500 h 519"/>
                          <a:gd name="T84" fmla="*/ 64 w 223"/>
                          <a:gd name="T85" fmla="*/ 476 h 519"/>
                          <a:gd name="T86" fmla="*/ 51 w 223"/>
                          <a:gd name="T87" fmla="*/ 450 h 519"/>
                          <a:gd name="T88" fmla="*/ 51 w 223"/>
                          <a:gd name="T89" fmla="*/ 420 h 519"/>
                          <a:gd name="T90" fmla="*/ 59 w 223"/>
                          <a:gd name="T91" fmla="*/ 415 h 519"/>
                          <a:gd name="T92" fmla="*/ 83 w 223"/>
                          <a:gd name="T93" fmla="*/ 442 h 519"/>
                          <a:gd name="T94" fmla="*/ 121 w 223"/>
                          <a:gd name="T95" fmla="*/ 463 h 519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w 223"/>
                          <a:gd name="T145" fmla="*/ 0 h 519"/>
                          <a:gd name="T146" fmla="*/ 223 w 223"/>
                          <a:gd name="T147" fmla="*/ 519 h 519"/>
                        </a:gdLst>
                        <a:ahLst/>
                        <a:cxnLst>
                          <a:cxn ang="T96">
                            <a:pos x="T0" y="T1"/>
                          </a:cxn>
                          <a:cxn ang="T97">
                            <a:pos x="T2" y="T3"/>
                          </a:cxn>
                          <a:cxn ang="T98">
                            <a:pos x="T4" y="T5"/>
                          </a:cxn>
                          <a:cxn ang="T99">
                            <a:pos x="T6" y="T7"/>
                          </a:cxn>
                          <a:cxn ang="T100">
                            <a:pos x="T8" y="T9"/>
                          </a:cxn>
                          <a:cxn ang="T101">
                            <a:pos x="T10" y="T11"/>
                          </a:cxn>
                          <a:cxn ang="T102">
                            <a:pos x="T12" y="T13"/>
                          </a:cxn>
                          <a:cxn ang="T103">
                            <a:pos x="T14" y="T15"/>
                          </a:cxn>
                          <a:cxn ang="T104">
                            <a:pos x="T16" y="T17"/>
                          </a:cxn>
                          <a:cxn ang="T105">
                            <a:pos x="T18" y="T19"/>
                          </a:cxn>
                          <a:cxn ang="T106">
                            <a:pos x="T20" y="T21"/>
                          </a:cxn>
                          <a:cxn ang="T107">
                            <a:pos x="T22" y="T23"/>
                          </a:cxn>
                          <a:cxn ang="T108">
                            <a:pos x="T24" y="T25"/>
                          </a:cxn>
                          <a:cxn ang="T109">
                            <a:pos x="T26" y="T27"/>
                          </a:cxn>
                          <a:cxn ang="T110">
                            <a:pos x="T28" y="T29"/>
                          </a:cxn>
                          <a:cxn ang="T111">
                            <a:pos x="T30" y="T31"/>
                          </a:cxn>
                          <a:cxn ang="T112">
                            <a:pos x="T32" y="T33"/>
                          </a:cxn>
                          <a:cxn ang="T113">
                            <a:pos x="T34" y="T35"/>
                          </a:cxn>
                          <a:cxn ang="T114">
                            <a:pos x="T36" y="T37"/>
                          </a:cxn>
                          <a:cxn ang="T115">
                            <a:pos x="T38" y="T39"/>
                          </a:cxn>
                          <a:cxn ang="T116">
                            <a:pos x="T40" y="T41"/>
                          </a:cxn>
                          <a:cxn ang="T117">
                            <a:pos x="T42" y="T43"/>
                          </a:cxn>
                          <a:cxn ang="T118">
                            <a:pos x="T44" y="T45"/>
                          </a:cxn>
                          <a:cxn ang="T119">
                            <a:pos x="T46" y="T47"/>
                          </a:cxn>
                          <a:cxn ang="T120">
                            <a:pos x="T48" y="T49"/>
                          </a:cxn>
                          <a:cxn ang="T121">
                            <a:pos x="T50" y="T51"/>
                          </a:cxn>
                          <a:cxn ang="T122">
                            <a:pos x="T52" y="T53"/>
                          </a:cxn>
                          <a:cxn ang="T123">
                            <a:pos x="T54" y="T55"/>
                          </a:cxn>
                          <a:cxn ang="T124">
                            <a:pos x="T56" y="T57"/>
                          </a:cxn>
                          <a:cxn ang="T125">
                            <a:pos x="T58" y="T59"/>
                          </a:cxn>
                          <a:cxn ang="T126">
                            <a:pos x="T60" y="T61"/>
                          </a:cxn>
                          <a:cxn ang="T127">
                            <a:pos x="T62" y="T63"/>
                          </a:cxn>
                          <a:cxn ang="T128">
                            <a:pos x="T64" y="T65"/>
                          </a:cxn>
                          <a:cxn ang="T129">
                            <a:pos x="T66" y="T67"/>
                          </a:cxn>
                          <a:cxn ang="T130">
                            <a:pos x="T68" y="T69"/>
                          </a:cxn>
                          <a:cxn ang="T131">
                            <a:pos x="T70" y="T71"/>
                          </a:cxn>
                          <a:cxn ang="T132">
                            <a:pos x="T72" y="T73"/>
                          </a:cxn>
                          <a:cxn ang="T133">
                            <a:pos x="T74" y="T75"/>
                          </a:cxn>
                          <a:cxn ang="T134">
                            <a:pos x="T76" y="T77"/>
                          </a:cxn>
                          <a:cxn ang="T135">
                            <a:pos x="T78" y="T79"/>
                          </a:cxn>
                          <a:cxn ang="T136">
                            <a:pos x="T80" y="T81"/>
                          </a:cxn>
                          <a:cxn ang="T137">
                            <a:pos x="T82" y="T83"/>
                          </a:cxn>
                          <a:cxn ang="T138">
                            <a:pos x="T84" y="T85"/>
                          </a:cxn>
                          <a:cxn ang="T139">
                            <a:pos x="T86" y="T87"/>
                          </a:cxn>
                          <a:cxn ang="T140">
                            <a:pos x="T88" y="T89"/>
                          </a:cxn>
                          <a:cxn ang="T141">
                            <a:pos x="T90" y="T91"/>
                          </a:cxn>
                          <a:cxn ang="T142">
                            <a:pos x="T92" y="T93"/>
                          </a:cxn>
                          <a:cxn ang="T143">
                            <a:pos x="T94" y="T95"/>
                          </a:cxn>
                        </a:cxnLst>
                        <a:rect l="T144" t="T145" r="T146" b="T147"/>
                        <a:pathLst>
                          <a:path w="223" h="519">
                            <a:moveTo>
                              <a:pt x="121" y="463"/>
                            </a:moveTo>
                            <a:lnTo>
                              <a:pt x="94" y="434"/>
                            </a:lnTo>
                            <a:lnTo>
                              <a:pt x="91" y="399"/>
                            </a:lnTo>
                            <a:lnTo>
                              <a:pt x="97" y="375"/>
                            </a:lnTo>
                            <a:lnTo>
                              <a:pt x="118" y="342"/>
                            </a:lnTo>
                            <a:lnTo>
                              <a:pt x="145" y="337"/>
                            </a:lnTo>
                            <a:lnTo>
                              <a:pt x="174" y="326"/>
                            </a:lnTo>
                            <a:lnTo>
                              <a:pt x="206" y="326"/>
                            </a:lnTo>
                            <a:lnTo>
                              <a:pt x="220" y="294"/>
                            </a:lnTo>
                            <a:lnTo>
                              <a:pt x="223" y="230"/>
                            </a:lnTo>
                            <a:lnTo>
                              <a:pt x="212" y="187"/>
                            </a:lnTo>
                            <a:lnTo>
                              <a:pt x="212" y="150"/>
                            </a:lnTo>
                            <a:lnTo>
                              <a:pt x="187" y="112"/>
                            </a:lnTo>
                            <a:lnTo>
                              <a:pt x="147" y="80"/>
                            </a:lnTo>
                            <a:lnTo>
                              <a:pt x="147" y="56"/>
                            </a:lnTo>
                            <a:lnTo>
                              <a:pt x="158" y="26"/>
                            </a:lnTo>
                            <a:lnTo>
                              <a:pt x="198" y="26"/>
                            </a:lnTo>
                            <a:lnTo>
                              <a:pt x="214" y="21"/>
                            </a:lnTo>
                            <a:lnTo>
                              <a:pt x="217" y="10"/>
                            </a:lnTo>
                            <a:lnTo>
                              <a:pt x="190" y="0"/>
                            </a:lnTo>
                            <a:lnTo>
                              <a:pt x="126" y="8"/>
                            </a:lnTo>
                            <a:lnTo>
                              <a:pt x="62" y="8"/>
                            </a:lnTo>
                            <a:lnTo>
                              <a:pt x="19" y="8"/>
                            </a:lnTo>
                            <a:lnTo>
                              <a:pt x="16" y="48"/>
                            </a:lnTo>
                            <a:lnTo>
                              <a:pt x="8" y="93"/>
                            </a:lnTo>
                            <a:lnTo>
                              <a:pt x="6" y="136"/>
                            </a:lnTo>
                            <a:lnTo>
                              <a:pt x="3" y="203"/>
                            </a:lnTo>
                            <a:lnTo>
                              <a:pt x="3" y="230"/>
                            </a:lnTo>
                            <a:lnTo>
                              <a:pt x="16" y="249"/>
                            </a:lnTo>
                            <a:lnTo>
                              <a:pt x="30" y="284"/>
                            </a:lnTo>
                            <a:lnTo>
                              <a:pt x="40" y="326"/>
                            </a:lnTo>
                            <a:lnTo>
                              <a:pt x="46" y="364"/>
                            </a:lnTo>
                            <a:lnTo>
                              <a:pt x="51" y="404"/>
                            </a:lnTo>
                            <a:lnTo>
                              <a:pt x="27" y="436"/>
                            </a:lnTo>
                            <a:lnTo>
                              <a:pt x="6" y="450"/>
                            </a:lnTo>
                            <a:lnTo>
                              <a:pt x="8" y="484"/>
                            </a:lnTo>
                            <a:lnTo>
                              <a:pt x="3" y="500"/>
                            </a:lnTo>
                            <a:lnTo>
                              <a:pt x="0" y="517"/>
                            </a:lnTo>
                            <a:lnTo>
                              <a:pt x="32" y="517"/>
                            </a:lnTo>
                            <a:lnTo>
                              <a:pt x="78" y="517"/>
                            </a:lnTo>
                            <a:lnTo>
                              <a:pt x="110" y="519"/>
                            </a:lnTo>
                            <a:lnTo>
                              <a:pt x="91" y="500"/>
                            </a:lnTo>
                            <a:lnTo>
                              <a:pt x="64" y="476"/>
                            </a:lnTo>
                            <a:lnTo>
                              <a:pt x="51" y="450"/>
                            </a:lnTo>
                            <a:lnTo>
                              <a:pt x="51" y="420"/>
                            </a:lnTo>
                            <a:lnTo>
                              <a:pt x="59" y="415"/>
                            </a:lnTo>
                            <a:lnTo>
                              <a:pt x="83" y="442"/>
                            </a:lnTo>
                            <a:lnTo>
                              <a:pt x="121" y="463"/>
                            </a:lnTo>
                            <a:close/>
                          </a:path>
                        </a:pathLst>
                      </a:custGeom>
                      <a:solidFill>
                        <a:srgbClr val="804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233" name="Group 2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43" y="2978"/>
                      <a:ext cx="174" cy="375"/>
                      <a:chOff x="2143" y="2978"/>
                      <a:chExt cx="174" cy="375"/>
                    </a:xfrm>
                  </p:grpSpPr>
                  <p:sp>
                    <p:nvSpPr>
                      <p:cNvPr id="6234" name="Freeform 2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43" y="3246"/>
                        <a:ext cx="174" cy="107"/>
                      </a:xfrm>
                      <a:custGeom>
                        <a:avLst/>
                        <a:gdLst>
                          <a:gd name="T0" fmla="*/ 174 w 174"/>
                          <a:gd name="T1" fmla="*/ 107 h 107"/>
                          <a:gd name="T2" fmla="*/ 153 w 174"/>
                          <a:gd name="T3" fmla="*/ 91 h 107"/>
                          <a:gd name="T4" fmla="*/ 142 w 174"/>
                          <a:gd name="T5" fmla="*/ 70 h 107"/>
                          <a:gd name="T6" fmla="*/ 134 w 174"/>
                          <a:gd name="T7" fmla="*/ 51 h 107"/>
                          <a:gd name="T8" fmla="*/ 113 w 174"/>
                          <a:gd name="T9" fmla="*/ 32 h 107"/>
                          <a:gd name="T10" fmla="*/ 88 w 174"/>
                          <a:gd name="T11" fmla="*/ 16 h 107"/>
                          <a:gd name="T12" fmla="*/ 62 w 174"/>
                          <a:gd name="T13" fmla="*/ 0 h 107"/>
                          <a:gd name="T14" fmla="*/ 62 w 174"/>
                          <a:gd name="T15" fmla="*/ 14 h 107"/>
                          <a:gd name="T16" fmla="*/ 75 w 174"/>
                          <a:gd name="T17" fmla="*/ 27 h 107"/>
                          <a:gd name="T18" fmla="*/ 78 w 174"/>
                          <a:gd name="T19" fmla="*/ 46 h 107"/>
                          <a:gd name="T20" fmla="*/ 80 w 174"/>
                          <a:gd name="T21" fmla="*/ 62 h 107"/>
                          <a:gd name="T22" fmla="*/ 70 w 174"/>
                          <a:gd name="T23" fmla="*/ 78 h 107"/>
                          <a:gd name="T24" fmla="*/ 40 w 174"/>
                          <a:gd name="T25" fmla="*/ 88 h 107"/>
                          <a:gd name="T26" fmla="*/ 6 w 174"/>
                          <a:gd name="T27" fmla="*/ 94 h 107"/>
                          <a:gd name="T28" fmla="*/ 0 w 174"/>
                          <a:gd name="T29" fmla="*/ 97 h 107"/>
                          <a:gd name="T30" fmla="*/ 32 w 174"/>
                          <a:gd name="T31" fmla="*/ 105 h 107"/>
                          <a:gd name="T32" fmla="*/ 70 w 174"/>
                          <a:gd name="T33" fmla="*/ 105 h 107"/>
                          <a:gd name="T34" fmla="*/ 105 w 174"/>
                          <a:gd name="T35" fmla="*/ 102 h 107"/>
                          <a:gd name="T36" fmla="*/ 129 w 174"/>
                          <a:gd name="T37" fmla="*/ 105 h 107"/>
                          <a:gd name="T38" fmla="*/ 174 w 174"/>
                          <a:gd name="T39" fmla="*/ 107 h 107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w 174"/>
                          <a:gd name="T61" fmla="*/ 0 h 107"/>
                          <a:gd name="T62" fmla="*/ 174 w 174"/>
                          <a:gd name="T63" fmla="*/ 107 h 107"/>
                        </a:gdLst>
                        <a:ahLst/>
                        <a:cxnLst>
                          <a:cxn ang="T40">
                            <a:pos x="T0" y="T1"/>
                          </a:cxn>
                          <a:cxn ang="T41">
                            <a:pos x="T2" y="T3"/>
                          </a:cxn>
                          <a:cxn ang="T42">
                            <a:pos x="T4" y="T5"/>
                          </a:cxn>
                          <a:cxn ang="T43">
                            <a:pos x="T6" y="T7"/>
                          </a:cxn>
                          <a:cxn ang="T44">
                            <a:pos x="T8" y="T9"/>
                          </a:cxn>
                          <a:cxn ang="T45">
                            <a:pos x="T10" y="T11"/>
                          </a:cxn>
                          <a:cxn ang="T46">
                            <a:pos x="T12" y="T13"/>
                          </a:cxn>
                          <a:cxn ang="T47">
                            <a:pos x="T14" y="T15"/>
                          </a:cxn>
                          <a:cxn ang="T48">
                            <a:pos x="T16" y="T17"/>
                          </a:cxn>
                          <a:cxn ang="T49">
                            <a:pos x="T18" y="T19"/>
                          </a:cxn>
                          <a:cxn ang="T50">
                            <a:pos x="T20" y="T21"/>
                          </a:cxn>
                          <a:cxn ang="T51">
                            <a:pos x="T22" y="T23"/>
                          </a:cxn>
                          <a:cxn ang="T52">
                            <a:pos x="T24" y="T25"/>
                          </a:cxn>
                          <a:cxn ang="T53">
                            <a:pos x="T26" y="T27"/>
                          </a:cxn>
                          <a:cxn ang="T54">
                            <a:pos x="T28" y="T29"/>
                          </a:cxn>
                          <a:cxn ang="T55">
                            <a:pos x="T30" y="T31"/>
                          </a:cxn>
                          <a:cxn ang="T56">
                            <a:pos x="T32" y="T33"/>
                          </a:cxn>
                          <a:cxn ang="T57">
                            <a:pos x="T34" y="T35"/>
                          </a:cxn>
                          <a:cxn ang="T58">
                            <a:pos x="T36" y="T37"/>
                          </a:cxn>
                          <a:cxn ang="T59">
                            <a:pos x="T38" y="T39"/>
                          </a:cxn>
                        </a:cxnLst>
                        <a:rect l="T60" t="T61" r="T62" b="T63"/>
                        <a:pathLst>
                          <a:path w="174" h="107">
                            <a:moveTo>
                              <a:pt x="174" y="107"/>
                            </a:moveTo>
                            <a:lnTo>
                              <a:pt x="153" y="91"/>
                            </a:lnTo>
                            <a:lnTo>
                              <a:pt x="142" y="70"/>
                            </a:lnTo>
                            <a:lnTo>
                              <a:pt x="134" y="51"/>
                            </a:lnTo>
                            <a:lnTo>
                              <a:pt x="113" y="32"/>
                            </a:lnTo>
                            <a:lnTo>
                              <a:pt x="88" y="16"/>
                            </a:lnTo>
                            <a:lnTo>
                              <a:pt x="62" y="0"/>
                            </a:lnTo>
                            <a:lnTo>
                              <a:pt x="62" y="14"/>
                            </a:lnTo>
                            <a:lnTo>
                              <a:pt x="75" y="27"/>
                            </a:lnTo>
                            <a:lnTo>
                              <a:pt x="78" y="46"/>
                            </a:lnTo>
                            <a:lnTo>
                              <a:pt x="80" y="62"/>
                            </a:lnTo>
                            <a:lnTo>
                              <a:pt x="70" y="78"/>
                            </a:lnTo>
                            <a:lnTo>
                              <a:pt x="40" y="88"/>
                            </a:lnTo>
                            <a:lnTo>
                              <a:pt x="6" y="94"/>
                            </a:lnTo>
                            <a:lnTo>
                              <a:pt x="0" y="97"/>
                            </a:lnTo>
                            <a:lnTo>
                              <a:pt x="32" y="105"/>
                            </a:lnTo>
                            <a:lnTo>
                              <a:pt x="70" y="105"/>
                            </a:lnTo>
                            <a:lnTo>
                              <a:pt x="105" y="102"/>
                            </a:lnTo>
                            <a:lnTo>
                              <a:pt x="129" y="105"/>
                            </a:lnTo>
                            <a:lnTo>
                              <a:pt x="174" y="107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35" name="Freeform 2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43" y="2978"/>
                        <a:ext cx="62" cy="362"/>
                      </a:xfrm>
                      <a:custGeom>
                        <a:avLst/>
                        <a:gdLst>
                          <a:gd name="T0" fmla="*/ 16 w 62"/>
                          <a:gd name="T1" fmla="*/ 0 h 362"/>
                          <a:gd name="T2" fmla="*/ 16 w 62"/>
                          <a:gd name="T3" fmla="*/ 51 h 362"/>
                          <a:gd name="T4" fmla="*/ 24 w 62"/>
                          <a:gd name="T5" fmla="*/ 86 h 362"/>
                          <a:gd name="T6" fmla="*/ 32 w 62"/>
                          <a:gd name="T7" fmla="*/ 107 h 362"/>
                          <a:gd name="T8" fmla="*/ 43 w 62"/>
                          <a:gd name="T9" fmla="*/ 137 h 362"/>
                          <a:gd name="T10" fmla="*/ 51 w 62"/>
                          <a:gd name="T11" fmla="*/ 174 h 362"/>
                          <a:gd name="T12" fmla="*/ 51 w 62"/>
                          <a:gd name="T13" fmla="*/ 209 h 362"/>
                          <a:gd name="T14" fmla="*/ 59 w 62"/>
                          <a:gd name="T15" fmla="*/ 217 h 362"/>
                          <a:gd name="T16" fmla="*/ 62 w 62"/>
                          <a:gd name="T17" fmla="*/ 244 h 362"/>
                          <a:gd name="T18" fmla="*/ 56 w 62"/>
                          <a:gd name="T19" fmla="*/ 260 h 362"/>
                          <a:gd name="T20" fmla="*/ 40 w 62"/>
                          <a:gd name="T21" fmla="*/ 271 h 362"/>
                          <a:gd name="T22" fmla="*/ 38 w 62"/>
                          <a:gd name="T23" fmla="*/ 273 h 362"/>
                          <a:gd name="T24" fmla="*/ 22 w 62"/>
                          <a:gd name="T25" fmla="*/ 290 h 362"/>
                          <a:gd name="T26" fmla="*/ 19 w 62"/>
                          <a:gd name="T27" fmla="*/ 303 h 362"/>
                          <a:gd name="T28" fmla="*/ 19 w 62"/>
                          <a:gd name="T29" fmla="*/ 322 h 362"/>
                          <a:gd name="T30" fmla="*/ 16 w 62"/>
                          <a:gd name="T31" fmla="*/ 343 h 362"/>
                          <a:gd name="T32" fmla="*/ 0 w 62"/>
                          <a:gd name="T33" fmla="*/ 362 h 362"/>
                          <a:gd name="T34" fmla="*/ 0 w 62"/>
                          <a:gd name="T35" fmla="*/ 306 h 362"/>
                          <a:gd name="T36" fmla="*/ 0 w 62"/>
                          <a:gd name="T37" fmla="*/ 241 h 362"/>
                          <a:gd name="T38" fmla="*/ 3 w 62"/>
                          <a:gd name="T39" fmla="*/ 177 h 362"/>
                          <a:gd name="T40" fmla="*/ 3 w 62"/>
                          <a:gd name="T41" fmla="*/ 123 h 362"/>
                          <a:gd name="T42" fmla="*/ 8 w 62"/>
                          <a:gd name="T43" fmla="*/ 89 h 362"/>
                          <a:gd name="T44" fmla="*/ 8 w 62"/>
                          <a:gd name="T45" fmla="*/ 65 h 362"/>
                          <a:gd name="T46" fmla="*/ 16 w 62"/>
                          <a:gd name="T47" fmla="*/ 0 h 362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w 62"/>
                          <a:gd name="T73" fmla="*/ 0 h 362"/>
                          <a:gd name="T74" fmla="*/ 62 w 62"/>
                          <a:gd name="T75" fmla="*/ 362 h 362"/>
                        </a:gdLst>
                        <a:ahLst/>
                        <a:cxnLst>
                          <a:cxn ang="T48">
                            <a:pos x="T0" y="T1"/>
                          </a:cxn>
                          <a:cxn ang="T49">
                            <a:pos x="T2" y="T3"/>
                          </a:cxn>
                          <a:cxn ang="T50">
                            <a:pos x="T4" y="T5"/>
                          </a:cxn>
                          <a:cxn ang="T51">
                            <a:pos x="T6" y="T7"/>
                          </a:cxn>
                          <a:cxn ang="T52">
                            <a:pos x="T8" y="T9"/>
                          </a:cxn>
                          <a:cxn ang="T53">
                            <a:pos x="T10" y="T11"/>
                          </a:cxn>
                          <a:cxn ang="T54">
                            <a:pos x="T12" y="T13"/>
                          </a:cxn>
                          <a:cxn ang="T55">
                            <a:pos x="T14" y="T15"/>
                          </a:cxn>
                          <a:cxn ang="T56">
                            <a:pos x="T16" y="T17"/>
                          </a:cxn>
                          <a:cxn ang="T57">
                            <a:pos x="T18" y="T19"/>
                          </a:cxn>
                          <a:cxn ang="T58">
                            <a:pos x="T20" y="T21"/>
                          </a:cxn>
                          <a:cxn ang="T59">
                            <a:pos x="T22" y="T23"/>
                          </a:cxn>
                          <a:cxn ang="T60">
                            <a:pos x="T24" y="T25"/>
                          </a:cxn>
                          <a:cxn ang="T61">
                            <a:pos x="T26" y="T27"/>
                          </a:cxn>
                          <a:cxn ang="T62">
                            <a:pos x="T28" y="T29"/>
                          </a:cxn>
                          <a:cxn ang="T63">
                            <a:pos x="T30" y="T31"/>
                          </a:cxn>
                          <a:cxn ang="T64">
                            <a:pos x="T32" y="T33"/>
                          </a:cxn>
                          <a:cxn ang="T65">
                            <a:pos x="T34" y="T35"/>
                          </a:cxn>
                          <a:cxn ang="T66">
                            <a:pos x="T36" y="T37"/>
                          </a:cxn>
                          <a:cxn ang="T67">
                            <a:pos x="T38" y="T39"/>
                          </a:cxn>
                          <a:cxn ang="T68">
                            <a:pos x="T40" y="T41"/>
                          </a:cxn>
                          <a:cxn ang="T69">
                            <a:pos x="T42" y="T43"/>
                          </a:cxn>
                          <a:cxn ang="T70">
                            <a:pos x="T44" y="T45"/>
                          </a:cxn>
                          <a:cxn ang="T71">
                            <a:pos x="T46" y="T47"/>
                          </a:cxn>
                        </a:cxnLst>
                        <a:rect l="T72" t="T73" r="T74" b="T75"/>
                        <a:pathLst>
                          <a:path w="62" h="362">
                            <a:moveTo>
                              <a:pt x="16" y="0"/>
                            </a:moveTo>
                            <a:lnTo>
                              <a:pt x="16" y="51"/>
                            </a:lnTo>
                            <a:lnTo>
                              <a:pt x="24" y="86"/>
                            </a:lnTo>
                            <a:lnTo>
                              <a:pt x="32" y="107"/>
                            </a:lnTo>
                            <a:lnTo>
                              <a:pt x="43" y="137"/>
                            </a:lnTo>
                            <a:lnTo>
                              <a:pt x="51" y="174"/>
                            </a:lnTo>
                            <a:lnTo>
                              <a:pt x="51" y="209"/>
                            </a:lnTo>
                            <a:lnTo>
                              <a:pt x="59" y="217"/>
                            </a:lnTo>
                            <a:lnTo>
                              <a:pt x="62" y="244"/>
                            </a:lnTo>
                            <a:lnTo>
                              <a:pt x="56" y="260"/>
                            </a:lnTo>
                            <a:lnTo>
                              <a:pt x="40" y="271"/>
                            </a:lnTo>
                            <a:lnTo>
                              <a:pt x="38" y="273"/>
                            </a:lnTo>
                            <a:lnTo>
                              <a:pt x="22" y="290"/>
                            </a:lnTo>
                            <a:lnTo>
                              <a:pt x="19" y="303"/>
                            </a:lnTo>
                            <a:lnTo>
                              <a:pt x="19" y="322"/>
                            </a:lnTo>
                            <a:lnTo>
                              <a:pt x="16" y="343"/>
                            </a:lnTo>
                            <a:lnTo>
                              <a:pt x="0" y="362"/>
                            </a:lnTo>
                            <a:lnTo>
                              <a:pt x="0" y="306"/>
                            </a:lnTo>
                            <a:lnTo>
                              <a:pt x="0" y="241"/>
                            </a:lnTo>
                            <a:lnTo>
                              <a:pt x="3" y="177"/>
                            </a:lnTo>
                            <a:lnTo>
                              <a:pt x="3" y="123"/>
                            </a:lnTo>
                            <a:lnTo>
                              <a:pt x="8" y="89"/>
                            </a:lnTo>
                            <a:lnTo>
                              <a:pt x="8" y="65"/>
                            </a:lnTo>
                            <a:lnTo>
                              <a:pt x="16" y="0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171" name="Group 214"/>
                <p:cNvGrpSpPr>
                  <a:grpSpLocks/>
                </p:cNvGrpSpPr>
                <p:nvPr/>
              </p:nvGrpSpPr>
              <p:grpSpPr bwMode="auto">
                <a:xfrm rot="5400000">
                  <a:off x="1257" y="2535"/>
                  <a:ext cx="318" cy="527"/>
                  <a:chOff x="1841" y="2834"/>
                  <a:chExt cx="318" cy="527"/>
                </a:xfrm>
              </p:grpSpPr>
              <p:sp>
                <p:nvSpPr>
                  <p:cNvPr id="6220" name="Freeform 215"/>
                  <p:cNvSpPr>
                    <a:spLocks/>
                  </p:cNvSpPr>
                  <p:nvPr/>
                </p:nvSpPr>
                <p:spPr bwMode="auto">
                  <a:xfrm>
                    <a:off x="1846" y="2836"/>
                    <a:ext cx="308" cy="525"/>
                  </a:xfrm>
                  <a:custGeom>
                    <a:avLst/>
                    <a:gdLst>
                      <a:gd name="T0" fmla="*/ 75 w 308"/>
                      <a:gd name="T1" fmla="*/ 24 h 525"/>
                      <a:gd name="T2" fmla="*/ 56 w 308"/>
                      <a:gd name="T3" fmla="*/ 41 h 525"/>
                      <a:gd name="T4" fmla="*/ 51 w 308"/>
                      <a:gd name="T5" fmla="*/ 70 h 525"/>
                      <a:gd name="T6" fmla="*/ 51 w 308"/>
                      <a:gd name="T7" fmla="*/ 89 h 525"/>
                      <a:gd name="T8" fmla="*/ 38 w 308"/>
                      <a:gd name="T9" fmla="*/ 132 h 525"/>
                      <a:gd name="T10" fmla="*/ 32 w 308"/>
                      <a:gd name="T11" fmla="*/ 182 h 525"/>
                      <a:gd name="T12" fmla="*/ 27 w 308"/>
                      <a:gd name="T13" fmla="*/ 252 h 525"/>
                      <a:gd name="T14" fmla="*/ 24 w 308"/>
                      <a:gd name="T15" fmla="*/ 300 h 525"/>
                      <a:gd name="T16" fmla="*/ 19 w 308"/>
                      <a:gd name="T17" fmla="*/ 359 h 525"/>
                      <a:gd name="T18" fmla="*/ 11 w 308"/>
                      <a:gd name="T19" fmla="*/ 410 h 525"/>
                      <a:gd name="T20" fmla="*/ 0 w 308"/>
                      <a:gd name="T21" fmla="*/ 458 h 525"/>
                      <a:gd name="T22" fmla="*/ 0 w 308"/>
                      <a:gd name="T23" fmla="*/ 485 h 525"/>
                      <a:gd name="T24" fmla="*/ 14 w 308"/>
                      <a:gd name="T25" fmla="*/ 507 h 525"/>
                      <a:gd name="T26" fmla="*/ 46 w 308"/>
                      <a:gd name="T27" fmla="*/ 515 h 525"/>
                      <a:gd name="T28" fmla="*/ 118 w 308"/>
                      <a:gd name="T29" fmla="*/ 520 h 525"/>
                      <a:gd name="T30" fmla="*/ 166 w 308"/>
                      <a:gd name="T31" fmla="*/ 520 h 525"/>
                      <a:gd name="T32" fmla="*/ 225 w 308"/>
                      <a:gd name="T33" fmla="*/ 520 h 525"/>
                      <a:gd name="T34" fmla="*/ 270 w 308"/>
                      <a:gd name="T35" fmla="*/ 525 h 525"/>
                      <a:gd name="T36" fmla="*/ 295 w 308"/>
                      <a:gd name="T37" fmla="*/ 507 h 525"/>
                      <a:gd name="T38" fmla="*/ 300 w 308"/>
                      <a:gd name="T39" fmla="*/ 410 h 525"/>
                      <a:gd name="T40" fmla="*/ 305 w 308"/>
                      <a:gd name="T41" fmla="*/ 308 h 525"/>
                      <a:gd name="T42" fmla="*/ 308 w 308"/>
                      <a:gd name="T43" fmla="*/ 223 h 525"/>
                      <a:gd name="T44" fmla="*/ 305 w 308"/>
                      <a:gd name="T45" fmla="*/ 134 h 525"/>
                      <a:gd name="T46" fmla="*/ 300 w 308"/>
                      <a:gd name="T47" fmla="*/ 116 h 525"/>
                      <a:gd name="T48" fmla="*/ 292 w 308"/>
                      <a:gd name="T49" fmla="*/ 73 h 525"/>
                      <a:gd name="T50" fmla="*/ 292 w 308"/>
                      <a:gd name="T51" fmla="*/ 41 h 525"/>
                      <a:gd name="T52" fmla="*/ 284 w 308"/>
                      <a:gd name="T53" fmla="*/ 8 h 525"/>
                      <a:gd name="T54" fmla="*/ 236 w 308"/>
                      <a:gd name="T55" fmla="*/ 0 h 525"/>
                      <a:gd name="T56" fmla="*/ 177 w 308"/>
                      <a:gd name="T57" fmla="*/ 8 h 525"/>
                      <a:gd name="T58" fmla="*/ 126 w 308"/>
                      <a:gd name="T59" fmla="*/ 6 h 525"/>
                      <a:gd name="T60" fmla="*/ 75 w 308"/>
                      <a:gd name="T61" fmla="*/ 24 h 525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308"/>
                      <a:gd name="T94" fmla="*/ 0 h 525"/>
                      <a:gd name="T95" fmla="*/ 308 w 308"/>
                      <a:gd name="T96" fmla="*/ 525 h 525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308" h="525">
                        <a:moveTo>
                          <a:pt x="75" y="24"/>
                        </a:moveTo>
                        <a:lnTo>
                          <a:pt x="56" y="41"/>
                        </a:lnTo>
                        <a:lnTo>
                          <a:pt x="51" y="70"/>
                        </a:lnTo>
                        <a:lnTo>
                          <a:pt x="51" y="89"/>
                        </a:lnTo>
                        <a:lnTo>
                          <a:pt x="38" y="132"/>
                        </a:lnTo>
                        <a:lnTo>
                          <a:pt x="32" y="182"/>
                        </a:lnTo>
                        <a:lnTo>
                          <a:pt x="27" y="252"/>
                        </a:lnTo>
                        <a:lnTo>
                          <a:pt x="24" y="300"/>
                        </a:lnTo>
                        <a:lnTo>
                          <a:pt x="19" y="359"/>
                        </a:lnTo>
                        <a:lnTo>
                          <a:pt x="11" y="410"/>
                        </a:lnTo>
                        <a:lnTo>
                          <a:pt x="0" y="458"/>
                        </a:lnTo>
                        <a:lnTo>
                          <a:pt x="0" y="485"/>
                        </a:lnTo>
                        <a:lnTo>
                          <a:pt x="14" y="507"/>
                        </a:lnTo>
                        <a:lnTo>
                          <a:pt x="46" y="515"/>
                        </a:lnTo>
                        <a:lnTo>
                          <a:pt x="118" y="520"/>
                        </a:lnTo>
                        <a:lnTo>
                          <a:pt x="166" y="520"/>
                        </a:lnTo>
                        <a:lnTo>
                          <a:pt x="225" y="520"/>
                        </a:lnTo>
                        <a:lnTo>
                          <a:pt x="270" y="525"/>
                        </a:lnTo>
                        <a:lnTo>
                          <a:pt x="295" y="507"/>
                        </a:lnTo>
                        <a:lnTo>
                          <a:pt x="300" y="410"/>
                        </a:lnTo>
                        <a:lnTo>
                          <a:pt x="305" y="308"/>
                        </a:lnTo>
                        <a:lnTo>
                          <a:pt x="308" y="223"/>
                        </a:lnTo>
                        <a:lnTo>
                          <a:pt x="305" y="134"/>
                        </a:lnTo>
                        <a:lnTo>
                          <a:pt x="300" y="116"/>
                        </a:lnTo>
                        <a:lnTo>
                          <a:pt x="292" y="73"/>
                        </a:lnTo>
                        <a:lnTo>
                          <a:pt x="292" y="41"/>
                        </a:lnTo>
                        <a:lnTo>
                          <a:pt x="284" y="8"/>
                        </a:lnTo>
                        <a:lnTo>
                          <a:pt x="236" y="0"/>
                        </a:lnTo>
                        <a:lnTo>
                          <a:pt x="177" y="8"/>
                        </a:lnTo>
                        <a:lnTo>
                          <a:pt x="126" y="6"/>
                        </a:lnTo>
                        <a:lnTo>
                          <a:pt x="75" y="24"/>
                        </a:lnTo>
                        <a:close/>
                      </a:path>
                    </a:pathLst>
                  </a:custGeom>
                  <a:solidFill>
                    <a:srgbClr val="FFC08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21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1841" y="2834"/>
                    <a:ext cx="318" cy="517"/>
                    <a:chOff x="1841" y="2834"/>
                    <a:chExt cx="318" cy="517"/>
                  </a:xfrm>
                </p:grpSpPr>
                <p:grpSp>
                  <p:nvGrpSpPr>
                    <p:cNvPr id="6222" name="Group 2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41" y="2836"/>
                      <a:ext cx="313" cy="515"/>
                      <a:chOff x="1841" y="2836"/>
                      <a:chExt cx="313" cy="515"/>
                    </a:xfrm>
                  </p:grpSpPr>
                  <p:grpSp>
                    <p:nvGrpSpPr>
                      <p:cNvPr id="6224" name="Group 2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57" y="2852"/>
                        <a:ext cx="265" cy="418"/>
                        <a:chOff x="1857" y="2852"/>
                        <a:chExt cx="265" cy="418"/>
                      </a:xfrm>
                    </p:grpSpPr>
                    <p:sp>
                      <p:nvSpPr>
                        <p:cNvPr id="6228" name="Freeform 2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74" y="2965"/>
                          <a:ext cx="48" cy="260"/>
                        </a:xfrm>
                        <a:custGeom>
                          <a:avLst/>
                          <a:gdLst>
                            <a:gd name="T0" fmla="*/ 0 w 48"/>
                            <a:gd name="T1" fmla="*/ 0 h 260"/>
                            <a:gd name="T2" fmla="*/ 8 w 48"/>
                            <a:gd name="T3" fmla="*/ 48 h 260"/>
                            <a:gd name="T4" fmla="*/ 13 w 48"/>
                            <a:gd name="T5" fmla="*/ 104 h 260"/>
                            <a:gd name="T6" fmla="*/ 18 w 48"/>
                            <a:gd name="T7" fmla="*/ 169 h 260"/>
                            <a:gd name="T8" fmla="*/ 29 w 48"/>
                            <a:gd name="T9" fmla="*/ 222 h 260"/>
                            <a:gd name="T10" fmla="*/ 40 w 48"/>
                            <a:gd name="T11" fmla="*/ 260 h 260"/>
                            <a:gd name="T12" fmla="*/ 48 w 48"/>
                            <a:gd name="T13" fmla="*/ 203 h 260"/>
                            <a:gd name="T14" fmla="*/ 45 w 48"/>
                            <a:gd name="T15" fmla="*/ 150 h 260"/>
                            <a:gd name="T16" fmla="*/ 34 w 48"/>
                            <a:gd name="T17" fmla="*/ 115 h 260"/>
                            <a:gd name="T18" fmla="*/ 26 w 48"/>
                            <a:gd name="T19" fmla="*/ 67 h 260"/>
                            <a:gd name="T20" fmla="*/ 21 w 48"/>
                            <a:gd name="T21" fmla="*/ 29 h 260"/>
                            <a:gd name="T22" fmla="*/ 0 w 48"/>
                            <a:gd name="T23" fmla="*/ 0 h 260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w 48"/>
                            <a:gd name="T37" fmla="*/ 0 h 260"/>
                            <a:gd name="T38" fmla="*/ 48 w 48"/>
                            <a:gd name="T39" fmla="*/ 260 h 260"/>
                          </a:gdLst>
                          <a:ahLst/>
                          <a:cxnLst>
                            <a:cxn ang="T24">
                              <a:pos x="T0" y="T1"/>
                            </a:cxn>
                            <a:cxn ang="T25">
                              <a:pos x="T2" y="T3"/>
                            </a:cxn>
                            <a:cxn ang="T26">
                              <a:pos x="T4" y="T5"/>
                            </a:cxn>
                            <a:cxn ang="T27">
                              <a:pos x="T6" y="T7"/>
                            </a:cxn>
                            <a:cxn ang="T28">
                              <a:pos x="T8" y="T9"/>
                            </a:cxn>
                            <a:cxn ang="T29">
                              <a:pos x="T10" y="T11"/>
                            </a:cxn>
                            <a:cxn ang="T30">
                              <a:pos x="T12" y="T13"/>
                            </a:cxn>
                            <a:cxn ang="T31">
                              <a:pos x="T14" y="T15"/>
                            </a:cxn>
                            <a:cxn ang="T32">
                              <a:pos x="T16" y="T17"/>
                            </a:cxn>
                            <a:cxn ang="T33">
                              <a:pos x="T18" y="T19"/>
                            </a:cxn>
                            <a:cxn ang="T34">
                              <a:pos x="T20" y="T21"/>
                            </a:cxn>
                            <a:cxn ang="T35">
                              <a:pos x="T22" y="T23"/>
                            </a:cxn>
                          </a:cxnLst>
                          <a:rect l="T36" t="T37" r="T38" b="T39"/>
                          <a:pathLst>
                            <a:path w="48" h="260">
                              <a:moveTo>
                                <a:pt x="0" y="0"/>
                              </a:moveTo>
                              <a:lnTo>
                                <a:pt x="8" y="48"/>
                              </a:lnTo>
                              <a:lnTo>
                                <a:pt x="13" y="104"/>
                              </a:lnTo>
                              <a:lnTo>
                                <a:pt x="18" y="169"/>
                              </a:lnTo>
                              <a:lnTo>
                                <a:pt x="29" y="222"/>
                              </a:lnTo>
                              <a:lnTo>
                                <a:pt x="40" y="260"/>
                              </a:lnTo>
                              <a:lnTo>
                                <a:pt x="48" y="203"/>
                              </a:lnTo>
                              <a:lnTo>
                                <a:pt x="45" y="150"/>
                              </a:lnTo>
                              <a:lnTo>
                                <a:pt x="34" y="115"/>
                              </a:lnTo>
                              <a:lnTo>
                                <a:pt x="26" y="67"/>
                              </a:lnTo>
                              <a:lnTo>
                                <a:pt x="21" y="29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29" name="Freeform 2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57" y="2852"/>
                          <a:ext cx="158" cy="418"/>
                        </a:xfrm>
                        <a:custGeom>
                          <a:avLst/>
                          <a:gdLst>
                            <a:gd name="T0" fmla="*/ 32 w 158"/>
                            <a:gd name="T1" fmla="*/ 35 h 418"/>
                            <a:gd name="T2" fmla="*/ 35 w 158"/>
                            <a:gd name="T3" fmla="*/ 75 h 418"/>
                            <a:gd name="T4" fmla="*/ 27 w 158"/>
                            <a:gd name="T5" fmla="*/ 113 h 418"/>
                            <a:gd name="T6" fmla="*/ 19 w 158"/>
                            <a:gd name="T7" fmla="*/ 156 h 418"/>
                            <a:gd name="T8" fmla="*/ 19 w 158"/>
                            <a:gd name="T9" fmla="*/ 207 h 418"/>
                            <a:gd name="T10" fmla="*/ 8 w 158"/>
                            <a:gd name="T11" fmla="*/ 252 h 418"/>
                            <a:gd name="T12" fmla="*/ 11 w 158"/>
                            <a:gd name="T13" fmla="*/ 295 h 418"/>
                            <a:gd name="T14" fmla="*/ 5 w 158"/>
                            <a:gd name="T15" fmla="*/ 338 h 418"/>
                            <a:gd name="T16" fmla="*/ 0 w 158"/>
                            <a:gd name="T17" fmla="*/ 383 h 418"/>
                            <a:gd name="T18" fmla="*/ 0 w 158"/>
                            <a:gd name="T19" fmla="*/ 418 h 418"/>
                            <a:gd name="T20" fmla="*/ 16 w 158"/>
                            <a:gd name="T21" fmla="*/ 399 h 418"/>
                            <a:gd name="T22" fmla="*/ 27 w 158"/>
                            <a:gd name="T23" fmla="*/ 370 h 418"/>
                            <a:gd name="T24" fmla="*/ 45 w 158"/>
                            <a:gd name="T25" fmla="*/ 346 h 418"/>
                            <a:gd name="T26" fmla="*/ 67 w 158"/>
                            <a:gd name="T27" fmla="*/ 341 h 418"/>
                            <a:gd name="T28" fmla="*/ 94 w 158"/>
                            <a:gd name="T29" fmla="*/ 346 h 418"/>
                            <a:gd name="T30" fmla="*/ 126 w 158"/>
                            <a:gd name="T31" fmla="*/ 338 h 418"/>
                            <a:gd name="T32" fmla="*/ 139 w 158"/>
                            <a:gd name="T33" fmla="*/ 314 h 418"/>
                            <a:gd name="T34" fmla="*/ 144 w 158"/>
                            <a:gd name="T35" fmla="*/ 247 h 418"/>
                            <a:gd name="T36" fmla="*/ 150 w 158"/>
                            <a:gd name="T37" fmla="*/ 140 h 418"/>
                            <a:gd name="T38" fmla="*/ 158 w 158"/>
                            <a:gd name="T39" fmla="*/ 83 h 418"/>
                            <a:gd name="T40" fmla="*/ 158 w 158"/>
                            <a:gd name="T41" fmla="*/ 35 h 418"/>
                            <a:gd name="T42" fmla="*/ 158 w 158"/>
                            <a:gd name="T43" fmla="*/ 3 h 418"/>
                            <a:gd name="T44" fmla="*/ 91 w 158"/>
                            <a:gd name="T45" fmla="*/ 0 h 418"/>
                            <a:gd name="T46" fmla="*/ 32 w 158"/>
                            <a:gd name="T47" fmla="*/ 35 h 418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w 158"/>
                            <a:gd name="T73" fmla="*/ 0 h 418"/>
                            <a:gd name="T74" fmla="*/ 158 w 158"/>
                            <a:gd name="T75" fmla="*/ 418 h 418"/>
                          </a:gdLst>
                          <a:ahLst/>
                          <a:cxnLst>
                            <a:cxn ang="T48">
                              <a:pos x="T0" y="T1"/>
                            </a:cxn>
                            <a:cxn ang="T49">
                              <a:pos x="T2" y="T3"/>
                            </a:cxn>
                            <a:cxn ang="T50">
                              <a:pos x="T4" y="T5"/>
                            </a:cxn>
                            <a:cxn ang="T51">
                              <a:pos x="T6" y="T7"/>
                            </a:cxn>
                            <a:cxn ang="T52">
                              <a:pos x="T8" y="T9"/>
                            </a:cxn>
                            <a:cxn ang="T53">
                              <a:pos x="T10" y="T11"/>
                            </a:cxn>
                            <a:cxn ang="T54">
                              <a:pos x="T12" y="T13"/>
                            </a:cxn>
                            <a:cxn ang="T55">
                              <a:pos x="T14" y="T15"/>
                            </a:cxn>
                            <a:cxn ang="T56">
                              <a:pos x="T16" y="T17"/>
                            </a:cxn>
                            <a:cxn ang="T57">
                              <a:pos x="T18" y="T19"/>
                            </a:cxn>
                            <a:cxn ang="T58">
                              <a:pos x="T20" y="T21"/>
                            </a:cxn>
                            <a:cxn ang="T59">
                              <a:pos x="T22" y="T23"/>
                            </a:cxn>
                            <a:cxn ang="T60">
                              <a:pos x="T24" y="T25"/>
                            </a:cxn>
                            <a:cxn ang="T61">
                              <a:pos x="T26" y="T27"/>
                            </a:cxn>
                            <a:cxn ang="T62">
                              <a:pos x="T28" y="T29"/>
                            </a:cxn>
                            <a:cxn ang="T63">
                              <a:pos x="T30" y="T31"/>
                            </a:cxn>
                            <a:cxn ang="T64">
                              <a:pos x="T32" y="T33"/>
                            </a:cxn>
                            <a:cxn ang="T65">
                              <a:pos x="T34" y="T35"/>
                            </a:cxn>
                            <a:cxn ang="T66">
                              <a:pos x="T36" y="T37"/>
                            </a:cxn>
                            <a:cxn ang="T67">
                              <a:pos x="T38" y="T39"/>
                            </a:cxn>
                            <a:cxn ang="T68">
                              <a:pos x="T40" y="T41"/>
                            </a:cxn>
                            <a:cxn ang="T69">
                              <a:pos x="T42" y="T43"/>
                            </a:cxn>
                            <a:cxn ang="T70">
                              <a:pos x="T44" y="T45"/>
                            </a:cxn>
                            <a:cxn ang="T71">
                              <a:pos x="T46" y="T47"/>
                            </a:cxn>
                          </a:cxnLst>
                          <a:rect l="T72" t="T73" r="T74" b="T75"/>
                          <a:pathLst>
                            <a:path w="158" h="418">
                              <a:moveTo>
                                <a:pt x="32" y="35"/>
                              </a:moveTo>
                              <a:lnTo>
                                <a:pt x="35" y="75"/>
                              </a:lnTo>
                              <a:lnTo>
                                <a:pt x="27" y="113"/>
                              </a:lnTo>
                              <a:lnTo>
                                <a:pt x="19" y="156"/>
                              </a:lnTo>
                              <a:lnTo>
                                <a:pt x="19" y="207"/>
                              </a:lnTo>
                              <a:lnTo>
                                <a:pt x="8" y="252"/>
                              </a:lnTo>
                              <a:lnTo>
                                <a:pt x="11" y="295"/>
                              </a:lnTo>
                              <a:lnTo>
                                <a:pt x="5" y="338"/>
                              </a:lnTo>
                              <a:lnTo>
                                <a:pt x="0" y="383"/>
                              </a:lnTo>
                              <a:lnTo>
                                <a:pt x="0" y="418"/>
                              </a:lnTo>
                              <a:lnTo>
                                <a:pt x="16" y="399"/>
                              </a:lnTo>
                              <a:lnTo>
                                <a:pt x="27" y="370"/>
                              </a:lnTo>
                              <a:lnTo>
                                <a:pt x="45" y="346"/>
                              </a:lnTo>
                              <a:lnTo>
                                <a:pt x="67" y="341"/>
                              </a:lnTo>
                              <a:lnTo>
                                <a:pt x="94" y="346"/>
                              </a:lnTo>
                              <a:lnTo>
                                <a:pt x="126" y="338"/>
                              </a:lnTo>
                              <a:lnTo>
                                <a:pt x="139" y="314"/>
                              </a:lnTo>
                              <a:lnTo>
                                <a:pt x="144" y="247"/>
                              </a:lnTo>
                              <a:lnTo>
                                <a:pt x="150" y="140"/>
                              </a:lnTo>
                              <a:lnTo>
                                <a:pt x="158" y="83"/>
                              </a:lnTo>
                              <a:lnTo>
                                <a:pt x="158" y="35"/>
                              </a:lnTo>
                              <a:lnTo>
                                <a:pt x="158" y="3"/>
                              </a:lnTo>
                              <a:lnTo>
                                <a:pt x="91" y="0"/>
                              </a:lnTo>
                              <a:lnTo>
                                <a:pt x="32" y="3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A04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6225" name="Group 2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841" y="2836"/>
                        <a:ext cx="313" cy="515"/>
                        <a:chOff x="1841" y="2836"/>
                        <a:chExt cx="313" cy="515"/>
                      </a:xfrm>
                    </p:grpSpPr>
                    <p:sp>
                      <p:nvSpPr>
                        <p:cNvPr id="6226" name="Freeform 22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41" y="3246"/>
                          <a:ext cx="32" cy="105"/>
                        </a:xfrm>
                        <a:custGeom>
                          <a:avLst/>
                          <a:gdLst>
                            <a:gd name="T0" fmla="*/ 13 w 32"/>
                            <a:gd name="T1" fmla="*/ 0 h 105"/>
                            <a:gd name="T2" fmla="*/ 21 w 32"/>
                            <a:gd name="T3" fmla="*/ 27 h 105"/>
                            <a:gd name="T4" fmla="*/ 21 w 32"/>
                            <a:gd name="T5" fmla="*/ 48 h 105"/>
                            <a:gd name="T6" fmla="*/ 19 w 32"/>
                            <a:gd name="T7" fmla="*/ 72 h 105"/>
                            <a:gd name="T8" fmla="*/ 27 w 32"/>
                            <a:gd name="T9" fmla="*/ 94 h 105"/>
                            <a:gd name="T10" fmla="*/ 32 w 32"/>
                            <a:gd name="T11" fmla="*/ 105 h 105"/>
                            <a:gd name="T12" fmla="*/ 13 w 32"/>
                            <a:gd name="T13" fmla="*/ 99 h 105"/>
                            <a:gd name="T14" fmla="*/ 5 w 32"/>
                            <a:gd name="T15" fmla="*/ 88 h 105"/>
                            <a:gd name="T16" fmla="*/ 0 w 32"/>
                            <a:gd name="T17" fmla="*/ 78 h 105"/>
                            <a:gd name="T18" fmla="*/ 3 w 32"/>
                            <a:gd name="T19" fmla="*/ 62 h 105"/>
                            <a:gd name="T20" fmla="*/ 5 w 32"/>
                            <a:gd name="T21" fmla="*/ 46 h 105"/>
                            <a:gd name="T22" fmla="*/ 13 w 32"/>
                            <a:gd name="T23" fmla="*/ 0 h 105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w 32"/>
                            <a:gd name="T37" fmla="*/ 0 h 105"/>
                            <a:gd name="T38" fmla="*/ 32 w 32"/>
                            <a:gd name="T39" fmla="*/ 105 h 105"/>
                          </a:gdLst>
                          <a:ahLst/>
                          <a:cxnLst>
                            <a:cxn ang="T24">
                              <a:pos x="T0" y="T1"/>
                            </a:cxn>
                            <a:cxn ang="T25">
                              <a:pos x="T2" y="T3"/>
                            </a:cxn>
                            <a:cxn ang="T26">
                              <a:pos x="T4" y="T5"/>
                            </a:cxn>
                            <a:cxn ang="T27">
                              <a:pos x="T6" y="T7"/>
                            </a:cxn>
                            <a:cxn ang="T28">
                              <a:pos x="T8" y="T9"/>
                            </a:cxn>
                            <a:cxn ang="T29">
                              <a:pos x="T10" y="T11"/>
                            </a:cxn>
                            <a:cxn ang="T30">
                              <a:pos x="T12" y="T13"/>
                            </a:cxn>
                            <a:cxn ang="T31">
                              <a:pos x="T14" y="T15"/>
                            </a:cxn>
                            <a:cxn ang="T32">
                              <a:pos x="T16" y="T17"/>
                            </a:cxn>
                            <a:cxn ang="T33">
                              <a:pos x="T18" y="T19"/>
                            </a:cxn>
                            <a:cxn ang="T34">
                              <a:pos x="T20" y="T21"/>
                            </a:cxn>
                            <a:cxn ang="T35">
                              <a:pos x="T22" y="T23"/>
                            </a:cxn>
                          </a:cxnLst>
                          <a:rect l="T36" t="T37" r="T38" b="T39"/>
                          <a:pathLst>
                            <a:path w="32" h="105">
                              <a:moveTo>
                                <a:pt x="13" y="0"/>
                              </a:moveTo>
                              <a:lnTo>
                                <a:pt x="21" y="27"/>
                              </a:lnTo>
                              <a:lnTo>
                                <a:pt x="21" y="48"/>
                              </a:lnTo>
                              <a:lnTo>
                                <a:pt x="19" y="72"/>
                              </a:lnTo>
                              <a:lnTo>
                                <a:pt x="27" y="94"/>
                              </a:lnTo>
                              <a:lnTo>
                                <a:pt x="32" y="105"/>
                              </a:lnTo>
                              <a:lnTo>
                                <a:pt x="13" y="99"/>
                              </a:lnTo>
                              <a:lnTo>
                                <a:pt x="5" y="88"/>
                              </a:lnTo>
                              <a:lnTo>
                                <a:pt x="0" y="78"/>
                              </a:lnTo>
                              <a:lnTo>
                                <a:pt x="3" y="62"/>
                              </a:lnTo>
                              <a:lnTo>
                                <a:pt x="5" y="46"/>
                              </a:lnTo>
                              <a:lnTo>
                                <a:pt x="13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A05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227" name="Freeform 2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894" y="2836"/>
                          <a:ext cx="260" cy="228"/>
                        </a:xfrm>
                        <a:custGeom>
                          <a:avLst/>
                          <a:gdLst>
                            <a:gd name="T0" fmla="*/ 3 w 260"/>
                            <a:gd name="T1" fmla="*/ 97 h 228"/>
                            <a:gd name="T2" fmla="*/ 16 w 260"/>
                            <a:gd name="T3" fmla="*/ 70 h 228"/>
                            <a:gd name="T4" fmla="*/ 41 w 260"/>
                            <a:gd name="T5" fmla="*/ 57 h 228"/>
                            <a:gd name="T6" fmla="*/ 67 w 260"/>
                            <a:gd name="T7" fmla="*/ 54 h 228"/>
                            <a:gd name="T8" fmla="*/ 99 w 260"/>
                            <a:gd name="T9" fmla="*/ 54 h 228"/>
                            <a:gd name="T10" fmla="*/ 126 w 260"/>
                            <a:gd name="T11" fmla="*/ 62 h 228"/>
                            <a:gd name="T12" fmla="*/ 137 w 260"/>
                            <a:gd name="T13" fmla="*/ 83 h 228"/>
                            <a:gd name="T14" fmla="*/ 140 w 260"/>
                            <a:gd name="T15" fmla="*/ 75 h 228"/>
                            <a:gd name="T16" fmla="*/ 134 w 260"/>
                            <a:gd name="T17" fmla="*/ 59 h 228"/>
                            <a:gd name="T18" fmla="*/ 161 w 260"/>
                            <a:gd name="T19" fmla="*/ 65 h 228"/>
                            <a:gd name="T20" fmla="*/ 180 w 260"/>
                            <a:gd name="T21" fmla="*/ 75 h 228"/>
                            <a:gd name="T22" fmla="*/ 196 w 260"/>
                            <a:gd name="T23" fmla="*/ 99 h 228"/>
                            <a:gd name="T24" fmla="*/ 206 w 260"/>
                            <a:gd name="T25" fmla="*/ 121 h 228"/>
                            <a:gd name="T26" fmla="*/ 214 w 260"/>
                            <a:gd name="T27" fmla="*/ 145 h 228"/>
                            <a:gd name="T28" fmla="*/ 225 w 260"/>
                            <a:gd name="T29" fmla="*/ 169 h 228"/>
                            <a:gd name="T30" fmla="*/ 230 w 260"/>
                            <a:gd name="T31" fmla="*/ 204 h 228"/>
                            <a:gd name="T32" fmla="*/ 236 w 260"/>
                            <a:gd name="T33" fmla="*/ 228 h 228"/>
                            <a:gd name="T34" fmla="*/ 238 w 260"/>
                            <a:gd name="T35" fmla="*/ 174 h 228"/>
                            <a:gd name="T36" fmla="*/ 225 w 260"/>
                            <a:gd name="T37" fmla="*/ 132 h 228"/>
                            <a:gd name="T38" fmla="*/ 198 w 260"/>
                            <a:gd name="T39" fmla="*/ 73 h 228"/>
                            <a:gd name="T40" fmla="*/ 190 w 260"/>
                            <a:gd name="T41" fmla="*/ 57 h 228"/>
                            <a:gd name="T42" fmla="*/ 214 w 260"/>
                            <a:gd name="T43" fmla="*/ 73 h 228"/>
                            <a:gd name="T44" fmla="*/ 228 w 260"/>
                            <a:gd name="T45" fmla="*/ 116 h 228"/>
                            <a:gd name="T46" fmla="*/ 241 w 260"/>
                            <a:gd name="T47" fmla="*/ 150 h 228"/>
                            <a:gd name="T48" fmla="*/ 249 w 260"/>
                            <a:gd name="T49" fmla="*/ 193 h 228"/>
                            <a:gd name="T50" fmla="*/ 260 w 260"/>
                            <a:gd name="T51" fmla="*/ 177 h 228"/>
                            <a:gd name="T52" fmla="*/ 260 w 260"/>
                            <a:gd name="T53" fmla="*/ 134 h 228"/>
                            <a:gd name="T54" fmla="*/ 257 w 260"/>
                            <a:gd name="T55" fmla="*/ 97 h 228"/>
                            <a:gd name="T56" fmla="*/ 233 w 260"/>
                            <a:gd name="T57" fmla="*/ 59 h 228"/>
                            <a:gd name="T58" fmla="*/ 212 w 260"/>
                            <a:gd name="T59" fmla="*/ 35 h 228"/>
                            <a:gd name="T60" fmla="*/ 204 w 260"/>
                            <a:gd name="T61" fmla="*/ 16 h 228"/>
                            <a:gd name="T62" fmla="*/ 185 w 260"/>
                            <a:gd name="T63" fmla="*/ 6 h 228"/>
                            <a:gd name="T64" fmla="*/ 145 w 260"/>
                            <a:gd name="T65" fmla="*/ 0 h 228"/>
                            <a:gd name="T66" fmla="*/ 105 w 260"/>
                            <a:gd name="T67" fmla="*/ 0 h 228"/>
                            <a:gd name="T68" fmla="*/ 49 w 260"/>
                            <a:gd name="T69" fmla="*/ 14 h 228"/>
                            <a:gd name="T70" fmla="*/ 11 w 260"/>
                            <a:gd name="T71" fmla="*/ 30 h 228"/>
                            <a:gd name="T72" fmla="*/ 3 w 260"/>
                            <a:gd name="T73" fmla="*/ 43 h 228"/>
                            <a:gd name="T74" fmla="*/ 0 w 260"/>
                            <a:gd name="T75" fmla="*/ 67 h 228"/>
                            <a:gd name="T76" fmla="*/ 3 w 260"/>
                            <a:gd name="T77" fmla="*/ 97 h 228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w 260"/>
                            <a:gd name="T118" fmla="*/ 0 h 228"/>
                            <a:gd name="T119" fmla="*/ 260 w 260"/>
                            <a:gd name="T120" fmla="*/ 228 h 228"/>
                          </a:gdLst>
                          <a:ahLst/>
                          <a:cxnLst>
                            <a:cxn ang="T78">
                              <a:pos x="T0" y="T1"/>
                            </a:cxn>
                            <a:cxn ang="T79">
                              <a:pos x="T2" y="T3"/>
                            </a:cxn>
                            <a:cxn ang="T80">
                              <a:pos x="T4" y="T5"/>
                            </a:cxn>
                            <a:cxn ang="T81">
                              <a:pos x="T6" y="T7"/>
                            </a:cxn>
                            <a:cxn ang="T82">
                              <a:pos x="T8" y="T9"/>
                            </a:cxn>
                            <a:cxn ang="T83">
                              <a:pos x="T10" y="T11"/>
                            </a:cxn>
                            <a:cxn ang="T84">
                              <a:pos x="T12" y="T13"/>
                            </a:cxn>
                            <a:cxn ang="T85">
                              <a:pos x="T14" y="T15"/>
                            </a:cxn>
                            <a:cxn ang="T86">
                              <a:pos x="T16" y="T17"/>
                            </a:cxn>
                            <a:cxn ang="T87">
                              <a:pos x="T18" y="T19"/>
                            </a:cxn>
                            <a:cxn ang="T88">
                              <a:pos x="T20" y="T21"/>
                            </a:cxn>
                            <a:cxn ang="T89">
                              <a:pos x="T22" y="T23"/>
                            </a:cxn>
                            <a:cxn ang="T90">
                              <a:pos x="T24" y="T25"/>
                            </a:cxn>
                            <a:cxn ang="T91">
                              <a:pos x="T26" y="T27"/>
                            </a:cxn>
                            <a:cxn ang="T92">
                              <a:pos x="T28" y="T29"/>
                            </a:cxn>
                            <a:cxn ang="T93">
                              <a:pos x="T30" y="T31"/>
                            </a:cxn>
                            <a:cxn ang="T94">
                              <a:pos x="T32" y="T33"/>
                            </a:cxn>
                            <a:cxn ang="T95">
                              <a:pos x="T34" y="T35"/>
                            </a:cxn>
                            <a:cxn ang="T96">
                              <a:pos x="T36" y="T37"/>
                            </a:cxn>
                            <a:cxn ang="T97">
                              <a:pos x="T38" y="T39"/>
                            </a:cxn>
                            <a:cxn ang="T98">
                              <a:pos x="T40" y="T41"/>
                            </a:cxn>
                            <a:cxn ang="T99">
                              <a:pos x="T42" y="T43"/>
                            </a:cxn>
                            <a:cxn ang="T100">
                              <a:pos x="T44" y="T45"/>
                            </a:cxn>
                            <a:cxn ang="T101">
                              <a:pos x="T46" y="T47"/>
                            </a:cxn>
                            <a:cxn ang="T102">
                              <a:pos x="T48" y="T49"/>
                            </a:cxn>
                            <a:cxn ang="T103">
                              <a:pos x="T50" y="T51"/>
                            </a:cxn>
                            <a:cxn ang="T104">
                              <a:pos x="T52" y="T53"/>
                            </a:cxn>
                            <a:cxn ang="T105">
                              <a:pos x="T54" y="T55"/>
                            </a:cxn>
                            <a:cxn ang="T106">
                              <a:pos x="T56" y="T57"/>
                            </a:cxn>
                            <a:cxn ang="T107">
                              <a:pos x="T58" y="T59"/>
                            </a:cxn>
                            <a:cxn ang="T108">
                              <a:pos x="T60" y="T61"/>
                            </a:cxn>
                            <a:cxn ang="T109">
                              <a:pos x="T62" y="T63"/>
                            </a:cxn>
                            <a:cxn ang="T110">
                              <a:pos x="T64" y="T65"/>
                            </a:cxn>
                            <a:cxn ang="T111">
                              <a:pos x="T66" y="T67"/>
                            </a:cxn>
                            <a:cxn ang="T112">
                              <a:pos x="T68" y="T69"/>
                            </a:cxn>
                            <a:cxn ang="T113">
                              <a:pos x="T70" y="T71"/>
                            </a:cxn>
                            <a:cxn ang="T114">
                              <a:pos x="T72" y="T73"/>
                            </a:cxn>
                            <a:cxn ang="T115">
                              <a:pos x="T74" y="T75"/>
                            </a:cxn>
                            <a:cxn ang="T116">
                              <a:pos x="T76" y="T77"/>
                            </a:cxn>
                          </a:cxnLst>
                          <a:rect l="T117" t="T118" r="T119" b="T120"/>
                          <a:pathLst>
                            <a:path w="260" h="228">
                              <a:moveTo>
                                <a:pt x="3" y="97"/>
                              </a:moveTo>
                              <a:lnTo>
                                <a:pt x="16" y="70"/>
                              </a:lnTo>
                              <a:lnTo>
                                <a:pt x="41" y="57"/>
                              </a:lnTo>
                              <a:lnTo>
                                <a:pt x="67" y="54"/>
                              </a:lnTo>
                              <a:lnTo>
                                <a:pt x="99" y="54"/>
                              </a:lnTo>
                              <a:lnTo>
                                <a:pt x="126" y="62"/>
                              </a:lnTo>
                              <a:lnTo>
                                <a:pt x="137" y="83"/>
                              </a:lnTo>
                              <a:lnTo>
                                <a:pt x="140" y="75"/>
                              </a:lnTo>
                              <a:lnTo>
                                <a:pt x="134" y="59"/>
                              </a:lnTo>
                              <a:lnTo>
                                <a:pt x="161" y="65"/>
                              </a:lnTo>
                              <a:lnTo>
                                <a:pt x="180" y="75"/>
                              </a:lnTo>
                              <a:lnTo>
                                <a:pt x="196" y="99"/>
                              </a:lnTo>
                              <a:lnTo>
                                <a:pt x="206" y="121"/>
                              </a:lnTo>
                              <a:lnTo>
                                <a:pt x="214" y="145"/>
                              </a:lnTo>
                              <a:lnTo>
                                <a:pt x="225" y="169"/>
                              </a:lnTo>
                              <a:lnTo>
                                <a:pt x="230" y="204"/>
                              </a:lnTo>
                              <a:lnTo>
                                <a:pt x="236" y="228"/>
                              </a:lnTo>
                              <a:lnTo>
                                <a:pt x="238" y="174"/>
                              </a:lnTo>
                              <a:lnTo>
                                <a:pt x="225" y="132"/>
                              </a:lnTo>
                              <a:lnTo>
                                <a:pt x="198" y="73"/>
                              </a:lnTo>
                              <a:lnTo>
                                <a:pt x="190" y="57"/>
                              </a:lnTo>
                              <a:lnTo>
                                <a:pt x="214" y="73"/>
                              </a:lnTo>
                              <a:lnTo>
                                <a:pt x="228" y="116"/>
                              </a:lnTo>
                              <a:lnTo>
                                <a:pt x="241" y="150"/>
                              </a:lnTo>
                              <a:lnTo>
                                <a:pt x="249" y="193"/>
                              </a:lnTo>
                              <a:lnTo>
                                <a:pt x="260" y="177"/>
                              </a:lnTo>
                              <a:lnTo>
                                <a:pt x="260" y="134"/>
                              </a:lnTo>
                              <a:lnTo>
                                <a:pt x="257" y="97"/>
                              </a:lnTo>
                              <a:lnTo>
                                <a:pt x="233" y="59"/>
                              </a:lnTo>
                              <a:lnTo>
                                <a:pt x="212" y="35"/>
                              </a:lnTo>
                              <a:lnTo>
                                <a:pt x="204" y="16"/>
                              </a:lnTo>
                              <a:lnTo>
                                <a:pt x="185" y="6"/>
                              </a:lnTo>
                              <a:lnTo>
                                <a:pt x="145" y="0"/>
                              </a:lnTo>
                              <a:lnTo>
                                <a:pt x="105" y="0"/>
                              </a:lnTo>
                              <a:lnTo>
                                <a:pt x="49" y="14"/>
                              </a:lnTo>
                              <a:lnTo>
                                <a:pt x="11" y="30"/>
                              </a:lnTo>
                              <a:lnTo>
                                <a:pt x="3" y="43"/>
                              </a:lnTo>
                              <a:lnTo>
                                <a:pt x="0" y="67"/>
                              </a:lnTo>
                              <a:lnTo>
                                <a:pt x="3" y="97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E07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6223" name="Freeform 224"/>
                    <p:cNvSpPr>
                      <a:spLocks/>
                    </p:cNvSpPr>
                    <p:nvPr/>
                  </p:nvSpPr>
                  <p:spPr bwMode="auto">
                    <a:xfrm>
                      <a:off x="2023" y="2834"/>
                      <a:ext cx="136" cy="509"/>
                    </a:xfrm>
                    <a:custGeom>
                      <a:avLst/>
                      <a:gdLst>
                        <a:gd name="T0" fmla="*/ 107 w 136"/>
                        <a:gd name="T1" fmla="*/ 509 h 509"/>
                        <a:gd name="T2" fmla="*/ 134 w 136"/>
                        <a:gd name="T3" fmla="*/ 492 h 509"/>
                        <a:gd name="T4" fmla="*/ 131 w 136"/>
                        <a:gd name="T5" fmla="*/ 409 h 509"/>
                        <a:gd name="T6" fmla="*/ 136 w 136"/>
                        <a:gd name="T7" fmla="*/ 313 h 509"/>
                        <a:gd name="T8" fmla="*/ 136 w 136"/>
                        <a:gd name="T9" fmla="*/ 246 h 509"/>
                        <a:gd name="T10" fmla="*/ 131 w 136"/>
                        <a:gd name="T11" fmla="*/ 190 h 509"/>
                        <a:gd name="T12" fmla="*/ 134 w 136"/>
                        <a:gd name="T13" fmla="*/ 144 h 509"/>
                        <a:gd name="T14" fmla="*/ 128 w 136"/>
                        <a:gd name="T15" fmla="*/ 104 h 509"/>
                        <a:gd name="T16" fmla="*/ 123 w 136"/>
                        <a:gd name="T17" fmla="*/ 77 h 509"/>
                        <a:gd name="T18" fmla="*/ 118 w 136"/>
                        <a:gd name="T19" fmla="*/ 51 h 509"/>
                        <a:gd name="T20" fmla="*/ 118 w 136"/>
                        <a:gd name="T21" fmla="*/ 18 h 509"/>
                        <a:gd name="T22" fmla="*/ 115 w 136"/>
                        <a:gd name="T23" fmla="*/ 10 h 509"/>
                        <a:gd name="T24" fmla="*/ 77 w 136"/>
                        <a:gd name="T25" fmla="*/ 0 h 509"/>
                        <a:gd name="T26" fmla="*/ 51 w 136"/>
                        <a:gd name="T27" fmla="*/ 2 h 509"/>
                        <a:gd name="T28" fmla="*/ 0 w 136"/>
                        <a:gd name="T29" fmla="*/ 2 h 509"/>
                        <a:gd name="T30" fmla="*/ 27 w 136"/>
                        <a:gd name="T31" fmla="*/ 8 h 509"/>
                        <a:gd name="T32" fmla="*/ 53 w 136"/>
                        <a:gd name="T33" fmla="*/ 21 h 509"/>
                        <a:gd name="T34" fmla="*/ 69 w 136"/>
                        <a:gd name="T35" fmla="*/ 32 h 509"/>
                        <a:gd name="T36" fmla="*/ 80 w 136"/>
                        <a:gd name="T37" fmla="*/ 48 h 509"/>
                        <a:gd name="T38" fmla="*/ 93 w 136"/>
                        <a:gd name="T39" fmla="*/ 69 h 509"/>
                        <a:gd name="T40" fmla="*/ 104 w 136"/>
                        <a:gd name="T41" fmla="*/ 91 h 509"/>
                        <a:gd name="T42" fmla="*/ 107 w 136"/>
                        <a:gd name="T43" fmla="*/ 112 h 509"/>
                        <a:gd name="T44" fmla="*/ 115 w 136"/>
                        <a:gd name="T45" fmla="*/ 136 h 509"/>
                        <a:gd name="T46" fmla="*/ 118 w 136"/>
                        <a:gd name="T47" fmla="*/ 158 h 509"/>
                        <a:gd name="T48" fmla="*/ 120 w 136"/>
                        <a:gd name="T49" fmla="*/ 182 h 509"/>
                        <a:gd name="T50" fmla="*/ 118 w 136"/>
                        <a:gd name="T51" fmla="*/ 193 h 509"/>
                        <a:gd name="T52" fmla="*/ 109 w 136"/>
                        <a:gd name="T53" fmla="*/ 174 h 509"/>
                        <a:gd name="T54" fmla="*/ 109 w 136"/>
                        <a:gd name="T55" fmla="*/ 158 h 509"/>
                        <a:gd name="T56" fmla="*/ 101 w 136"/>
                        <a:gd name="T57" fmla="*/ 139 h 509"/>
                        <a:gd name="T58" fmla="*/ 101 w 136"/>
                        <a:gd name="T59" fmla="*/ 158 h 509"/>
                        <a:gd name="T60" fmla="*/ 107 w 136"/>
                        <a:gd name="T61" fmla="*/ 187 h 509"/>
                        <a:gd name="T62" fmla="*/ 112 w 136"/>
                        <a:gd name="T63" fmla="*/ 209 h 509"/>
                        <a:gd name="T64" fmla="*/ 109 w 136"/>
                        <a:gd name="T65" fmla="*/ 241 h 509"/>
                        <a:gd name="T66" fmla="*/ 109 w 136"/>
                        <a:gd name="T67" fmla="*/ 262 h 509"/>
                        <a:gd name="T68" fmla="*/ 104 w 136"/>
                        <a:gd name="T69" fmla="*/ 243 h 509"/>
                        <a:gd name="T70" fmla="*/ 99 w 136"/>
                        <a:gd name="T71" fmla="*/ 217 h 509"/>
                        <a:gd name="T72" fmla="*/ 93 w 136"/>
                        <a:gd name="T73" fmla="*/ 174 h 509"/>
                        <a:gd name="T74" fmla="*/ 91 w 136"/>
                        <a:gd name="T75" fmla="*/ 195 h 509"/>
                        <a:gd name="T76" fmla="*/ 91 w 136"/>
                        <a:gd name="T77" fmla="*/ 230 h 509"/>
                        <a:gd name="T78" fmla="*/ 96 w 136"/>
                        <a:gd name="T79" fmla="*/ 262 h 509"/>
                        <a:gd name="T80" fmla="*/ 96 w 136"/>
                        <a:gd name="T81" fmla="*/ 289 h 509"/>
                        <a:gd name="T82" fmla="*/ 93 w 136"/>
                        <a:gd name="T83" fmla="*/ 316 h 509"/>
                        <a:gd name="T84" fmla="*/ 93 w 136"/>
                        <a:gd name="T85" fmla="*/ 356 h 509"/>
                        <a:gd name="T86" fmla="*/ 93 w 136"/>
                        <a:gd name="T87" fmla="*/ 380 h 509"/>
                        <a:gd name="T88" fmla="*/ 93 w 136"/>
                        <a:gd name="T89" fmla="*/ 396 h 509"/>
                        <a:gd name="T90" fmla="*/ 99 w 136"/>
                        <a:gd name="T91" fmla="*/ 434 h 509"/>
                        <a:gd name="T92" fmla="*/ 104 w 136"/>
                        <a:gd name="T93" fmla="*/ 476 h 509"/>
                        <a:gd name="T94" fmla="*/ 107 w 136"/>
                        <a:gd name="T95" fmla="*/ 509 h 509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136"/>
                        <a:gd name="T145" fmla="*/ 0 h 509"/>
                        <a:gd name="T146" fmla="*/ 136 w 136"/>
                        <a:gd name="T147" fmla="*/ 509 h 509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136" h="509">
                          <a:moveTo>
                            <a:pt x="107" y="509"/>
                          </a:moveTo>
                          <a:lnTo>
                            <a:pt x="134" y="492"/>
                          </a:lnTo>
                          <a:lnTo>
                            <a:pt x="131" y="409"/>
                          </a:lnTo>
                          <a:lnTo>
                            <a:pt x="136" y="313"/>
                          </a:lnTo>
                          <a:lnTo>
                            <a:pt x="136" y="246"/>
                          </a:lnTo>
                          <a:lnTo>
                            <a:pt x="131" y="190"/>
                          </a:lnTo>
                          <a:lnTo>
                            <a:pt x="134" y="144"/>
                          </a:lnTo>
                          <a:lnTo>
                            <a:pt x="128" y="104"/>
                          </a:lnTo>
                          <a:lnTo>
                            <a:pt x="123" y="77"/>
                          </a:lnTo>
                          <a:lnTo>
                            <a:pt x="118" y="51"/>
                          </a:lnTo>
                          <a:lnTo>
                            <a:pt x="118" y="18"/>
                          </a:lnTo>
                          <a:lnTo>
                            <a:pt x="115" y="10"/>
                          </a:lnTo>
                          <a:lnTo>
                            <a:pt x="77" y="0"/>
                          </a:lnTo>
                          <a:lnTo>
                            <a:pt x="51" y="2"/>
                          </a:lnTo>
                          <a:lnTo>
                            <a:pt x="0" y="2"/>
                          </a:lnTo>
                          <a:lnTo>
                            <a:pt x="27" y="8"/>
                          </a:lnTo>
                          <a:lnTo>
                            <a:pt x="53" y="21"/>
                          </a:lnTo>
                          <a:lnTo>
                            <a:pt x="69" y="32"/>
                          </a:lnTo>
                          <a:lnTo>
                            <a:pt x="80" y="48"/>
                          </a:lnTo>
                          <a:lnTo>
                            <a:pt x="93" y="69"/>
                          </a:lnTo>
                          <a:lnTo>
                            <a:pt x="104" y="91"/>
                          </a:lnTo>
                          <a:lnTo>
                            <a:pt x="107" y="112"/>
                          </a:lnTo>
                          <a:lnTo>
                            <a:pt x="115" y="136"/>
                          </a:lnTo>
                          <a:lnTo>
                            <a:pt x="118" y="158"/>
                          </a:lnTo>
                          <a:lnTo>
                            <a:pt x="120" y="182"/>
                          </a:lnTo>
                          <a:lnTo>
                            <a:pt x="118" y="193"/>
                          </a:lnTo>
                          <a:lnTo>
                            <a:pt x="109" y="174"/>
                          </a:lnTo>
                          <a:lnTo>
                            <a:pt x="109" y="158"/>
                          </a:lnTo>
                          <a:lnTo>
                            <a:pt x="101" y="139"/>
                          </a:lnTo>
                          <a:lnTo>
                            <a:pt x="101" y="158"/>
                          </a:lnTo>
                          <a:lnTo>
                            <a:pt x="107" y="187"/>
                          </a:lnTo>
                          <a:lnTo>
                            <a:pt x="112" y="209"/>
                          </a:lnTo>
                          <a:lnTo>
                            <a:pt x="109" y="241"/>
                          </a:lnTo>
                          <a:lnTo>
                            <a:pt x="109" y="262"/>
                          </a:lnTo>
                          <a:lnTo>
                            <a:pt x="104" y="243"/>
                          </a:lnTo>
                          <a:lnTo>
                            <a:pt x="99" y="217"/>
                          </a:lnTo>
                          <a:lnTo>
                            <a:pt x="93" y="174"/>
                          </a:lnTo>
                          <a:lnTo>
                            <a:pt x="91" y="195"/>
                          </a:lnTo>
                          <a:lnTo>
                            <a:pt x="91" y="230"/>
                          </a:lnTo>
                          <a:lnTo>
                            <a:pt x="96" y="262"/>
                          </a:lnTo>
                          <a:lnTo>
                            <a:pt x="96" y="289"/>
                          </a:lnTo>
                          <a:lnTo>
                            <a:pt x="93" y="316"/>
                          </a:lnTo>
                          <a:lnTo>
                            <a:pt x="93" y="356"/>
                          </a:lnTo>
                          <a:lnTo>
                            <a:pt x="93" y="380"/>
                          </a:lnTo>
                          <a:lnTo>
                            <a:pt x="93" y="396"/>
                          </a:lnTo>
                          <a:lnTo>
                            <a:pt x="99" y="434"/>
                          </a:lnTo>
                          <a:lnTo>
                            <a:pt x="104" y="476"/>
                          </a:lnTo>
                          <a:lnTo>
                            <a:pt x="107" y="509"/>
                          </a:lnTo>
                          <a:close/>
                        </a:path>
                      </a:pathLst>
                    </a:custGeom>
                    <a:solidFill>
                      <a:srgbClr val="201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172" name="Group 225"/>
                <p:cNvGrpSpPr>
                  <a:grpSpLocks/>
                </p:cNvGrpSpPr>
                <p:nvPr/>
              </p:nvGrpSpPr>
              <p:grpSpPr bwMode="auto">
                <a:xfrm>
                  <a:off x="672" y="3168"/>
                  <a:ext cx="464" cy="112"/>
                  <a:chOff x="1924" y="2736"/>
                  <a:chExt cx="464" cy="112"/>
                </a:xfrm>
              </p:grpSpPr>
              <p:sp>
                <p:nvSpPr>
                  <p:cNvPr id="6213" name="Freeform 226"/>
                  <p:cNvSpPr>
                    <a:spLocks/>
                  </p:cNvSpPr>
                  <p:nvPr/>
                </p:nvSpPr>
                <p:spPr bwMode="auto">
                  <a:xfrm>
                    <a:off x="1924" y="2736"/>
                    <a:ext cx="464" cy="112"/>
                  </a:xfrm>
                  <a:custGeom>
                    <a:avLst/>
                    <a:gdLst>
                      <a:gd name="T0" fmla="*/ 13 w 464"/>
                      <a:gd name="T1" fmla="*/ 24 h 112"/>
                      <a:gd name="T2" fmla="*/ 32 w 464"/>
                      <a:gd name="T3" fmla="*/ 22 h 112"/>
                      <a:gd name="T4" fmla="*/ 41 w 464"/>
                      <a:gd name="T5" fmla="*/ 24 h 112"/>
                      <a:gd name="T6" fmla="*/ 49 w 464"/>
                      <a:gd name="T7" fmla="*/ 21 h 112"/>
                      <a:gd name="T8" fmla="*/ 54 w 464"/>
                      <a:gd name="T9" fmla="*/ 16 h 112"/>
                      <a:gd name="T10" fmla="*/ 64 w 464"/>
                      <a:gd name="T11" fmla="*/ 14 h 112"/>
                      <a:gd name="T12" fmla="*/ 76 w 464"/>
                      <a:gd name="T13" fmla="*/ 14 h 112"/>
                      <a:gd name="T14" fmla="*/ 99 w 464"/>
                      <a:gd name="T15" fmla="*/ 16 h 112"/>
                      <a:gd name="T16" fmla="*/ 121 w 464"/>
                      <a:gd name="T17" fmla="*/ 18 h 112"/>
                      <a:gd name="T18" fmla="*/ 140 w 464"/>
                      <a:gd name="T19" fmla="*/ 16 h 112"/>
                      <a:gd name="T20" fmla="*/ 156 w 464"/>
                      <a:gd name="T21" fmla="*/ 13 h 112"/>
                      <a:gd name="T22" fmla="*/ 169 w 464"/>
                      <a:gd name="T23" fmla="*/ 8 h 112"/>
                      <a:gd name="T24" fmla="*/ 182 w 464"/>
                      <a:gd name="T25" fmla="*/ 3 h 112"/>
                      <a:gd name="T26" fmla="*/ 201 w 464"/>
                      <a:gd name="T27" fmla="*/ 3 h 112"/>
                      <a:gd name="T28" fmla="*/ 230 w 464"/>
                      <a:gd name="T29" fmla="*/ 5 h 112"/>
                      <a:gd name="T30" fmla="*/ 270 w 464"/>
                      <a:gd name="T31" fmla="*/ 6 h 112"/>
                      <a:gd name="T32" fmla="*/ 292 w 464"/>
                      <a:gd name="T33" fmla="*/ 6 h 112"/>
                      <a:gd name="T34" fmla="*/ 316 w 464"/>
                      <a:gd name="T35" fmla="*/ 0 h 112"/>
                      <a:gd name="T36" fmla="*/ 342 w 464"/>
                      <a:gd name="T37" fmla="*/ 0 h 112"/>
                      <a:gd name="T38" fmla="*/ 359 w 464"/>
                      <a:gd name="T39" fmla="*/ 0 h 112"/>
                      <a:gd name="T40" fmla="*/ 385 w 464"/>
                      <a:gd name="T41" fmla="*/ 3 h 112"/>
                      <a:gd name="T42" fmla="*/ 407 w 464"/>
                      <a:gd name="T43" fmla="*/ 6 h 112"/>
                      <a:gd name="T44" fmla="*/ 428 w 464"/>
                      <a:gd name="T45" fmla="*/ 8 h 112"/>
                      <a:gd name="T46" fmla="*/ 444 w 464"/>
                      <a:gd name="T47" fmla="*/ 8 h 112"/>
                      <a:gd name="T48" fmla="*/ 450 w 464"/>
                      <a:gd name="T49" fmla="*/ 14 h 112"/>
                      <a:gd name="T50" fmla="*/ 447 w 464"/>
                      <a:gd name="T51" fmla="*/ 19 h 112"/>
                      <a:gd name="T52" fmla="*/ 453 w 464"/>
                      <a:gd name="T53" fmla="*/ 24 h 112"/>
                      <a:gd name="T54" fmla="*/ 456 w 464"/>
                      <a:gd name="T55" fmla="*/ 32 h 112"/>
                      <a:gd name="T56" fmla="*/ 456 w 464"/>
                      <a:gd name="T57" fmla="*/ 41 h 112"/>
                      <a:gd name="T58" fmla="*/ 459 w 464"/>
                      <a:gd name="T59" fmla="*/ 43 h 112"/>
                      <a:gd name="T60" fmla="*/ 464 w 464"/>
                      <a:gd name="T61" fmla="*/ 62 h 112"/>
                      <a:gd name="T62" fmla="*/ 461 w 464"/>
                      <a:gd name="T63" fmla="*/ 78 h 112"/>
                      <a:gd name="T64" fmla="*/ 453 w 464"/>
                      <a:gd name="T65" fmla="*/ 96 h 112"/>
                      <a:gd name="T66" fmla="*/ 445 w 464"/>
                      <a:gd name="T67" fmla="*/ 99 h 112"/>
                      <a:gd name="T68" fmla="*/ 431 w 464"/>
                      <a:gd name="T69" fmla="*/ 102 h 112"/>
                      <a:gd name="T70" fmla="*/ 413 w 464"/>
                      <a:gd name="T71" fmla="*/ 101 h 112"/>
                      <a:gd name="T72" fmla="*/ 396 w 464"/>
                      <a:gd name="T73" fmla="*/ 101 h 112"/>
                      <a:gd name="T74" fmla="*/ 364 w 464"/>
                      <a:gd name="T75" fmla="*/ 105 h 112"/>
                      <a:gd name="T76" fmla="*/ 321 w 464"/>
                      <a:gd name="T77" fmla="*/ 108 h 112"/>
                      <a:gd name="T78" fmla="*/ 278 w 464"/>
                      <a:gd name="T79" fmla="*/ 109 h 112"/>
                      <a:gd name="T80" fmla="*/ 236 w 464"/>
                      <a:gd name="T81" fmla="*/ 107 h 112"/>
                      <a:gd name="T82" fmla="*/ 198 w 464"/>
                      <a:gd name="T83" fmla="*/ 109 h 112"/>
                      <a:gd name="T84" fmla="*/ 168 w 464"/>
                      <a:gd name="T85" fmla="*/ 109 h 112"/>
                      <a:gd name="T86" fmla="*/ 128 w 464"/>
                      <a:gd name="T87" fmla="*/ 112 h 112"/>
                      <a:gd name="T88" fmla="*/ 99 w 464"/>
                      <a:gd name="T89" fmla="*/ 112 h 112"/>
                      <a:gd name="T90" fmla="*/ 61 w 464"/>
                      <a:gd name="T91" fmla="*/ 110 h 112"/>
                      <a:gd name="T92" fmla="*/ 19 w 464"/>
                      <a:gd name="T93" fmla="*/ 109 h 112"/>
                      <a:gd name="T94" fmla="*/ 3 w 464"/>
                      <a:gd name="T95" fmla="*/ 99 h 112"/>
                      <a:gd name="T96" fmla="*/ 0 w 464"/>
                      <a:gd name="T97" fmla="*/ 80 h 112"/>
                      <a:gd name="T98" fmla="*/ 1 w 464"/>
                      <a:gd name="T99" fmla="*/ 66 h 112"/>
                      <a:gd name="T100" fmla="*/ 5 w 464"/>
                      <a:gd name="T101" fmla="*/ 57 h 112"/>
                      <a:gd name="T102" fmla="*/ 5 w 464"/>
                      <a:gd name="T103" fmla="*/ 41 h 112"/>
                      <a:gd name="T104" fmla="*/ 13 w 464"/>
                      <a:gd name="T105" fmla="*/ 24 h 112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464"/>
                      <a:gd name="T160" fmla="*/ 0 h 112"/>
                      <a:gd name="T161" fmla="*/ 464 w 464"/>
                      <a:gd name="T162" fmla="*/ 112 h 112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464" h="112">
                        <a:moveTo>
                          <a:pt x="13" y="24"/>
                        </a:moveTo>
                        <a:lnTo>
                          <a:pt x="32" y="22"/>
                        </a:lnTo>
                        <a:lnTo>
                          <a:pt x="41" y="24"/>
                        </a:lnTo>
                        <a:lnTo>
                          <a:pt x="49" y="21"/>
                        </a:lnTo>
                        <a:lnTo>
                          <a:pt x="54" y="16"/>
                        </a:lnTo>
                        <a:lnTo>
                          <a:pt x="64" y="14"/>
                        </a:lnTo>
                        <a:lnTo>
                          <a:pt x="76" y="14"/>
                        </a:lnTo>
                        <a:lnTo>
                          <a:pt x="99" y="16"/>
                        </a:lnTo>
                        <a:lnTo>
                          <a:pt x="121" y="18"/>
                        </a:lnTo>
                        <a:lnTo>
                          <a:pt x="140" y="16"/>
                        </a:lnTo>
                        <a:lnTo>
                          <a:pt x="156" y="13"/>
                        </a:lnTo>
                        <a:lnTo>
                          <a:pt x="169" y="8"/>
                        </a:lnTo>
                        <a:lnTo>
                          <a:pt x="182" y="3"/>
                        </a:lnTo>
                        <a:lnTo>
                          <a:pt x="201" y="3"/>
                        </a:lnTo>
                        <a:lnTo>
                          <a:pt x="230" y="5"/>
                        </a:lnTo>
                        <a:lnTo>
                          <a:pt x="270" y="6"/>
                        </a:lnTo>
                        <a:lnTo>
                          <a:pt x="292" y="6"/>
                        </a:lnTo>
                        <a:lnTo>
                          <a:pt x="316" y="0"/>
                        </a:lnTo>
                        <a:lnTo>
                          <a:pt x="342" y="0"/>
                        </a:lnTo>
                        <a:lnTo>
                          <a:pt x="359" y="0"/>
                        </a:lnTo>
                        <a:lnTo>
                          <a:pt x="385" y="3"/>
                        </a:lnTo>
                        <a:lnTo>
                          <a:pt x="407" y="6"/>
                        </a:lnTo>
                        <a:lnTo>
                          <a:pt x="428" y="8"/>
                        </a:lnTo>
                        <a:lnTo>
                          <a:pt x="444" y="8"/>
                        </a:lnTo>
                        <a:lnTo>
                          <a:pt x="450" y="14"/>
                        </a:lnTo>
                        <a:lnTo>
                          <a:pt x="447" y="19"/>
                        </a:lnTo>
                        <a:lnTo>
                          <a:pt x="453" y="24"/>
                        </a:lnTo>
                        <a:lnTo>
                          <a:pt x="456" y="32"/>
                        </a:lnTo>
                        <a:lnTo>
                          <a:pt x="456" y="41"/>
                        </a:lnTo>
                        <a:lnTo>
                          <a:pt x="459" y="43"/>
                        </a:lnTo>
                        <a:lnTo>
                          <a:pt x="464" y="62"/>
                        </a:lnTo>
                        <a:lnTo>
                          <a:pt x="461" y="78"/>
                        </a:lnTo>
                        <a:lnTo>
                          <a:pt x="453" y="96"/>
                        </a:lnTo>
                        <a:lnTo>
                          <a:pt x="445" y="99"/>
                        </a:lnTo>
                        <a:lnTo>
                          <a:pt x="431" y="102"/>
                        </a:lnTo>
                        <a:lnTo>
                          <a:pt x="413" y="101"/>
                        </a:lnTo>
                        <a:lnTo>
                          <a:pt x="396" y="101"/>
                        </a:lnTo>
                        <a:lnTo>
                          <a:pt x="364" y="105"/>
                        </a:lnTo>
                        <a:lnTo>
                          <a:pt x="321" y="108"/>
                        </a:lnTo>
                        <a:lnTo>
                          <a:pt x="278" y="109"/>
                        </a:lnTo>
                        <a:lnTo>
                          <a:pt x="236" y="107"/>
                        </a:lnTo>
                        <a:lnTo>
                          <a:pt x="198" y="109"/>
                        </a:lnTo>
                        <a:lnTo>
                          <a:pt x="168" y="109"/>
                        </a:lnTo>
                        <a:lnTo>
                          <a:pt x="128" y="112"/>
                        </a:lnTo>
                        <a:lnTo>
                          <a:pt x="99" y="112"/>
                        </a:lnTo>
                        <a:lnTo>
                          <a:pt x="61" y="110"/>
                        </a:lnTo>
                        <a:lnTo>
                          <a:pt x="19" y="109"/>
                        </a:lnTo>
                        <a:lnTo>
                          <a:pt x="3" y="99"/>
                        </a:lnTo>
                        <a:lnTo>
                          <a:pt x="0" y="80"/>
                        </a:lnTo>
                        <a:lnTo>
                          <a:pt x="1" y="66"/>
                        </a:lnTo>
                        <a:lnTo>
                          <a:pt x="5" y="57"/>
                        </a:lnTo>
                        <a:lnTo>
                          <a:pt x="5" y="41"/>
                        </a:lnTo>
                        <a:lnTo>
                          <a:pt x="13" y="24"/>
                        </a:lnTo>
                        <a:close/>
                      </a:path>
                    </a:pathLst>
                  </a:custGeom>
                  <a:solidFill>
                    <a:srgbClr val="402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14" name="Group 227"/>
                  <p:cNvGrpSpPr>
                    <a:grpSpLocks/>
                  </p:cNvGrpSpPr>
                  <p:nvPr/>
                </p:nvGrpSpPr>
                <p:grpSpPr bwMode="auto">
                  <a:xfrm>
                    <a:off x="1992" y="2744"/>
                    <a:ext cx="396" cy="104"/>
                    <a:chOff x="1992" y="2744"/>
                    <a:chExt cx="396" cy="104"/>
                  </a:xfrm>
                </p:grpSpPr>
                <p:sp>
                  <p:nvSpPr>
                    <p:cNvPr id="6215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2342" y="2744"/>
                      <a:ext cx="46" cy="91"/>
                    </a:xfrm>
                    <a:custGeom>
                      <a:avLst/>
                      <a:gdLst>
                        <a:gd name="T0" fmla="*/ 29 w 46"/>
                        <a:gd name="T1" fmla="*/ 2 h 91"/>
                        <a:gd name="T2" fmla="*/ 5 w 46"/>
                        <a:gd name="T3" fmla="*/ 0 h 91"/>
                        <a:gd name="T4" fmla="*/ 0 w 46"/>
                        <a:gd name="T5" fmla="*/ 11 h 91"/>
                        <a:gd name="T6" fmla="*/ 3 w 46"/>
                        <a:gd name="T7" fmla="*/ 37 h 91"/>
                        <a:gd name="T8" fmla="*/ 0 w 46"/>
                        <a:gd name="T9" fmla="*/ 48 h 91"/>
                        <a:gd name="T10" fmla="*/ 7 w 46"/>
                        <a:gd name="T11" fmla="*/ 58 h 91"/>
                        <a:gd name="T12" fmla="*/ 7 w 46"/>
                        <a:gd name="T13" fmla="*/ 70 h 91"/>
                        <a:gd name="T14" fmla="*/ 3 w 46"/>
                        <a:gd name="T15" fmla="*/ 83 h 91"/>
                        <a:gd name="T16" fmla="*/ 10 w 46"/>
                        <a:gd name="T17" fmla="*/ 91 h 91"/>
                        <a:gd name="T18" fmla="*/ 26 w 46"/>
                        <a:gd name="T19" fmla="*/ 91 h 91"/>
                        <a:gd name="T20" fmla="*/ 36 w 46"/>
                        <a:gd name="T21" fmla="*/ 81 h 91"/>
                        <a:gd name="T22" fmla="*/ 44 w 46"/>
                        <a:gd name="T23" fmla="*/ 57 h 91"/>
                        <a:gd name="T24" fmla="*/ 46 w 46"/>
                        <a:gd name="T25" fmla="*/ 45 h 91"/>
                        <a:gd name="T26" fmla="*/ 46 w 46"/>
                        <a:gd name="T27" fmla="*/ 38 h 91"/>
                        <a:gd name="T28" fmla="*/ 38 w 46"/>
                        <a:gd name="T29" fmla="*/ 30 h 91"/>
                        <a:gd name="T30" fmla="*/ 38 w 46"/>
                        <a:gd name="T31" fmla="*/ 22 h 91"/>
                        <a:gd name="T32" fmla="*/ 29 w 46"/>
                        <a:gd name="T33" fmla="*/ 2 h 91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46"/>
                        <a:gd name="T52" fmla="*/ 0 h 91"/>
                        <a:gd name="T53" fmla="*/ 46 w 46"/>
                        <a:gd name="T54" fmla="*/ 91 h 91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46" h="91">
                          <a:moveTo>
                            <a:pt x="29" y="2"/>
                          </a:moveTo>
                          <a:lnTo>
                            <a:pt x="5" y="0"/>
                          </a:lnTo>
                          <a:lnTo>
                            <a:pt x="0" y="11"/>
                          </a:lnTo>
                          <a:lnTo>
                            <a:pt x="3" y="37"/>
                          </a:lnTo>
                          <a:lnTo>
                            <a:pt x="0" y="48"/>
                          </a:lnTo>
                          <a:lnTo>
                            <a:pt x="7" y="58"/>
                          </a:lnTo>
                          <a:lnTo>
                            <a:pt x="7" y="70"/>
                          </a:lnTo>
                          <a:lnTo>
                            <a:pt x="3" y="83"/>
                          </a:lnTo>
                          <a:lnTo>
                            <a:pt x="10" y="91"/>
                          </a:lnTo>
                          <a:lnTo>
                            <a:pt x="26" y="91"/>
                          </a:lnTo>
                          <a:lnTo>
                            <a:pt x="36" y="81"/>
                          </a:lnTo>
                          <a:lnTo>
                            <a:pt x="44" y="57"/>
                          </a:lnTo>
                          <a:lnTo>
                            <a:pt x="46" y="45"/>
                          </a:lnTo>
                          <a:lnTo>
                            <a:pt x="46" y="38"/>
                          </a:lnTo>
                          <a:lnTo>
                            <a:pt x="38" y="30"/>
                          </a:lnTo>
                          <a:lnTo>
                            <a:pt x="38" y="22"/>
                          </a:lnTo>
                          <a:lnTo>
                            <a:pt x="29" y="2"/>
                          </a:lnTo>
                          <a:close/>
                        </a:path>
                      </a:pathLst>
                    </a:custGeom>
                    <a:solidFill>
                      <a:srgbClr val="201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216" name="Group 2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992" y="2792"/>
                      <a:ext cx="369" cy="56"/>
                      <a:chOff x="1992" y="2792"/>
                      <a:chExt cx="369" cy="56"/>
                    </a:xfrm>
                  </p:grpSpPr>
                  <p:sp>
                    <p:nvSpPr>
                      <p:cNvPr id="6217" name="Freeform 2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92" y="2795"/>
                        <a:ext cx="198" cy="11"/>
                      </a:xfrm>
                      <a:custGeom>
                        <a:avLst/>
                        <a:gdLst>
                          <a:gd name="T0" fmla="*/ 0 w 198"/>
                          <a:gd name="T1" fmla="*/ 6 h 11"/>
                          <a:gd name="T2" fmla="*/ 24 w 198"/>
                          <a:gd name="T3" fmla="*/ 5 h 11"/>
                          <a:gd name="T4" fmla="*/ 47 w 198"/>
                          <a:gd name="T5" fmla="*/ 6 h 11"/>
                          <a:gd name="T6" fmla="*/ 76 w 198"/>
                          <a:gd name="T7" fmla="*/ 6 h 11"/>
                          <a:gd name="T8" fmla="*/ 98 w 198"/>
                          <a:gd name="T9" fmla="*/ 2 h 11"/>
                          <a:gd name="T10" fmla="*/ 128 w 198"/>
                          <a:gd name="T11" fmla="*/ 2 h 11"/>
                          <a:gd name="T12" fmla="*/ 181 w 198"/>
                          <a:gd name="T13" fmla="*/ 0 h 11"/>
                          <a:gd name="T14" fmla="*/ 198 w 198"/>
                          <a:gd name="T15" fmla="*/ 5 h 11"/>
                          <a:gd name="T16" fmla="*/ 168 w 198"/>
                          <a:gd name="T17" fmla="*/ 7 h 11"/>
                          <a:gd name="T18" fmla="*/ 138 w 198"/>
                          <a:gd name="T19" fmla="*/ 7 h 11"/>
                          <a:gd name="T20" fmla="*/ 104 w 198"/>
                          <a:gd name="T21" fmla="*/ 6 h 11"/>
                          <a:gd name="T22" fmla="*/ 91 w 198"/>
                          <a:gd name="T23" fmla="*/ 8 h 11"/>
                          <a:gd name="T24" fmla="*/ 63 w 198"/>
                          <a:gd name="T25" fmla="*/ 11 h 11"/>
                          <a:gd name="T26" fmla="*/ 0 w 198"/>
                          <a:gd name="T27" fmla="*/ 6 h 11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w 198"/>
                          <a:gd name="T43" fmla="*/ 0 h 11"/>
                          <a:gd name="T44" fmla="*/ 198 w 198"/>
                          <a:gd name="T45" fmla="*/ 11 h 11"/>
                        </a:gdLst>
                        <a:ahLst/>
                        <a:cxnLst>
                          <a:cxn ang="T28">
                            <a:pos x="T0" y="T1"/>
                          </a:cxn>
                          <a:cxn ang="T29">
                            <a:pos x="T2" y="T3"/>
                          </a:cxn>
                          <a:cxn ang="T30">
                            <a:pos x="T4" y="T5"/>
                          </a:cxn>
                          <a:cxn ang="T31">
                            <a:pos x="T6" y="T7"/>
                          </a:cxn>
                          <a:cxn ang="T32">
                            <a:pos x="T8" y="T9"/>
                          </a:cxn>
                          <a:cxn ang="T33">
                            <a:pos x="T10" y="T11"/>
                          </a:cxn>
                          <a:cxn ang="T34">
                            <a:pos x="T12" y="T13"/>
                          </a:cxn>
                          <a:cxn ang="T35">
                            <a:pos x="T14" y="T15"/>
                          </a:cxn>
                          <a:cxn ang="T36">
                            <a:pos x="T16" y="T17"/>
                          </a:cxn>
                          <a:cxn ang="T37">
                            <a:pos x="T18" y="T19"/>
                          </a:cxn>
                          <a:cxn ang="T38">
                            <a:pos x="T20" y="T21"/>
                          </a:cxn>
                          <a:cxn ang="T39">
                            <a:pos x="T22" y="T23"/>
                          </a:cxn>
                          <a:cxn ang="T40">
                            <a:pos x="T24" y="T25"/>
                          </a:cxn>
                          <a:cxn ang="T41">
                            <a:pos x="T26" y="T27"/>
                          </a:cxn>
                        </a:cxnLst>
                        <a:rect l="T42" t="T43" r="T44" b="T45"/>
                        <a:pathLst>
                          <a:path w="198" h="11">
                            <a:moveTo>
                              <a:pt x="0" y="6"/>
                            </a:moveTo>
                            <a:lnTo>
                              <a:pt x="24" y="5"/>
                            </a:lnTo>
                            <a:lnTo>
                              <a:pt x="47" y="6"/>
                            </a:lnTo>
                            <a:lnTo>
                              <a:pt x="76" y="6"/>
                            </a:lnTo>
                            <a:lnTo>
                              <a:pt x="98" y="2"/>
                            </a:lnTo>
                            <a:lnTo>
                              <a:pt x="128" y="2"/>
                            </a:lnTo>
                            <a:lnTo>
                              <a:pt x="181" y="0"/>
                            </a:lnTo>
                            <a:lnTo>
                              <a:pt x="198" y="5"/>
                            </a:lnTo>
                            <a:lnTo>
                              <a:pt x="168" y="7"/>
                            </a:lnTo>
                            <a:lnTo>
                              <a:pt x="138" y="7"/>
                            </a:lnTo>
                            <a:lnTo>
                              <a:pt x="104" y="6"/>
                            </a:lnTo>
                            <a:lnTo>
                              <a:pt x="91" y="8"/>
                            </a:lnTo>
                            <a:lnTo>
                              <a:pt x="63" y="11"/>
                            </a:lnTo>
                            <a:lnTo>
                              <a:pt x="0" y="6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18" name="Freeform 2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6" y="2792"/>
                        <a:ext cx="129" cy="9"/>
                      </a:xfrm>
                      <a:custGeom>
                        <a:avLst/>
                        <a:gdLst>
                          <a:gd name="T0" fmla="*/ 15 w 129"/>
                          <a:gd name="T1" fmla="*/ 5 h 9"/>
                          <a:gd name="T2" fmla="*/ 45 w 129"/>
                          <a:gd name="T3" fmla="*/ 2 h 9"/>
                          <a:gd name="T4" fmla="*/ 69 w 129"/>
                          <a:gd name="T5" fmla="*/ 0 h 9"/>
                          <a:gd name="T6" fmla="*/ 93 w 129"/>
                          <a:gd name="T7" fmla="*/ 0 h 9"/>
                          <a:gd name="T8" fmla="*/ 123 w 129"/>
                          <a:gd name="T9" fmla="*/ 0 h 9"/>
                          <a:gd name="T10" fmla="*/ 129 w 129"/>
                          <a:gd name="T11" fmla="*/ 5 h 9"/>
                          <a:gd name="T12" fmla="*/ 120 w 129"/>
                          <a:gd name="T13" fmla="*/ 6 h 9"/>
                          <a:gd name="T14" fmla="*/ 81 w 129"/>
                          <a:gd name="T15" fmla="*/ 6 h 9"/>
                          <a:gd name="T16" fmla="*/ 62 w 129"/>
                          <a:gd name="T17" fmla="*/ 6 h 9"/>
                          <a:gd name="T18" fmla="*/ 0 w 129"/>
                          <a:gd name="T19" fmla="*/ 9 h 9"/>
                          <a:gd name="T20" fmla="*/ 15 w 129"/>
                          <a:gd name="T21" fmla="*/ 5 h 9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w 129"/>
                          <a:gd name="T34" fmla="*/ 0 h 9"/>
                          <a:gd name="T35" fmla="*/ 129 w 129"/>
                          <a:gd name="T36" fmla="*/ 9 h 9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T33" t="T34" r="T35" b="T36"/>
                        <a:pathLst>
                          <a:path w="129" h="9">
                            <a:moveTo>
                              <a:pt x="15" y="5"/>
                            </a:moveTo>
                            <a:lnTo>
                              <a:pt x="45" y="2"/>
                            </a:lnTo>
                            <a:lnTo>
                              <a:pt x="69" y="0"/>
                            </a:lnTo>
                            <a:lnTo>
                              <a:pt x="93" y="0"/>
                            </a:lnTo>
                            <a:lnTo>
                              <a:pt x="123" y="0"/>
                            </a:lnTo>
                            <a:lnTo>
                              <a:pt x="129" y="5"/>
                            </a:lnTo>
                            <a:lnTo>
                              <a:pt x="120" y="6"/>
                            </a:lnTo>
                            <a:lnTo>
                              <a:pt x="81" y="6"/>
                            </a:lnTo>
                            <a:lnTo>
                              <a:pt x="62" y="6"/>
                            </a:lnTo>
                            <a:lnTo>
                              <a:pt x="0" y="9"/>
                            </a:lnTo>
                            <a:lnTo>
                              <a:pt x="15" y="5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19" name="Freeform 2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40" y="2830"/>
                        <a:ext cx="321" cy="18"/>
                      </a:xfrm>
                      <a:custGeom>
                        <a:avLst/>
                        <a:gdLst>
                          <a:gd name="T0" fmla="*/ 0 w 321"/>
                          <a:gd name="T1" fmla="*/ 15 h 18"/>
                          <a:gd name="T2" fmla="*/ 21 w 321"/>
                          <a:gd name="T3" fmla="*/ 13 h 18"/>
                          <a:gd name="T4" fmla="*/ 40 w 321"/>
                          <a:gd name="T5" fmla="*/ 7 h 18"/>
                          <a:gd name="T6" fmla="*/ 48 w 321"/>
                          <a:gd name="T7" fmla="*/ 3 h 18"/>
                          <a:gd name="T8" fmla="*/ 60 w 321"/>
                          <a:gd name="T9" fmla="*/ 7 h 18"/>
                          <a:gd name="T10" fmla="*/ 72 w 321"/>
                          <a:gd name="T11" fmla="*/ 11 h 18"/>
                          <a:gd name="T12" fmla="*/ 80 w 321"/>
                          <a:gd name="T13" fmla="*/ 13 h 18"/>
                          <a:gd name="T14" fmla="*/ 98 w 321"/>
                          <a:gd name="T15" fmla="*/ 13 h 18"/>
                          <a:gd name="T16" fmla="*/ 111 w 321"/>
                          <a:gd name="T17" fmla="*/ 13 h 18"/>
                          <a:gd name="T18" fmla="*/ 128 w 321"/>
                          <a:gd name="T19" fmla="*/ 8 h 18"/>
                          <a:gd name="T20" fmla="*/ 150 w 321"/>
                          <a:gd name="T21" fmla="*/ 10 h 18"/>
                          <a:gd name="T22" fmla="*/ 173 w 321"/>
                          <a:gd name="T23" fmla="*/ 11 h 18"/>
                          <a:gd name="T24" fmla="*/ 200 w 321"/>
                          <a:gd name="T25" fmla="*/ 13 h 18"/>
                          <a:gd name="T26" fmla="*/ 221 w 321"/>
                          <a:gd name="T27" fmla="*/ 8 h 18"/>
                          <a:gd name="T28" fmla="*/ 240 w 321"/>
                          <a:gd name="T29" fmla="*/ 8 h 18"/>
                          <a:gd name="T30" fmla="*/ 259 w 321"/>
                          <a:gd name="T31" fmla="*/ 8 h 18"/>
                          <a:gd name="T32" fmla="*/ 270 w 321"/>
                          <a:gd name="T33" fmla="*/ 7 h 18"/>
                          <a:gd name="T34" fmla="*/ 286 w 321"/>
                          <a:gd name="T35" fmla="*/ 3 h 18"/>
                          <a:gd name="T36" fmla="*/ 297 w 321"/>
                          <a:gd name="T37" fmla="*/ 3 h 18"/>
                          <a:gd name="T38" fmla="*/ 305 w 321"/>
                          <a:gd name="T39" fmla="*/ 0 h 18"/>
                          <a:gd name="T40" fmla="*/ 321 w 321"/>
                          <a:gd name="T41" fmla="*/ 3 h 18"/>
                          <a:gd name="T42" fmla="*/ 315 w 321"/>
                          <a:gd name="T43" fmla="*/ 7 h 18"/>
                          <a:gd name="T44" fmla="*/ 293 w 321"/>
                          <a:gd name="T45" fmla="*/ 10 h 18"/>
                          <a:gd name="T46" fmla="*/ 275 w 321"/>
                          <a:gd name="T47" fmla="*/ 11 h 18"/>
                          <a:gd name="T48" fmla="*/ 234 w 321"/>
                          <a:gd name="T49" fmla="*/ 13 h 18"/>
                          <a:gd name="T50" fmla="*/ 197 w 321"/>
                          <a:gd name="T51" fmla="*/ 13 h 18"/>
                          <a:gd name="T52" fmla="*/ 162 w 321"/>
                          <a:gd name="T53" fmla="*/ 15 h 18"/>
                          <a:gd name="T54" fmla="*/ 127 w 321"/>
                          <a:gd name="T55" fmla="*/ 16 h 18"/>
                          <a:gd name="T56" fmla="*/ 87 w 321"/>
                          <a:gd name="T57" fmla="*/ 18 h 18"/>
                          <a:gd name="T58" fmla="*/ 48 w 321"/>
                          <a:gd name="T59" fmla="*/ 18 h 18"/>
                          <a:gd name="T60" fmla="*/ 0 w 321"/>
                          <a:gd name="T61" fmla="*/ 15 h 18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321"/>
                          <a:gd name="T94" fmla="*/ 0 h 18"/>
                          <a:gd name="T95" fmla="*/ 321 w 321"/>
                          <a:gd name="T96" fmla="*/ 18 h 18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321" h="18">
                            <a:moveTo>
                              <a:pt x="0" y="15"/>
                            </a:moveTo>
                            <a:lnTo>
                              <a:pt x="21" y="13"/>
                            </a:lnTo>
                            <a:lnTo>
                              <a:pt x="40" y="7"/>
                            </a:lnTo>
                            <a:lnTo>
                              <a:pt x="48" y="3"/>
                            </a:lnTo>
                            <a:lnTo>
                              <a:pt x="60" y="7"/>
                            </a:lnTo>
                            <a:lnTo>
                              <a:pt x="72" y="11"/>
                            </a:lnTo>
                            <a:lnTo>
                              <a:pt x="80" y="13"/>
                            </a:lnTo>
                            <a:lnTo>
                              <a:pt x="98" y="13"/>
                            </a:lnTo>
                            <a:lnTo>
                              <a:pt x="111" y="13"/>
                            </a:lnTo>
                            <a:lnTo>
                              <a:pt x="128" y="8"/>
                            </a:lnTo>
                            <a:lnTo>
                              <a:pt x="150" y="10"/>
                            </a:lnTo>
                            <a:lnTo>
                              <a:pt x="173" y="11"/>
                            </a:lnTo>
                            <a:lnTo>
                              <a:pt x="200" y="13"/>
                            </a:lnTo>
                            <a:lnTo>
                              <a:pt x="221" y="8"/>
                            </a:lnTo>
                            <a:lnTo>
                              <a:pt x="240" y="8"/>
                            </a:lnTo>
                            <a:lnTo>
                              <a:pt x="259" y="8"/>
                            </a:lnTo>
                            <a:lnTo>
                              <a:pt x="270" y="7"/>
                            </a:lnTo>
                            <a:lnTo>
                              <a:pt x="286" y="3"/>
                            </a:lnTo>
                            <a:lnTo>
                              <a:pt x="297" y="3"/>
                            </a:lnTo>
                            <a:lnTo>
                              <a:pt x="305" y="0"/>
                            </a:lnTo>
                            <a:lnTo>
                              <a:pt x="321" y="3"/>
                            </a:lnTo>
                            <a:lnTo>
                              <a:pt x="315" y="7"/>
                            </a:lnTo>
                            <a:lnTo>
                              <a:pt x="293" y="10"/>
                            </a:lnTo>
                            <a:lnTo>
                              <a:pt x="275" y="11"/>
                            </a:lnTo>
                            <a:lnTo>
                              <a:pt x="234" y="13"/>
                            </a:lnTo>
                            <a:lnTo>
                              <a:pt x="197" y="13"/>
                            </a:lnTo>
                            <a:lnTo>
                              <a:pt x="162" y="15"/>
                            </a:lnTo>
                            <a:lnTo>
                              <a:pt x="127" y="16"/>
                            </a:lnTo>
                            <a:lnTo>
                              <a:pt x="87" y="18"/>
                            </a:lnTo>
                            <a:lnTo>
                              <a:pt x="48" y="18"/>
                            </a:lnTo>
                            <a:lnTo>
                              <a:pt x="0" y="15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173" name="Group 233"/>
                <p:cNvGrpSpPr>
                  <a:grpSpLocks/>
                </p:cNvGrpSpPr>
                <p:nvPr/>
              </p:nvGrpSpPr>
              <p:grpSpPr bwMode="auto">
                <a:xfrm>
                  <a:off x="672" y="3024"/>
                  <a:ext cx="305" cy="96"/>
                  <a:chOff x="1710" y="2798"/>
                  <a:chExt cx="305" cy="96"/>
                </a:xfrm>
              </p:grpSpPr>
              <p:sp>
                <p:nvSpPr>
                  <p:cNvPr id="6211" name="Freeform 234"/>
                  <p:cNvSpPr>
                    <a:spLocks/>
                  </p:cNvSpPr>
                  <p:nvPr/>
                </p:nvSpPr>
                <p:spPr bwMode="auto">
                  <a:xfrm>
                    <a:off x="1710" y="2798"/>
                    <a:ext cx="302" cy="96"/>
                  </a:xfrm>
                  <a:custGeom>
                    <a:avLst/>
                    <a:gdLst>
                      <a:gd name="T0" fmla="*/ 3 w 302"/>
                      <a:gd name="T1" fmla="*/ 31 h 96"/>
                      <a:gd name="T2" fmla="*/ 21 w 302"/>
                      <a:gd name="T3" fmla="*/ 27 h 96"/>
                      <a:gd name="T4" fmla="*/ 43 w 302"/>
                      <a:gd name="T5" fmla="*/ 23 h 96"/>
                      <a:gd name="T6" fmla="*/ 67 w 302"/>
                      <a:gd name="T7" fmla="*/ 19 h 96"/>
                      <a:gd name="T8" fmla="*/ 97 w 302"/>
                      <a:gd name="T9" fmla="*/ 13 h 96"/>
                      <a:gd name="T10" fmla="*/ 118 w 302"/>
                      <a:gd name="T11" fmla="*/ 8 h 96"/>
                      <a:gd name="T12" fmla="*/ 158 w 302"/>
                      <a:gd name="T13" fmla="*/ 3 h 96"/>
                      <a:gd name="T14" fmla="*/ 192 w 302"/>
                      <a:gd name="T15" fmla="*/ 0 h 96"/>
                      <a:gd name="T16" fmla="*/ 225 w 302"/>
                      <a:gd name="T17" fmla="*/ 2 h 96"/>
                      <a:gd name="T18" fmla="*/ 249 w 302"/>
                      <a:gd name="T19" fmla="*/ 2 h 96"/>
                      <a:gd name="T20" fmla="*/ 281 w 302"/>
                      <a:gd name="T21" fmla="*/ 2 h 96"/>
                      <a:gd name="T22" fmla="*/ 294 w 302"/>
                      <a:gd name="T23" fmla="*/ 12 h 96"/>
                      <a:gd name="T24" fmla="*/ 302 w 302"/>
                      <a:gd name="T25" fmla="*/ 21 h 96"/>
                      <a:gd name="T26" fmla="*/ 302 w 302"/>
                      <a:gd name="T27" fmla="*/ 59 h 96"/>
                      <a:gd name="T28" fmla="*/ 299 w 302"/>
                      <a:gd name="T29" fmla="*/ 79 h 96"/>
                      <a:gd name="T30" fmla="*/ 278 w 302"/>
                      <a:gd name="T31" fmla="*/ 71 h 96"/>
                      <a:gd name="T32" fmla="*/ 235 w 302"/>
                      <a:gd name="T33" fmla="*/ 78 h 96"/>
                      <a:gd name="T34" fmla="*/ 208 w 302"/>
                      <a:gd name="T35" fmla="*/ 82 h 96"/>
                      <a:gd name="T36" fmla="*/ 185 w 302"/>
                      <a:gd name="T37" fmla="*/ 86 h 96"/>
                      <a:gd name="T38" fmla="*/ 150 w 302"/>
                      <a:gd name="T39" fmla="*/ 91 h 96"/>
                      <a:gd name="T40" fmla="*/ 99 w 302"/>
                      <a:gd name="T41" fmla="*/ 96 h 96"/>
                      <a:gd name="T42" fmla="*/ 37 w 302"/>
                      <a:gd name="T43" fmla="*/ 94 h 96"/>
                      <a:gd name="T44" fmla="*/ 0 w 302"/>
                      <a:gd name="T45" fmla="*/ 91 h 96"/>
                      <a:gd name="T46" fmla="*/ 3 w 302"/>
                      <a:gd name="T47" fmla="*/ 67 h 96"/>
                      <a:gd name="T48" fmla="*/ 3 w 302"/>
                      <a:gd name="T49" fmla="*/ 31 h 9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302"/>
                      <a:gd name="T76" fmla="*/ 0 h 96"/>
                      <a:gd name="T77" fmla="*/ 302 w 302"/>
                      <a:gd name="T78" fmla="*/ 96 h 9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302" h="96">
                        <a:moveTo>
                          <a:pt x="3" y="31"/>
                        </a:moveTo>
                        <a:lnTo>
                          <a:pt x="21" y="27"/>
                        </a:lnTo>
                        <a:lnTo>
                          <a:pt x="43" y="23"/>
                        </a:lnTo>
                        <a:lnTo>
                          <a:pt x="67" y="19"/>
                        </a:lnTo>
                        <a:lnTo>
                          <a:pt x="97" y="13"/>
                        </a:lnTo>
                        <a:lnTo>
                          <a:pt x="118" y="8"/>
                        </a:lnTo>
                        <a:lnTo>
                          <a:pt x="158" y="3"/>
                        </a:lnTo>
                        <a:lnTo>
                          <a:pt x="192" y="0"/>
                        </a:lnTo>
                        <a:lnTo>
                          <a:pt x="225" y="2"/>
                        </a:lnTo>
                        <a:lnTo>
                          <a:pt x="249" y="2"/>
                        </a:lnTo>
                        <a:lnTo>
                          <a:pt x="281" y="2"/>
                        </a:lnTo>
                        <a:lnTo>
                          <a:pt x="294" y="12"/>
                        </a:lnTo>
                        <a:lnTo>
                          <a:pt x="302" y="21"/>
                        </a:lnTo>
                        <a:lnTo>
                          <a:pt x="302" y="59"/>
                        </a:lnTo>
                        <a:lnTo>
                          <a:pt x="299" y="79"/>
                        </a:lnTo>
                        <a:lnTo>
                          <a:pt x="278" y="71"/>
                        </a:lnTo>
                        <a:lnTo>
                          <a:pt x="235" y="78"/>
                        </a:lnTo>
                        <a:lnTo>
                          <a:pt x="208" y="82"/>
                        </a:lnTo>
                        <a:lnTo>
                          <a:pt x="185" y="86"/>
                        </a:lnTo>
                        <a:lnTo>
                          <a:pt x="150" y="91"/>
                        </a:lnTo>
                        <a:lnTo>
                          <a:pt x="99" y="96"/>
                        </a:lnTo>
                        <a:lnTo>
                          <a:pt x="37" y="94"/>
                        </a:lnTo>
                        <a:lnTo>
                          <a:pt x="0" y="91"/>
                        </a:lnTo>
                        <a:lnTo>
                          <a:pt x="3" y="67"/>
                        </a:lnTo>
                        <a:lnTo>
                          <a:pt x="3" y="31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12" name="Freeform 235"/>
                  <p:cNvSpPr>
                    <a:spLocks/>
                  </p:cNvSpPr>
                  <p:nvPr/>
                </p:nvSpPr>
                <p:spPr bwMode="auto">
                  <a:xfrm>
                    <a:off x="1980" y="2800"/>
                    <a:ext cx="35" cy="76"/>
                  </a:xfrm>
                  <a:custGeom>
                    <a:avLst/>
                    <a:gdLst>
                      <a:gd name="T0" fmla="*/ 0 w 35"/>
                      <a:gd name="T1" fmla="*/ 0 h 76"/>
                      <a:gd name="T2" fmla="*/ 6 w 35"/>
                      <a:gd name="T3" fmla="*/ 8 h 76"/>
                      <a:gd name="T4" fmla="*/ 5 w 35"/>
                      <a:gd name="T5" fmla="*/ 27 h 76"/>
                      <a:gd name="T6" fmla="*/ 5 w 35"/>
                      <a:gd name="T7" fmla="*/ 48 h 76"/>
                      <a:gd name="T8" fmla="*/ 4 w 35"/>
                      <a:gd name="T9" fmla="*/ 67 h 76"/>
                      <a:gd name="T10" fmla="*/ 6 w 35"/>
                      <a:gd name="T11" fmla="*/ 70 h 76"/>
                      <a:gd name="T12" fmla="*/ 30 w 35"/>
                      <a:gd name="T13" fmla="*/ 76 h 76"/>
                      <a:gd name="T14" fmla="*/ 33 w 35"/>
                      <a:gd name="T15" fmla="*/ 72 h 76"/>
                      <a:gd name="T16" fmla="*/ 33 w 35"/>
                      <a:gd name="T17" fmla="*/ 52 h 76"/>
                      <a:gd name="T18" fmla="*/ 35 w 35"/>
                      <a:gd name="T19" fmla="*/ 21 h 76"/>
                      <a:gd name="T20" fmla="*/ 22 w 35"/>
                      <a:gd name="T21" fmla="*/ 8 h 76"/>
                      <a:gd name="T22" fmla="*/ 0 w 35"/>
                      <a:gd name="T23" fmla="*/ 0 h 7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"/>
                      <a:gd name="T37" fmla="*/ 0 h 76"/>
                      <a:gd name="T38" fmla="*/ 35 w 35"/>
                      <a:gd name="T39" fmla="*/ 76 h 7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" h="76">
                        <a:moveTo>
                          <a:pt x="0" y="0"/>
                        </a:moveTo>
                        <a:lnTo>
                          <a:pt x="6" y="8"/>
                        </a:lnTo>
                        <a:lnTo>
                          <a:pt x="5" y="27"/>
                        </a:lnTo>
                        <a:lnTo>
                          <a:pt x="5" y="48"/>
                        </a:lnTo>
                        <a:lnTo>
                          <a:pt x="4" y="67"/>
                        </a:lnTo>
                        <a:lnTo>
                          <a:pt x="6" y="70"/>
                        </a:lnTo>
                        <a:lnTo>
                          <a:pt x="30" y="76"/>
                        </a:lnTo>
                        <a:lnTo>
                          <a:pt x="33" y="72"/>
                        </a:lnTo>
                        <a:lnTo>
                          <a:pt x="33" y="52"/>
                        </a:lnTo>
                        <a:lnTo>
                          <a:pt x="35" y="21"/>
                        </a:lnTo>
                        <a:lnTo>
                          <a:pt x="22" y="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201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74" name="Group 236"/>
                <p:cNvGrpSpPr>
                  <a:grpSpLocks/>
                </p:cNvGrpSpPr>
                <p:nvPr/>
              </p:nvGrpSpPr>
              <p:grpSpPr bwMode="auto">
                <a:xfrm rot="5400000">
                  <a:off x="744" y="2664"/>
                  <a:ext cx="254" cy="493"/>
                  <a:chOff x="2607" y="2860"/>
                  <a:chExt cx="254" cy="493"/>
                </a:xfrm>
              </p:grpSpPr>
              <p:sp>
                <p:nvSpPr>
                  <p:cNvPr id="6205" name="Freeform 237"/>
                  <p:cNvSpPr>
                    <a:spLocks/>
                  </p:cNvSpPr>
                  <p:nvPr/>
                </p:nvSpPr>
                <p:spPr bwMode="auto">
                  <a:xfrm>
                    <a:off x="2607" y="2860"/>
                    <a:ext cx="254" cy="493"/>
                  </a:xfrm>
                  <a:custGeom>
                    <a:avLst/>
                    <a:gdLst>
                      <a:gd name="T0" fmla="*/ 168 w 254"/>
                      <a:gd name="T1" fmla="*/ 11 h 493"/>
                      <a:gd name="T2" fmla="*/ 139 w 254"/>
                      <a:gd name="T3" fmla="*/ 11 h 493"/>
                      <a:gd name="T4" fmla="*/ 123 w 254"/>
                      <a:gd name="T5" fmla="*/ 6 h 493"/>
                      <a:gd name="T6" fmla="*/ 102 w 254"/>
                      <a:gd name="T7" fmla="*/ 3 h 493"/>
                      <a:gd name="T8" fmla="*/ 72 w 254"/>
                      <a:gd name="T9" fmla="*/ 0 h 493"/>
                      <a:gd name="T10" fmla="*/ 35 w 254"/>
                      <a:gd name="T11" fmla="*/ 9 h 493"/>
                      <a:gd name="T12" fmla="*/ 19 w 254"/>
                      <a:gd name="T13" fmla="*/ 22 h 493"/>
                      <a:gd name="T14" fmla="*/ 13 w 254"/>
                      <a:gd name="T15" fmla="*/ 38 h 493"/>
                      <a:gd name="T16" fmla="*/ 11 w 254"/>
                      <a:gd name="T17" fmla="*/ 70 h 493"/>
                      <a:gd name="T18" fmla="*/ 5 w 254"/>
                      <a:gd name="T19" fmla="*/ 129 h 493"/>
                      <a:gd name="T20" fmla="*/ 8 w 254"/>
                      <a:gd name="T21" fmla="*/ 185 h 493"/>
                      <a:gd name="T22" fmla="*/ 3 w 254"/>
                      <a:gd name="T23" fmla="*/ 263 h 493"/>
                      <a:gd name="T24" fmla="*/ 3 w 254"/>
                      <a:gd name="T25" fmla="*/ 341 h 493"/>
                      <a:gd name="T26" fmla="*/ 3 w 254"/>
                      <a:gd name="T27" fmla="*/ 400 h 493"/>
                      <a:gd name="T28" fmla="*/ 3 w 254"/>
                      <a:gd name="T29" fmla="*/ 432 h 493"/>
                      <a:gd name="T30" fmla="*/ 0 w 254"/>
                      <a:gd name="T31" fmla="*/ 464 h 493"/>
                      <a:gd name="T32" fmla="*/ 3 w 254"/>
                      <a:gd name="T33" fmla="*/ 485 h 493"/>
                      <a:gd name="T34" fmla="*/ 24 w 254"/>
                      <a:gd name="T35" fmla="*/ 491 h 493"/>
                      <a:gd name="T36" fmla="*/ 75 w 254"/>
                      <a:gd name="T37" fmla="*/ 491 h 493"/>
                      <a:gd name="T38" fmla="*/ 160 w 254"/>
                      <a:gd name="T39" fmla="*/ 493 h 493"/>
                      <a:gd name="T40" fmla="*/ 227 w 254"/>
                      <a:gd name="T41" fmla="*/ 493 h 493"/>
                      <a:gd name="T42" fmla="*/ 246 w 254"/>
                      <a:gd name="T43" fmla="*/ 488 h 493"/>
                      <a:gd name="T44" fmla="*/ 251 w 254"/>
                      <a:gd name="T45" fmla="*/ 442 h 493"/>
                      <a:gd name="T46" fmla="*/ 254 w 254"/>
                      <a:gd name="T47" fmla="*/ 400 h 493"/>
                      <a:gd name="T48" fmla="*/ 251 w 254"/>
                      <a:gd name="T49" fmla="*/ 359 h 493"/>
                      <a:gd name="T50" fmla="*/ 246 w 254"/>
                      <a:gd name="T51" fmla="*/ 311 h 493"/>
                      <a:gd name="T52" fmla="*/ 233 w 254"/>
                      <a:gd name="T53" fmla="*/ 282 h 493"/>
                      <a:gd name="T54" fmla="*/ 227 w 254"/>
                      <a:gd name="T55" fmla="*/ 255 h 493"/>
                      <a:gd name="T56" fmla="*/ 227 w 254"/>
                      <a:gd name="T57" fmla="*/ 177 h 493"/>
                      <a:gd name="T58" fmla="*/ 230 w 254"/>
                      <a:gd name="T59" fmla="*/ 142 h 493"/>
                      <a:gd name="T60" fmla="*/ 222 w 254"/>
                      <a:gd name="T61" fmla="*/ 108 h 493"/>
                      <a:gd name="T62" fmla="*/ 222 w 254"/>
                      <a:gd name="T63" fmla="*/ 83 h 493"/>
                      <a:gd name="T64" fmla="*/ 227 w 254"/>
                      <a:gd name="T65" fmla="*/ 59 h 493"/>
                      <a:gd name="T66" fmla="*/ 214 w 254"/>
                      <a:gd name="T67" fmla="*/ 38 h 493"/>
                      <a:gd name="T68" fmla="*/ 198 w 254"/>
                      <a:gd name="T69" fmla="*/ 27 h 493"/>
                      <a:gd name="T70" fmla="*/ 168 w 254"/>
                      <a:gd name="T71" fmla="*/ 11 h 493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254"/>
                      <a:gd name="T109" fmla="*/ 0 h 493"/>
                      <a:gd name="T110" fmla="*/ 254 w 254"/>
                      <a:gd name="T111" fmla="*/ 493 h 493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254" h="493">
                        <a:moveTo>
                          <a:pt x="168" y="11"/>
                        </a:moveTo>
                        <a:lnTo>
                          <a:pt x="139" y="11"/>
                        </a:lnTo>
                        <a:lnTo>
                          <a:pt x="123" y="6"/>
                        </a:lnTo>
                        <a:lnTo>
                          <a:pt x="102" y="3"/>
                        </a:lnTo>
                        <a:lnTo>
                          <a:pt x="72" y="0"/>
                        </a:lnTo>
                        <a:lnTo>
                          <a:pt x="35" y="9"/>
                        </a:lnTo>
                        <a:lnTo>
                          <a:pt x="19" y="22"/>
                        </a:lnTo>
                        <a:lnTo>
                          <a:pt x="13" y="38"/>
                        </a:lnTo>
                        <a:lnTo>
                          <a:pt x="11" y="70"/>
                        </a:lnTo>
                        <a:lnTo>
                          <a:pt x="5" y="129"/>
                        </a:lnTo>
                        <a:lnTo>
                          <a:pt x="8" y="185"/>
                        </a:lnTo>
                        <a:lnTo>
                          <a:pt x="3" y="263"/>
                        </a:lnTo>
                        <a:lnTo>
                          <a:pt x="3" y="341"/>
                        </a:lnTo>
                        <a:lnTo>
                          <a:pt x="3" y="400"/>
                        </a:lnTo>
                        <a:lnTo>
                          <a:pt x="3" y="432"/>
                        </a:lnTo>
                        <a:lnTo>
                          <a:pt x="0" y="464"/>
                        </a:lnTo>
                        <a:lnTo>
                          <a:pt x="3" y="485"/>
                        </a:lnTo>
                        <a:lnTo>
                          <a:pt x="24" y="491"/>
                        </a:lnTo>
                        <a:lnTo>
                          <a:pt x="75" y="491"/>
                        </a:lnTo>
                        <a:lnTo>
                          <a:pt x="160" y="493"/>
                        </a:lnTo>
                        <a:lnTo>
                          <a:pt x="227" y="493"/>
                        </a:lnTo>
                        <a:lnTo>
                          <a:pt x="246" y="488"/>
                        </a:lnTo>
                        <a:lnTo>
                          <a:pt x="251" y="442"/>
                        </a:lnTo>
                        <a:lnTo>
                          <a:pt x="254" y="400"/>
                        </a:lnTo>
                        <a:lnTo>
                          <a:pt x="251" y="359"/>
                        </a:lnTo>
                        <a:lnTo>
                          <a:pt x="246" y="311"/>
                        </a:lnTo>
                        <a:lnTo>
                          <a:pt x="233" y="282"/>
                        </a:lnTo>
                        <a:lnTo>
                          <a:pt x="227" y="255"/>
                        </a:lnTo>
                        <a:lnTo>
                          <a:pt x="227" y="177"/>
                        </a:lnTo>
                        <a:lnTo>
                          <a:pt x="230" y="142"/>
                        </a:lnTo>
                        <a:lnTo>
                          <a:pt x="222" y="108"/>
                        </a:lnTo>
                        <a:lnTo>
                          <a:pt x="222" y="83"/>
                        </a:lnTo>
                        <a:lnTo>
                          <a:pt x="227" y="59"/>
                        </a:lnTo>
                        <a:lnTo>
                          <a:pt x="214" y="38"/>
                        </a:lnTo>
                        <a:lnTo>
                          <a:pt x="198" y="27"/>
                        </a:lnTo>
                        <a:lnTo>
                          <a:pt x="168" y="11"/>
                        </a:lnTo>
                        <a:close/>
                      </a:path>
                    </a:pathLst>
                  </a:custGeom>
                  <a:solidFill>
                    <a:srgbClr val="C06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06" name="Group 238"/>
                  <p:cNvGrpSpPr>
                    <a:grpSpLocks/>
                  </p:cNvGrpSpPr>
                  <p:nvPr/>
                </p:nvGrpSpPr>
                <p:grpSpPr bwMode="auto">
                  <a:xfrm>
                    <a:off x="2607" y="2863"/>
                    <a:ext cx="249" cy="490"/>
                    <a:chOff x="2607" y="2863"/>
                    <a:chExt cx="249" cy="490"/>
                  </a:xfrm>
                </p:grpSpPr>
                <p:grpSp>
                  <p:nvGrpSpPr>
                    <p:cNvPr id="6207" name="Group 2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07" y="2863"/>
                      <a:ext cx="222" cy="279"/>
                      <a:chOff x="2607" y="2863"/>
                      <a:chExt cx="222" cy="279"/>
                    </a:xfrm>
                  </p:grpSpPr>
                  <p:sp>
                    <p:nvSpPr>
                      <p:cNvPr id="6209" name="Freeform 2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11" y="2866"/>
                        <a:ext cx="118" cy="198"/>
                      </a:xfrm>
                      <a:custGeom>
                        <a:avLst/>
                        <a:gdLst>
                          <a:gd name="T0" fmla="*/ 0 w 118"/>
                          <a:gd name="T1" fmla="*/ 0 h 198"/>
                          <a:gd name="T2" fmla="*/ 16 w 118"/>
                          <a:gd name="T3" fmla="*/ 16 h 198"/>
                          <a:gd name="T4" fmla="*/ 22 w 118"/>
                          <a:gd name="T5" fmla="*/ 45 h 198"/>
                          <a:gd name="T6" fmla="*/ 14 w 118"/>
                          <a:gd name="T7" fmla="*/ 83 h 198"/>
                          <a:gd name="T8" fmla="*/ 3 w 118"/>
                          <a:gd name="T9" fmla="*/ 126 h 198"/>
                          <a:gd name="T10" fmla="*/ 3 w 118"/>
                          <a:gd name="T11" fmla="*/ 169 h 198"/>
                          <a:gd name="T12" fmla="*/ 8 w 118"/>
                          <a:gd name="T13" fmla="*/ 198 h 198"/>
                          <a:gd name="T14" fmla="*/ 16 w 118"/>
                          <a:gd name="T15" fmla="*/ 195 h 198"/>
                          <a:gd name="T16" fmla="*/ 16 w 118"/>
                          <a:gd name="T17" fmla="*/ 169 h 198"/>
                          <a:gd name="T18" fmla="*/ 16 w 118"/>
                          <a:gd name="T19" fmla="*/ 134 h 198"/>
                          <a:gd name="T20" fmla="*/ 22 w 118"/>
                          <a:gd name="T21" fmla="*/ 102 h 198"/>
                          <a:gd name="T22" fmla="*/ 32 w 118"/>
                          <a:gd name="T23" fmla="*/ 72 h 198"/>
                          <a:gd name="T24" fmla="*/ 32 w 118"/>
                          <a:gd name="T25" fmla="*/ 69 h 198"/>
                          <a:gd name="T26" fmla="*/ 59 w 118"/>
                          <a:gd name="T27" fmla="*/ 64 h 198"/>
                          <a:gd name="T28" fmla="*/ 70 w 118"/>
                          <a:gd name="T29" fmla="*/ 59 h 198"/>
                          <a:gd name="T30" fmla="*/ 72 w 118"/>
                          <a:gd name="T31" fmla="*/ 37 h 198"/>
                          <a:gd name="T32" fmla="*/ 78 w 118"/>
                          <a:gd name="T33" fmla="*/ 35 h 198"/>
                          <a:gd name="T34" fmla="*/ 94 w 118"/>
                          <a:gd name="T35" fmla="*/ 35 h 198"/>
                          <a:gd name="T36" fmla="*/ 118 w 118"/>
                          <a:gd name="T37" fmla="*/ 45 h 198"/>
                          <a:gd name="T38" fmla="*/ 118 w 118"/>
                          <a:gd name="T39" fmla="*/ 37 h 198"/>
                          <a:gd name="T40" fmla="*/ 97 w 118"/>
                          <a:gd name="T41" fmla="*/ 21 h 198"/>
                          <a:gd name="T42" fmla="*/ 78 w 118"/>
                          <a:gd name="T43" fmla="*/ 8 h 198"/>
                          <a:gd name="T44" fmla="*/ 64 w 118"/>
                          <a:gd name="T45" fmla="*/ 3 h 198"/>
                          <a:gd name="T46" fmla="*/ 51 w 118"/>
                          <a:gd name="T47" fmla="*/ 3 h 198"/>
                          <a:gd name="T48" fmla="*/ 35 w 118"/>
                          <a:gd name="T49" fmla="*/ 3 h 198"/>
                          <a:gd name="T50" fmla="*/ 0 w 118"/>
                          <a:gd name="T51" fmla="*/ 0 h 198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w 118"/>
                          <a:gd name="T79" fmla="*/ 0 h 198"/>
                          <a:gd name="T80" fmla="*/ 118 w 118"/>
                          <a:gd name="T81" fmla="*/ 198 h 198"/>
                        </a:gdLst>
                        <a:ahLst/>
                        <a:cxnLst>
                          <a:cxn ang="T52">
                            <a:pos x="T0" y="T1"/>
                          </a:cxn>
                          <a:cxn ang="T53">
                            <a:pos x="T2" y="T3"/>
                          </a:cxn>
                          <a:cxn ang="T54">
                            <a:pos x="T4" y="T5"/>
                          </a:cxn>
                          <a:cxn ang="T55">
                            <a:pos x="T6" y="T7"/>
                          </a:cxn>
                          <a:cxn ang="T56">
                            <a:pos x="T8" y="T9"/>
                          </a:cxn>
                          <a:cxn ang="T57">
                            <a:pos x="T10" y="T11"/>
                          </a:cxn>
                          <a:cxn ang="T58">
                            <a:pos x="T12" y="T13"/>
                          </a:cxn>
                          <a:cxn ang="T59">
                            <a:pos x="T14" y="T15"/>
                          </a:cxn>
                          <a:cxn ang="T60">
                            <a:pos x="T16" y="T17"/>
                          </a:cxn>
                          <a:cxn ang="T61">
                            <a:pos x="T18" y="T19"/>
                          </a:cxn>
                          <a:cxn ang="T62">
                            <a:pos x="T20" y="T21"/>
                          </a:cxn>
                          <a:cxn ang="T63">
                            <a:pos x="T22" y="T23"/>
                          </a:cxn>
                          <a:cxn ang="T64">
                            <a:pos x="T24" y="T25"/>
                          </a:cxn>
                          <a:cxn ang="T65">
                            <a:pos x="T26" y="T27"/>
                          </a:cxn>
                          <a:cxn ang="T66">
                            <a:pos x="T28" y="T29"/>
                          </a:cxn>
                          <a:cxn ang="T67">
                            <a:pos x="T30" y="T31"/>
                          </a:cxn>
                          <a:cxn ang="T68">
                            <a:pos x="T32" y="T33"/>
                          </a:cxn>
                          <a:cxn ang="T69">
                            <a:pos x="T34" y="T35"/>
                          </a:cxn>
                          <a:cxn ang="T70">
                            <a:pos x="T36" y="T37"/>
                          </a:cxn>
                          <a:cxn ang="T71">
                            <a:pos x="T38" y="T39"/>
                          </a:cxn>
                          <a:cxn ang="T72">
                            <a:pos x="T40" y="T41"/>
                          </a:cxn>
                          <a:cxn ang="T73">
                            <a:pos x="T42" y="T43"/>
                          </a:cxn>
                          <a:cxn ang="T74">
                            <a:pos x="T44" y="T45"/>
                          </a:cxn>
                          <a:cxn ang="T75">
                            <a:pos x="T46" y="T47"/>
                          </a:cxn>
                          <a:cxn ang="T76">
                            <a:pos x="T48" y="T49"/>
                          </a:cxn>
                          <a:cxn ang="T77">
                            <a:pos x="T50" y="T51"/>
                          </a:cxn>
                        </a:cxnLst>
                        <a:rect l="T78" t="T79" r="T80" b="T81"/>
                        <a:pathLst>
                          <a:path w="118" h="198">
                            <a:moveTo>
                              <a:pt x="0" y="0"/>
                            </a:moveTo>
                            <a:lnTo>
                              <a:pt x="16" y="16"/>
                            </a:lnTo>
                            <a:lnTo>
                              <a:pt x="22" y="45"/>
                            </a:lnTo>
                            <a:lnTo>
                              <a:pt x="14" y="83"/>
                            </a:lnTo>
                            <a:lnTo>
                              <a:pt x="3" y="126"/>
                            </a:lnTo>
                            <a:lnTo>
                              <a:pt x="3" y="169"/>
                            </a:lnTo>
                            <a:lnTo>
                              <a:pt x="8" y="198"/>
                            </a:lnTo>
                            <a:lnTo>
                              <a:pt x="16" y="195"/>
                            </a:lnTo>
                            <a:lnTo>
                              <a:pt x="16" y="169"/>
                            </a:lnTo>
                            <a:lnTo>
                              <a:pt x="16" y="134"/>
                            </a:lnTo>
                            <a:lnTo>
                              <a:pt x="22" y="102"/>
                            </a:lnTo>
                            <a:lnTo>
                              <a:pt x="32" y="72"/>
                            </a:lnTo>
                            <a:lnTo>
                              <a:pt x="32" y="69"/>
                            </a:lnTo>
                            <a:lnTo>
                              <a:pt x="59" y="64"/>
                            </a:lnTo>
                            <a:lnTo>
                              <a:pt x="70" y="59"/>
                            </a:lnTo>
                            <a:lnTo>
                              <a:pt x="72" y="37"/>
                            </a:lnTo>
                            <a:lnTo>
                              <a:pt x="78" y="35"/>
                            </a:lnTo>
                            <a:lnTo>
                              <a:pt x="94" y="35"/>
                            </a:lnTo>
                            <a:lnTo>
                              <a:pt x="118" y="45"/>
                            </a:lnTo>
                            <a:lnTo>
                              <a:pt x="118" y="37"/>
                            </a:lnTo>
                            <a:lnTo>
                              <a:pt x="97" y="21"/>
                            </a:lnTo>
                            <a:lnTo>
                              <a:pt x="78" y="8"/>
                            </a:lnTo>
                            <a:lnTo>
                              <a:pt x="64" y="3"/>
                            </a:lnTo>
                            <a:lnTo>
                              <a:pt x="51" y="3"/>
                            </a:lnTo>
                            <a:lnTo>
                              <a:pt x="35" y="3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804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10" name="Freeform 2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07" y="2863"/>
                        <a:ext cx="45" cy="279"/>
                      </a:xfrm>
                      <a:custGeom>
                        <a:avLst/>
                        <a:gdLst>
                          <a:gd name="T0" fmla="*/ 45 w 45"/>
                          <a:gd name="T1" fmla="*/ 0 h 279"/>
                          <a:gd name="T2" fmla="*/ 32 w 45"/>
                          <a:gd name="T3" fmla="*/ 19 h 279"/>
                          <a:gd name="T4" fmla="*/ 24 w 45"/>
                          <a:gd name="T5" fmla="*/ 48 h 279"/>
                          <a:gd name="T6" fmla="*/ 19 w 45"/>
                          <a:gd name="T7" fmla="*/ 83 h 279"/>
                          <a:gd name="T8" fmla="*/ 19 w 45"/>
                          <a:gd name="T9" fmla="*/ 113 h 279"/>
                          <a:gd name="T10" fmla="*/ 16 w 45"/>
                          <a:gd name="T11" fmla="*/ 158 h 279"/>
                          <a:gd name="T12" fmla="*/ 16 w 45"/>
                          <a:gd name="T13" fmla="*/ 201 h 279"/>
                          <a:gd name="T14" fmla="*/ 11 w 45"/>
                          <a:gd name="T15" fmla="*/ 241 h 279"/>
                          <a:gd name="T16" fmla="*/ 0 w 45"/>
                          <a:gd name="T17" fmla="*/ 279 h 279"/>
                          <a:gd name="T18" fmla="*/ 0 w 45"/>
                          <a:gd name="T19" fmla="*/ 225 h 279"/>
                          <a:gd name="T20" fmla="*/ 5 w 45"/>
                          <a:gd name="T21" fmla="*/ 193 h 279"/>
                          <a:gd name="T22" fmla="*/ 3 w 45"/>
                          <a:gd name="T23" fmla="*/ 158 h 279"/>
                          <a:gd name="T24" fmla="*/ 3 w 45"/>
                          <a:gd name="T25" fmla="*/ 131 h 279"/>
                          <a:gd name="T26" fmla="*/ 5 w 45"/>
                          <a:gd name="T27" fmla="*/ 97 h 279"/>
                          <a:gd name="T28" fmla="*/ 5 w 45"/>
                          <a:gd name="T29" fmla="*/ 70 h 279"/>
                          <a:gd name="T30" fmla="*/ 8 w 45"/>
                          <a:gd name="T31" fmla="*/ 43 h 279"/>
                          <a:gd name="T32" fmla="*/ 13 w 45"/>
                          <a:gd name="T33" fmla="*/ 22 h 279"/>
                          <a:gd name="T34" fmla="*/ 45 w 45"/>
                          <a:gd name="T35" fmla="*/ 0 h 279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w 45"/>
                          <a:gd name="T55" fmla="*/ 0 h 279"/>
                          <a:gd name="T56" fmla="*/ 45 w 45"/>
                          <a:gd name="T57" fmla="*/ 279 h 279"/>
                        </a:gdLst>
                        <a:ahLst/>
                        <a:cxnLst>
                          <a:cxn ang="T36">
                            <a:pos x="T0" y="T1"/>
                          </a:cxn>
                          <a:cxn ang="T37">
                            <a:pos x="T2" y="T3"/>
                          </a:cxn>
                          <a:cxn ang="T38">
                            <a:pos x="T4" y="T5"/>
                          </a:cxn>
                          <a:cxn ang="T39">
                            <a:pos x="T6" y="T7"/>
                          </a:cxn>
                          <a:cxn ang="T40">
                            <a:pos x="T8" y="T9"/>
                          </a:cxn>
                          <a:cxn ang="T41">
                            <a:pos x="T10" y="T11"/>
                          </a:cxn>
                          <a:cxn ang="T42">
                            <a:pos x="T12" y="T13"/>
                          </a:cxn>
                          <a:cxn ang="T43">
                            <a:pos x="T14" y="T15"/>
                          </a:cxn>
                          <a:cxn ang="T44">
                            <a:pos x="T16" y="T17"/>
                          </a:cxn>
                          <a:cxn ang="T45">
                            <a:pos x="T18" y="T19"/>
                          </a:cxn>
                          <a:cxn ang="T46">
                            <a:pos x="T20" y="T21"/>
                          </a:cxn>
                          <a:cxn ang="T47">
                            <a:pos x="T22" y="T23"/>
                          </a:cxn>
                          <a:cxn ang="T48">
                            <a:pos x="T24" y="T25"/>
                          </a:cxn>
                          <a:cxn ang="T49">
                            <a:pos x="T26" y="T27"/>
                          </a:cxn>
                          <a:cxn ang="T50">
                            <a:pos x="T28" y="T29"/>
                          </a:cxn>
                          <a:cxn ang="T51">
                            <a:pos x="T30" y="T31"/>
                          </a:cxn>
                          <a:cxn ang="T52">
                            <a:pos x="T32" y="T33"/>
                          </a:cxn>
                          <a:cxn ang="T53">
                            <a:pos x="T34" y="T35"/>
                          </a:cxn>
                        </a:cxnLst>
                        <a:rect l="T54" t="T55" r="T56" b="T57"/>
                        <a:pathLst>
                          <a:path w="45" h="279">
                            <a:moveTo>
                              <a:pt x="45" y="0"/>
                            </a:moveTo>
                            <a:lnTo>
                              <a:pt x="32" y="19"/>
                            </a:lnTo>
                            <a:lnTo>
                              <a:pt x="24" y="48"/>
                            </a:lnTo>
                            <a:lnTo>
                              <a:pt x="19" y="83"/>
                            </a:lnTo>
                            <a:lnTo>
                              <a:pt x="19" y="113"/>
                            </a:lnTo>
                            <a:lnTo>
                              <a:pt x="16" y="158"/>
                            </a:lnTo>
                            <a:lnTo>
                              <a:pt x="16" y="201"/>
                            </a:lnTo>
                            <a:lnTo>
                              <a:pt x="11" y="241"/>
                            </a:lnTo>
                            <a:lnTo>
                              <a:pt x="0" y="279"/>
                            </a:lnTo>
                            <a:lnTo>
                              <a:pt x="0" y="225"/>
                            </a:lnTo>
                            <a:lnTo>
                              <a:pt x="5" y="193"/>
                            </a:lnTo>
                            <a:lnTo>
                              <a:pt x="3" y="158"/>
                            </a:lnTo>
                            <a:lnTo>
                              <a:pt x="3" y="131"/>
                            </a:lnTo>
                            <a:lnTo>
                              <a:pt x="5" y="97"/>
                            </a:lnTo>
                            <a:lnTo>
                              <a:pt x="5" y="70"/>
                            </a:lnTo>
                            <a:lnTo>
                              <a:pt x="8" y="43"/>
                            </a:lnTo>
                            <a:lnTo>
                              <a:pt x="13" y="22"/>
                            </a:lnTo>
                            <a:lnTo>
                              <a:pt x="45" y="0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208" name="Freeform 242"/>
                    <p:cNvSpPr>
                      <a:spLocks/>
                    </p:cNvSpPr>
                    <p:nvPr/>
                  </p:nvSpPr>
                  <p:spPr bwMode="auto">
                    <a:xfrm>
                      <a:off x="2618" y="2863"/>
                      <a:ext cx="238" cy="490"/>
                    </a:xfrm>
                    <a:custGeom>
                      <a:avLst/>
                      <a:gdLst>
                        <a:gd name="T0" fmla="*/ 219 w 238"/>
                        <a:gd name="T1" fmla="*/ 295 h 490"/>
                        <a:gd name="T2" fmla="*/ 184 w 238"/>
                        <a:gd name="T3" fmla="*/ 297 h 490"/>
                        <a:gd name="T4" fmla="*/ 157 w 238"/>
                        <a:gd name="T5" fmla="*/ 289 h 490"/>
                        <a:gd name="T6" fmla="*/ 131 w 238"/>
                        <a:gd name="T7" fmla="*/ 289 h 490"/>
                        <a:gd name="T8" fmla="*/ 117 w 238"/>
                        <a:gd name="T9" fmla="*/ 263 h 490"/>
                        <a:gd name="T10" fmla="*/ 117 w 238"/>
                        <a:gd name="T11" fmla="*/ 241 h 490"/>
                        <a:gd name="T12" fmla="*/ 96 w 238"/>
                        <a:gd name="T13" fmla="*/ 225 h 490"/>
                        <a:gd name="T14" fmla="*/ 88 w 238"/>
                        <a:gd name="T15" fmla="*/ 196 h 490"/>
                        <a:gd name="T16" fmla="*/ 83 w 238"/>
                        <a:gd name="T17" fmla="*/ 147 h 490"/>
                        <a:gd name="T18" fmla="*/ 83 w 238"/>
                        <a:gd name="T19" fmla="*/ 107 h 490"/>
                        <a:gd name="T20" fmla="*/ 93 w 238"/>
                        <a:gd name="T21" fmla="*/ 64 h 490"/>
                        <a:gd name="T22" fmla="*/ 93 w 238"/>
                        <a:gd name="T23" fmla="*/ 38 h 490"/>
                        <a:gd name="T24" fmla="*/ 88 w 238"/>
                        <a:gd name="T25" fmla="*/ 11 h 490"/>
                        <a:gd name="T26" fmla="*/ 77 w 238"/>
                        <a:gd name="T27" fmla="*/ 0 h 490"/>
                        <a:gd name="T28" fmla="*/ 50 w 238"/>
                        <a:gd name="T29" fmla="*/ 3 h 490"/>
                        <a:gd name="T30" fmla="*/ 29 w 238"/>
                        <a:gd name="T31" fmla="*/ 6 h 490"/>
                        <a:gd name="T32" fmla="*/ 26 w 238"/>
                        <a:gd name="T33" fmla="*/ 14 h 490"/>
                        <a:gd name="T34" fmla="*/ 13 w 238"/>
                        <a:gd name="T35" fmla="*/ 32 h 490"/>
                        <a:gd name="T36" fmla="*/ 8 w 238"/>
                        <a:gd name="T37" fmla="*/ 59 h 490"/>
                        <a:gd name="T38" fmla="*/ 2 w 238"/>
                        <a:gd name="T39" fmla="*/ 107 h 490"/>
                        <a:gd name="T40" fmla="*/ 2 w 238"/>
                        <a:gd name="T41" fmla="*/ 153 h 490"/>
                        <a:gd name="T42" fmla="*/ 5 w 238"/>
                        <a:gd name="T43" fmla="*/ 201 h 490"/>
                        <a:gd name="T44" fmla="*/ 0 w 238"/>
                        <a:gd name="T45" fmla="*/ 238 h 490"/>
                        <a:gd name="T46" fmla="*/ 2 w 238"/>
                        <a:gd name="T47" fmla="*/ 276 h 490"/>
                        <a:gd name="T48" fmla="*/ 10 w 238"/>
                        <a:gd name="T49" fmla="*/ 308 h 490"/>
                        <a:gd name="T50" fmla="*/ 32 w 238"/>
                        <a:gd name="T51" fmla="*/ 335 h 490"/>
                        <a:gd name="T52" fmla="*/ 32 w 238"/>
                        <a:gd name="T53" fmla="*/ 372 h 490"/>
                        <a:gd name="T54" fmla="*/ 32 w 238"/>
                        <a:gd name="T55" fmla="*/ 415 h 490"/>
                        <a:gd name="T56" fmla="*/ 42 w 238"/>
                        <a:gd name="T57" fmla="*/ 445 h 490"/>
                        <a:gd name="T58" fmla="*/ 53 w 238"/>
                        <a:gd name="T59" fmla="*/ 471 h 490"/>
                        <a:gd name="T60" fmla="*/ 91 w 238"/>
                        <a:gd name="T61" fmla="*/ 482 h 490"/>
                        <a:gd name="T62" fmla="*/ 117 w 238"/>
                        <a:gd name="T63" fmla="*/ 482 h 490"/>
                        <a:gd name="T64" fmla="*/ 152 w 238"/>
                        <a:gd name="T65" fmla="*/ 485 h 490"/>
                        <a:gd name="T66" fmla="*/ 165 w 238"/>
                        <a:gd name="T67" fmla="*/ 490 h 490"/>
                        <a:gd name="T68" fmla="*/ 198 w 238"/>
                        <a:gd name="T69" fmla="*/ 490 h 490"/>
                        <a:gd name="T70" fmla="*/ 203 w 238"/>
                        <a:gd name="T71" fmla="*/ 485 h 490"/>
                        <a:gd name="T72" fmla="*/ 192 w 238"/>
                        <a:gd name="T73" fmla="*/ 466 h 490"/>
                        <a:gd name="T74" fmla="*/ 176 w 238"/>
                        <a:gd name="T75" fmla="*/ 453 h 490"/>
                        <a:gd name="T76" fmla="*/ 187 w 238"/>
                        <a:gd name="T77" fmla="*/ 447 h 490"/>
                        <a:gd name="T78" fmla="*/ 203 w 238"/>
                        <a:gd name="T79" fmla="*/ 455 h 490"/>
                        <a:gd name="T80" fmla="*/ 222 w 238"/>
                        <a:gd name="T81" fmla="*/ 458 h 490"/>
                        <a:gd name="T82" fmla="*/ 235 w 238"/>
                        <a:gd name="T83" fmla="*/ 450 h 490"/>
                        <a:gd name="T84" fmla="*/ 238 w 238"/>
                        <a:gd name="T85" fmla="*/ 418 h 490"/>
                        <a:gd name="T86" fmla="*/ 227 w 238"/>
                        <a:gd name="T87" fmla="*/ 413 h 490"/>
                        <a:gd name="T88" fmla="*/ 206 w 238"/>
                        <a:gd name="T89" fmla="*/ 388 h 490"/>
                        <a:gd name="T90" fmla="*/ 206 w 238"/>
                        <a:gd name="T91" fmla="*/ 359 h 490"/>
                        <a:gd name="T92" fmla="*/ 214 w 238"/>
                        <a:gd name="T93" fmla="*/ 343 h 490"/>
                        <a:gd name="T94" fmla="*/ 232 w 238"/>
                        <a:gd name="T95" fmla="*/ 330 h 490"/>
                        <a:gd name="T96" fmla="*/ 219 w 238"/>
                        <a:gd name="T97" fmla="*/ 295 h 490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238"/>
                        <a:gd name="T148" fmla="*/ 0 h 490"/>
                        <a:gd name="T149" fmla="*/ 238 w 238"/>
                        <a:gd name="T150" fmla="*/ 490 h 490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238" h="490">
                          <a:moveTo>
                            <a:pt x="219" y="295"/>
                          </a:moveTo>
                          <a:lnTo>
                            <a:pt x="184" y="297"/>
                          </a:lnTo>
                          <a:lnTo>
                            <a:pt x="157" y="289"/>
                          </a:lnTo>
                          <a:lnTo>
                            <a:pt x="131" y="289"/>
                          </a:lnTo>
                          <a:lnTo>
                            <a:pt x="117" y="263"/>
                          </a:lnTo>
                          <a:lnTo>
                            <a:pt x="117" y="241"/>
                          </a:lnTo>
                          <a:lnTo>
                            <a:pt x="96" y="225"/>
                          </a:lnTo>
                          <a:lnTo>
                            <a:pt x="88" y="196"/>
                          </a:lnTo>
                          <a:lnTo>
                            <a:pt x="83" y="147"/>
                          </a:lnTo>
                          <a:lnTo>
                            <a:pt x="83" y="107"/>
                          </a:lnTo>
                          <a:lnTo>
                            <a:pt x="93" y="64"/>
                          </a:lnTo>
                          <a:lnTo>
                            <a:pt x="93" y="38"/>
                          </a:lnTo>
                          <a:lnTo>
                            <a:pt x="88" y="11"/>
                          </a:lnTo>
                          <a:lnTo>
                            <a:pt x="77" y="0"/>
                          </a:lnTo>
                          <a:lnTo>
                            <a:pt x="50" y="3"/>
                          </a:lnTo>
                          <a:lnTo>
                            <a:pt x="29" y="6"/>
                          </a:lnTo>
                          <a:lnTo>
                            <a:pt x="26" y="14"/>
                          </a:lnTo>
                          <a:lnTo>
                            <a:pt x="13" y="32"/>
                          </a:lnTo>
                          <a:lnTo>
                            <a:pt x="8" y="59"/>
                          </a:lnTo>
                          <a:lnTo>
                            <a:pt x="2" y="107"/>
                          </a:lnTo>
                          <a:lnTo>
                            <a:pt x="2" y="153"/>
                          </a:lnTo>
                          <a:lnTo>
                            <a:pt x="5" y="201"/>
                          </a:lnTo>
                          <a:lnTo>
                            <a:pt x="0" y="238"/>
                          </a:lnTo>
                          <a:lnTo>
                            <a:pt x="2" y="276"/>
                          </a:lnTo>
                          <a:lnTo>
                            <a:pt x="10" y="308"/>
                          </a:lnTo>
                          <a:lnTo>
                            <a:pt x="32" y="335"/>
                          </a:lnTo>
                          <a:lnTo>
                            <a:pt x="32" y="372"/>
                          </a:lnTo>
                          <a:lnTo>
                            <a:pt x="32" y="415"/>
                          </a:lnTo>
                          <a:lnTo>
                            <a:pt x="42" y="445"/>
                          </a:lnTo>
                          <a:lnTo>
                            <a:pt x="53" y="471"/>
                          </a:lnTo>
                          <a:lnTo>
                            <a:pt x="91" y="482"/>
                          </a:lnTo>
                          <a:lnTo>
                            <a:pt x="117" y="482"/>
                          </a:lnTo>
                          <a:lnTo>
                            <a:pt x="152" y="485"/>
                          </a:lnTo>
                          <a:lnTo>
                            <a:pt x="165" y="490"/>
                          </a:lnTo>
                          <a:lnTo>
                            <a:pt x="198" y="490"/>
                          </a:lnTo>
                          <a:lnTo>
                            <a:pt x="203" y="485"/>
                          </a:lnTo>
                          <a:lnTo>
                            <a:pt x="192" y="466"/>
                          </a:lnTo>
                          <a:lnTo>
                            <a:pt x="176" y="453"/>
                          </a:lnTo>
                          <a:lnTo>
                            <a:pt x="187" y="447"/>
                          </a:lnTo>
                          <a:lnTo>
                            <a:pt x="203" y="455"/>
                          </a:lnTo>
                          <a:lnTo>
                            <a:pt x="222" y="458"/>
                          </a:lnTo>
                          <a:lnTo>
                            <a:pt x="235" y="450"/>
                          </a:lnTo>
                          <a:lnTo>
                            <a:pt x="238" y="418"/>
                          </a:lnTo>
                          <a:lnTo>
                            <a:pt x="227" y="413"/>
                          </a:lnTo>
                          <a:lnTo>
                            <a:pt x="206" y="388"/>
                          </a:lnTo>
                          <a:lnTo>
                            <a:pt x="206" y="359"/>
                          </a:lnTo>
                          <a:lnTo>
                            <a:pt x="214" y="343"/>
                          </a:lnTo>
                          <a:lnTo>
                            <a:pt x="232" y="330"/>
                          </a:lnTo>
                          <a:lnTo>
                            <a:pt x="219" y="295"/>
                          </a:lnTo>
                          <a:close/>
                        </a:path>
                      </a:pathLst>
                    </a:custGeom>
                    <a:solidFill>
                      <a:srgbClr val="FF8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175" name="Group 243"/>
                <p:cNvGrpSpPr>
                  <a:grpSpLocks/>
                </p:cNvGrpSpPr>
                <p:nvPr/>
              </p:nvGrpSpPr>
              <p:grpSpPr bwMode="auto">
                <a:xfrm>
                  <a:off x="768" y="2112"/>
                  <a:ext cx="352" cy="88"/>
                  <a:chOff x="2396" y="2782"/>
                  <a:chExt cx="352" cy="88"/>
                </a:xfrm>
              </p:grpSpPr>
              <p:sp>
                <p:nvSpPr>
                  <p:cNvPr id="6201" name="Freeform 244"/>
                  <p:cNvSpPr>
                    <a:spLocks/>
                  </p:cNvSpPr>
                  <p:nvPr/>
                </p:nvSpPr>
                <p:spPr bwMode="auto">
                  <a:xfrm>
                    <a:off x="2398" y="2782"/>
                    <a:ext cx="350" cy="85"/>
                  </a:xfrm>
                  <a:custGeom>
                    <a:avLst/>
                    <a:gdLst>
                      <a:gd name="T0" fmla="*/ 5 w 350"/>
                      <a:gd name="T1" fmla="*/ 26 h 85"/>
                      <a:gd name="T2" fmla="*/ 37 w 350"/>
                      <a:gd name="T3" fmla="*/ 7 h 85"/>
                      <a:gd name="T4" fmla="*/ 64 w 350"/>
                      <a:gd name="T5" fmla="*/ 0 h 85"/>
                      <a:gd name="T6" fmla="*/ 102 w 350"/>
                      <a:gd name="T7" fmla="*/ 0 h 85"/>
                      <a:gd name="T8" fmla="*/ 180 w 350"/>
                      <a:gd name="T9" fmla="*/ 0 h 85"/>
                      <a:gd name="T10" fmla="*/ 241 w 350"/>
                      <a:gd name="T11" fmla="*/ 2 h 85"/>
                      <a:gd name="T12" fmla="*/ 278 w 350"/>
                      <a:gd name="T13" fmla="*/ 4 h 85"/>
                      <a:gd name="T14" fmla="*/ 318 w 350"/>
                      <a:gd name="T15" fmla="*/ 4 h 85"/>
                      <a:gd name="T16" fmla="*/ 336 w 350"/>
                      <a:gd name="T17" fmla="*/ 4 h 85"/>
                      <a:gd name="T18" fmla="*/ 347 w 350"/>
                      <a:gd name="T19" fmla="*/ 13 h 85"/>
                      <a:gd name="T20" fmla="*/ 350 w 350"/>
                      <a:gd name="T21" fmla="*/ 35 h 85"/>
                      <a:gd name="T22" fmla="*/ 345 w 350"/>
                      <a:gd name="T23" fmla="*/ 63 h 85"/>
                      <a:gd name="T24" fmla="*/ 340 w 350"/>
                      <a:gd name="T25" fmla="*/ 82 h 85"/>
                      <a:gd name="T26" fmla="*/ 324 w 350"/>
                      <a:gd name="T27" fmla="*/ 85 h 85"/>
                      <a:gd name="T28" fmla="*/ 275 w 350"/>
                      <a:gd name="T29" fmla="*/ 83 h 85"/>
                      <a:gd name="T30" fmla="*/ 236 w 350"/>
                      <a:gd name="T31" fmla="*/ 85 h 85"/>
                      <a:gd name="T32" fmla="*/ 69 w 350"/>
                      <a:gd name="T33" fmla="*/ 85 h 85"/>
                      <a:gd name="T34" fmla="*/ 51 w 350"/>
                      <a:gd name="T35" fmla="*/ 82 h 85"/>
                      <a:gd name="T36" fmla="*/ 34 w 350"/>
                      <a:gd name="T37" fmla="*/ 82 h 85"/>
                      <a:gd name="T38" fmla="*/ 18 w 350"/>
                      <a:gd name="T39" fmla="*/ 82 h 85"/>
                      <a:gd name="T40" fmla="*/ 2 w 350"/>
                      <a:gd name="T41" fmla="*/ 78 h 85"/>
                      <a:gd name="T42" fmla="*/ 0 w 350"/>
                      <a:gd name="T43" fmla="*/ 55 h 85"/>
                      <a:gd name="T44" fmla="*/ 5 w 350"/>
                      <a:gd name="T45" fmla="*/ 26 h 85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350"/>
                      <a:gd name="T70" fmla="*/ 0 h 85"/>
                      <a:gd name="T71" fmla="*/ 350 w 350"/>
                      <a:gd name="T72" fmla="*/ 85 h 85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350" h="85">
                        <a:moveTo>
                          <a:pt x="5" y="26"/>
                        </a:moveTo>
                        <a:lnTo>
                          <a:pt x="37" y="7"/>
                        </a:lnTo>
                        <a:lnTo>
                          <a:pt x="64" y="0"/>
                        </a:lnTo>
                        <a:lnTo>
                          <a:pt x="102" y="0"/>
                        </a:lnTo>
                        <a:lnTo>
                          <a:pt x="180" y="0"/>
                        </a:lnTo>
                        <a:lnTo>
                          <a:pt x="241" y="2"/>
                        </a:lnTo>
                        <a:lnTo>
                          <a:pt x="278" y="4"/>
                        </a:lnTo>
                        <a:lnTo>
                          <a:pt x="318" y="4"/>
                        </a:lnTo>
                        <a:lnTo>
                          <a:pt x="336" y="4"/>
                        </a:lnTo>
                        <a:lnTo>
                          <a:pt x="347" y="13"/>
                        </a:lnTo>
                        <a:lnTo>
                          <a:pt x="350" y="35"/>
                        </a:lnTo>
                        <a:lnTo>
                          <a:pt x="345" y="63"/>
                        </a:lnTo>
                        <a:lnTo>
                          <a:pt x="340" y="82"/>
                        </a:lnTo>
                        <a:lnTo>
                          <a:pt x="324" y="85"/>
                        </a:lnTo>
                        <a:lnTo>
                          <a:pt x="275" y="83"/>
                        </a:lnTo>
                        <a:lnTo>
                          <a:pt x="236" y="85"/>
                        </a:lnTo>
                        <a:lnTo>
                          <a:pt x="69" y="85"/>
                        </a:lnTo>
                        <a:lnTo>
                          <a:pt x="51" y="82"/>
                        </a:lnTo>
                        <a:lnTo>
                          <a:pt x="34" y="82"/>
                        </a:lnTo>
                        <a:lnTo>
                          <a:pt x="18" y="82"/>
                        </a:lnTo>
                        <a:lnTo>
                          <a:pt x="2" y="78"/>
                        </a:lnTo>
                        <a:lnTo>
                          <a:pt x="0" y="55"/>
                        </a:lnTo>
                        <a:lnTo>
                          <a:pt x="5" y="26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02" name="Group 245"/>
                  <p:cNvGrpSpPr>
                    <a:grpSpLocks/>
                  </p:cNvGrpSpPr>
                  <p:nvPr/>
                </p:nvGrpSpPr>
                <p:grpSpPr bwMode="auto">
                  <a:xfrm>
                    <a:off x="2396" y="2785"/>
                    <a:ext cx="349" cy="85"/>
                    <a:chOff x="2396" y="2785"/>
                    <a:chExt cx="349" cy="85"/>
                  </a:xfrm>
                </p:grpSpPr>
                <p:sp>
                  <p:nvSpPr>
                    <p:cNvPr id="6203" name="Freeform 246"/>
                    <p:cNvSpPr>
                      <a:spLocks/>
                    </p:cNvSpPr>
                    <p:nvPr/>
                  </p:nvSpPr>
                  <p:spPr bwMode="auto">
                    <a:xfrm>
                      <a:off x="2396" y="2785"/>
                      <a:ext cx="72" cy="79"/>
                    </a:xfrm>
                    <a:custGeom>
                      <a:avLst/>
                      <a:gdLst>
                        <a:gd name="T0" fmla="*/ 37 w 72"/>
                        <a:gd name="T1" fmla="*/ 4 h 79"/>
                        <a:gd name="T2" fmla="*/ 18 w 72"/>
                        <a:gd name="T3" fmla="*/ 13 h 79"/>
                        <a:gd name="T4" fmla="*/ 1 w 72"/>
                        <a:gd name="T5" fmla="*/ 25 h 79"/>
                        <a:gd name="T6" fmla="*/ 0 w 72"/>
                        <a:gd name="T7" fmla="*/ 40 h 79"/>
                        <a:gd name="T8" fmla="*/ 1 w 72"/>
                        <a:gd name="T9" fmla="*/ 63 h 79"/>
                        <a:gd name="T10" fmla="*/ 2 w 72"/>
                        <a:gd name="T11" fmla="*/ 76 h 79"/>
                        <a:gd name="T12" fmla="*/ 20 w 72"/>
                        <a:gd name="T13" fmla="*/ 79 h 79"/>
                        <a:gd name="T14" fmla="*/ 37 w 72"/>
                        <a:gd name="T15" fmla="*/ 79 h 79"/>
                        <a:gd name="T16" fmla="*/ 45 w 72"/>
                        <a:gd name="T17" fmla="*/ 77 h 79"/>
                        <a:gd name="T18" fmla="*/ 45 w 72"/>
                        <a:gd name="T19" fmla="*/ 69 h 79"/>
                        <a:gd name="T20" fmla="*/ 42 w 72"/>
                        <a:gd name="T21" fmla="*/ 50 h 79"/>
                        <a:gd name="T22" fmla="*/ 42 w 72"/>
                        <a:gd name="T23" fmla="*/ 29 h 79"/>
                        <a:gd name="T24" fmla="*/ 47 w 72"/>
                        <a:gd name="T25" fmla="*/ 20 h 79"/>
                        <a:gd name="T26" fmla="*/ 63 w 72"/>
                        <a:gd name="T27" fmla="*/ 9 h 79"/>
                        <a:gd name="T28" fmla="*/ 72 w 72"/>
                        <a:gd name="T29" fmla="*/ 1 h 79"/>
                        <a:gd name="T30" fmla="*/ 66 w 72"/>
                        <a:gd name="T31" fmla="*/ 0 h 79"/>
                        <a:gd name="T32" fmla="*/ 55 w 72"/>
                        <a:gd name="T33" fmla="*/ 8 h 79"/>
                        <a:gd name="T34" fmla="*/ 44 w 72"/>
                        <a:gd name="T35" fmla="*/ 18 h 79"/>
                        <a:gd name="T36" fmla="*/ 36 w 72"/>
                        <a:gd name="T37" fmla="*/ 25 h 79"/>
                        <a:gd name="T38" fmla="*/ 23 w 72"/>
                        <a:gd name="T39" fmla="*/ 25 h 79"/>
                        <a:gd name="T40" fmla="*/ 12 w 72"/>
                        <a:gd name="T41" fmla="*/ 23 h 79"/>
                        <a:gd name="T42" fmla="*/ 21 w 72"/>
                        <a:gd name="T43" fmla="*/ 17 h 79"/>
                        <a:gd name="T44" fmla="*/ 37 w 72"/>
                        <a:gd name="T45" fmla="*/ 4 h 79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2"/>
                        <a:gd name="T70" fmla="*/ 0 h 79"/>
                        <a:gd name="T71" fmla="*/ 72 w 72"/>
                        <a:gd name="T72" fmla="*/ 79 h 79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2" h="79">
                          <a:moveTo>
                            <a:pt x="37" y="4"/>
                          </a:moveTo>
                          <a:lnTo>
                            <a:pt x="18" y="13"/>
                          </a:lnTo>
                          <a:lnTo>
                            <a:pt x="1" y="25"/>
                          </a:lnTo>
                          <a:lnTo>
                            <a:pt x="0" y="40"/>
                          </a:lnTo>
                          <a:lnTo>
                            <a:pt x="1" y="63"/>
                          </a:lnTo>
                          <a:lnTo>
                            <a:pt x="2" y="76"/>
                          </a:lnTo>
                          <a:lnTo>
                            <a:pt x="20" y="79"/>
                          </a:lnTo>
                          <a:lnTo>
                            <a:pt x="37" y="79"/>
                          </a:lnTo>
                          <a:lnTo>
                            <a:pt x="45" y="77"/>
                          </a:lnTo>
                          <a:lnTo>
                            <a:pt x="45" y="69"/>
                          </a:lnTo>
                          <a:lnTo>
                            <a:pt x="42" y="50"/>
                          </a:lnTo>
                          <a:lnTo>
                            <a:pt x="42" y="29"/>
                          </a:lnTo>
                          <a:lnTo>
                            <a:pt x="47" y="20"/>
                          </a:lnTo>
                          <a:lnTo>
                            <a:pt x="63" y="9"/>
                          </a:lnTo>
                          <a:lnTo>
                            <a:pt x="72" y="1"/>
                          </a:lnTo>
                          <a:lnTo>
                            <a:pt x="66" y="0"/>
                          </a:lnTo>
                          <a:lnTo>
                            <a:pt x="55" y="8"/>
                          </a:lnTo>
                          <a:lnTo>
                            <a:pt x="44" y="18"/>
                          </a:lnTo>
                          <a:lnTo>
                            <a:pt x="36" y="25"/>
                          </a:lnTo>
                          <a:lnTo>
                            <a:pt x="23" y="25"/>
                          </a:lnTo>
                          <a:lnTo>
                            <a:pt x="12" y="23"/>
                          </a:lnTo>
                          <a:lnTo>
                            <a:pt x="21" y="17"/>
                          </a:lnTo>
                          <a:lnTo>
                            <a:pt x="37" y="4"/>
                          </a:lnTo>
                          <a:close/>
                        </a:path>
                      </a:pathLst>
                    </a:custGeom>
                    <a:solidFill>
                      <a:srgbClr val="402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04" name="Freeform 247"/>
                    <p:cNvSpPr>
                      <a:spLocks/>
                    </p:cNvSpPr>
                    <p:nvPr/>
                  </p:nvSpPr>
                  <p:spPr bwMode="auto">
                    <a:xfrm>
                      <a:off x="2443" y="2787"/>
                      <a:ext cx="302" cy="83"/>
                    </a:xfrm>
                    <a:custGeom>
                      <a:avLst/>
                      <a:gdLst>
                        <a:gd name="T0" fmla="*/ 0 w 302"/>
                        <a:gd name="T1" fmla="*/ 72 h 83"/>
                        <a:gd name="T2" fmla="*/ 20 w 302"/>
                        <a:gd name="T3" fmla="*/ 78 h 83"/>
                        <a:gd name="T4" fmla="*/ 48 w 302"/>
                        <a:gd name="T5" fmla="*/ 78 h 83"/>
                        <a:gd name="T6" fmla="*/ 84 w 302"/>
                        <a:gd name="T7" fmla="*/ 78 h 83"/>
                        <a:gd name="T8" fmla="*/ 198 w 302"/>
                        <a:gd name="T9" fmla="*/ 78 h 83"/>
                        <a:gd name="T10" fmla="*/ 217 w 302"/>
                        <a:gd name="T11" fmla="*/ 77 h 83"/>
                        <a:gd name="T12" fmla="*/ 250 w 302"/>
                        <a:gd name="T13" fmla="*/ 75 h 83"/>
                        <a:gd name="T14" fmla="*/ 263 w 302"/>
                        <a:gd name="T15" fmla="*/ 74 h 83"/>
                        <a:gd name="T16" fmla="*/ 271 w 302"/>
                        <a:gd name="T17" fmla="*/ 64 h 83"/>
                        <a:gd name="T18" fmla="*/ 273 w 302"/>
                        <a:gd name="T19" fmla="*/ 50 h 83"/>
                        <a:gd name="T20" fmla="*/ 274 w 302"/>
                        <a:gd name="T21" fmla="*/ 32 h 83"/>
                        <a:gd name="T22" fmla="*/ 275 w 302"/>
                        <a:gd name="T23" fmla="*/ 18 h 83"/>
                        <a:gd name="T24" fmla="*/ 273 w 302"/>
                        <a:gd name="T25" fmla="*/ 7 h 83"/>
                        <a:gd name="T26" fmla="*/ 266 w 302"/>
                        <a:gd name="T27" fmla="*/ 2 h 83"/>
                        <a:gd name="T28" fmla="*/ 268 w 302"/>
                        <a:gd name="T29" fmla="*/ 0 h 83"/>
                        <a:gd name="T30" fmla="*/ 276 w 302"/>
                        <a:gd name="T31" fmla="*/ 2 h 83"/>
                        <a:gd name="T32" fmla="*/ 281 w 302"/>
                        <a:gd name="T33" fmla="*/ 13 h 83"/>
                        <a:gd name="T34" fmla="*/ 279 w 302"/>
                        <a:gd name="T35" fmla="*/ 27 h 83"/>
                        <a:gd name="T36" fmla="*/ 278 w 302"/>
                        <a:gd name="T37" fmla="*/ 38 h 83"/>
                        <a:gd name="T38" fmla="*/ 282 w 302"/>
                        <a:gd name="T39" fmla="*/ 50 h 83"/>
                        <a:gd name="T40" fmla="*/ 292 w 302"/>
                        <a:gd name="T41" fmla="*/ 51 h 83"/>
                        <a:gd name="T42" fmla="*/ 298 w 302"/>
                        <a:gd name="T43" fmla="*/ 50 h 83"/>
                        <a:gd name="T44" fmla="*/ 298 w 302"/>
                        <a:gd name="T45" fmla="*/ 34 h 83"/>
                        <a:gd name="T46" fmla="*/ 295 w 302"/>
                        <a:gd name="T47" fmla="*/ 18 h 83"/>
                        <a:gd name="T48" fmla="*/ 286 w 302"/>
                        <a:gd name="T49" fmla="*/ 7 h 83"/>
                        <a:gd name="T50" fmla="*/ 292 w 302"/>
                        <a:gd name="T51" fmla="*/ 8 h 83"/>
                        <a:gd name="T52" fmla="*/ 299 w 302"/>
                        <a:gd name="T53" fmla="*/ 21 h 83"/>
                        <a:gd name="T54" fmla="*/ 302 w 302"/>
                        <a:gd name="T55" fmla="*/ 40 h 83"/>
                        <a:gd name="T56" fmla="*/ 299 w 302"/>
                        <a:gd name="T57" fmla="*/ 56 h 83"/>
                        <a:gd name="T58" fmla="*/ 295 w 302"/>
                        <a:gd name="T59" fmla="*/ 69 h 83"/>
                        <a:gd name="T60" fmla="*/ 289 w 302"/>
                        <a:gd name="T61" fmla="*/ 77 h 83"/>
                        <a:gd name="T62" fmla="*/ 284 w 302"/>
                        <a:gd name="T63" fmla="*/ 78 h 83"/>
                        <a:gd name="T64" fmla="*/ 268 w 302"/>
                        <a:gd name="T65" fmla="*/ 80 h 83"/>
                        <a:gd name="T66" fmla="*/ 239 w 302"/>
                        <a:gd name="T67" fmla="*/ 81 h 83"/>
                        <a:gd name="T68" fmla="*/ 209 w 302"/>
                        <a:gd name="T69" fmla="*/ 83 h 83"/>
                        <a:gd name="T70" fmla="*/ 29 w 302"/>
                        <a:gd name="T71" fmla="*/ 83 h 83"/>
                        <a:gd name="T72" fmla="*/ 0 w 302"/>
                        <a:gd name="T73" fmla="*/ 72 h 83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w 302"/>
                        <a:gd name="T112" fmla="*/ 0 h 83"/>
                        <a:gd name="T113" fmla="*/ 302 w 302"/>
                        <a:gd name="T114" fmla="*/ 83 h 83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T111" t="T112" r="T113" b="T114"/>
                      <a:pathLst>
                        <a:path w="302" h="83">
                          <a:moveTo>
                            <a:pt x="0" y="72"/>
                          </a:moveTo>
                          <a:lnTo>
                            <a:pt x="20" y="78"/>
                          </a:lnTo>
                          <a:lnTo>
                            <a:pt x="48" y="78"/>
                          </a:lnTo>
                          <a:lnTo>
                            <a:pt x="84" y="78"/>
                          </a:lnTo>
                          <a:lnTo>
                            <a:pt x="198" y="78"/>
                          </a:lnTo>
                          <a:lnTo>
                            <a:pt x="217" y="77"/>
                          </a:lnTo>
                          <a:lnTo>
                            <a:pt x="250" y="75"/>
                          </a:lnTo>
                          <a:lnTo>
                            <a:pt x="263" y="74"/>
                          </a:lnTo>
                          <a:lnTo>
                            <a:pt x="271" y="64"/>
                          </a:lnTo>
                          <a:lnTo>
                            <a:pt x="273" y="50"/>
                          </a:lnTo>
                          <a:lnTo>
                            <a:pt x="274" y="32"/>
                          </a:lnTo>
                          <a:lnTo>
                            <a:pt x="275" y="18"/>
                          </a:lnTo>
                          <a:lnTo>
                            <a:pt x="273" y="7"/>
                          </a:lnTo>
                          <a:lnTo>
                            <a:pt x="266" y="2"/>
                          </a:lnTo>
                          <a:lnTo>
                            <a:pt x="268" y="0"/>
                          </a:lnTo>
                          <a:lnTo>
                            <a:pt x="276" y="2"/>
                          </a:lnTo>
                          <a:lnTo>
                            <a:pt x="281" y="13"/>
                          </a:lnTo>
                          <a:lnTo>
                            <a:pt x="279" y="27"/>
                          </a:lnTo>
                          <a:lnTo>
                            <a:pt x="278" y="38"/>
                          </a:lnTo>
                          <a:lnTo>
                            <a:pt x="282" y="50"/>
                          </a:lnTo>
                          <a:lnTo>
                            <a:pt x="292" y="51"/>
                          </a:lnTo>
                          <a:lnTo>
                            <a:pt x="298" y="50"/>
                          </a:lnTo>
                          <a:lnTo>
                            <a:pt x="298" y="34"/>
                          </a:lnTo>
                          <a:lnTo>
                            <a:pt x="295" y="18"/>
                          </a:lnTo>
                          <a:lnTo>
                            <a:pt x="286" y="7"/>
                          </a:lnTo>
                          <a:lnTo>
                            <a:pt x="292" y="8"/>
                          </a:lnTo>
                          <a:lnTo>
                            <a:pt x="299" y="21"/>
                          </a:lnTo>
                          <a:lnTo>
                            <a:pt x="302" y="40"/>
                          </a:lnTo>
                          <a:lnTo>
                            <a:pt x="299" y="56"/>
                          </a:lnTo>
                          <a:lnTo>
                            <a:pt x="295" y="69"/>
                          </a:lnTo>
                          <a:lnTo>
                            <a:pt x="289" y="77"/>
                          </a:lnTo>
                          <a:lnTo>
                            <a:pt x="284" y="78"/>
                          </a:lnTo>
                          <a:lnTo>
                            <a:pt x="268" y="80"/>
                          </a:lnTo>
                          <a:lnTo>
                            <a:pt x="239" y="81"/>
                          </a:lnTo>
                          <a:lnTo>
                            <a:pt x="209" y="83"/>
                          </a:lnTo>
                          <a:lnTo>
                            <a:pt x="29" y="83"/>
                          </a:lnTo>
                          <a:lnTo>
                            <a:pt x="0" y="72"/>
                          </a:lnTo>
                          <a:close/>
                        </a:path>
                      </a:pathLst>
                    </a:custGeom>
                    <a:solidFill>
                      <a:srgbClr val="402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176" name="Group 248"/>
                <p:cNvGrpSpPr>
                  <a:grpSpLocks/>
                </p:cNvGrpSpPr>
                <p:nvPr/>
              </p:nvGrpSpPr>
              <p:grpSpPr bwMode="auto">
                <a:xfrm rot="-5400000">
                  <a:off x="1255" y="2297"/>
                  <a:ext cx="267" cy="474"/>
                  <a:chOff x="2928" y="2877"/>
                  <a:chExt cx="267" cy="474"/>
                </a:xfrm>
              </p:grpSpPr>
              <p:sp>
                <p:nvSpPr>
                  <p:cNvPr id="6193" name="Freeform 249"/>
                  <p:cNvSpPr>
                    <a:spLocks/>
                  </p:cNvSpPr>
                  <p:nvPr/>
                </p:nvSpPr>
                <p:spPr bwMode="auto">
                  <a:xfrm>
                    <a:off x="2933" y="2879"/>
                    <a:ext cx="260" cy="472"/>
                  </a:xfrm>
                  <a:custGeom>
                    <a:avLst/>
                    <a:gdLst>
                      <a:gd name="T0" fmla="*/ 6 w 260"/>
                      <a:gd name="T1" fmla="*/ 472 h 472"/>
                      <a:gd name="T2" fmla="*/ 0 w 260"/>
                      <a:gd name="T3" fmla="*/ 447 h 472"/>
                      <a:gd name="T4" fmla="*/ 0 w 260"/>
                      <a:gd name="T5" fmla="*/ 426 h 472"/>
                      <a:gd name="T6" fmla="*/ 0 w 260"/>
                      <a:gd name="T7" fmla="*/ 375 h 472"/>
                      <a:gd name="T8" fmla="*/ 3 w 260"/>
                      <a:gd name="T9" fmla="*/ 324 h 472"/>
                      <a:gd name="T10" fmla="*/ 6 w 260"/>
                      <a:gd name="T11" fmla="*/ 297 h 472"/>
                      <a:gd name="T12" fmla="*/ 11 w 260"/>
                      <a:gd name="T13" fmla="*/ 255 h 472"/>
                      <a:gd name="T14" fmla="*/ 8 w 260"/>
                      <a:gd name="T15" fmla="*/ 185 h 472"/>
                      <a:gd name="T16" fmla="*/ 14 w 260"/>
                      <a:gd name="T17" fmla="*/ 150 h 472"/>
                      <a:gd name="T18" fmla="*/ 22 w 260"/>
                      <a:gd name="T19" fmla="*/ 118 h 472"/>
                      <a:gd name="T20" fmla="*/ 30 w 260"/>
                      <a:gd name="T21" fmla="*/ 91 h 472"/>
                      <a:gd name="T22" fmla="*/ 30 w 260"/>
                      <a:gd name="T23" fmla="*/ 62 h 472"/>
                      <a:gd name="T24" fmla="*/ 35 w 260"/>
                      <a:gd name="T25" fmla="*/ 40 h 472"/>
                      <a:gd name="T26" fmla="*/ 48 w 260"/>
                      <a:gd name="T27" fmla="*/ 24 h 472"/>
                      <a:gd name="T28" fmla="*/ 54 w 260"/>
                      <a:gd name="T29" fmla="*/ 6 h 472"/>
                      <a:gd name="T30" fmla="*/ 81 w 260"/>
                      <a:gd name="T31" fmla="*/ 3 h 472"/>
                      <a:gd name="T32" fmla="*/ 129 w 260"/>
                      <a:gd name="T33" fmla="*/ 0 h 472"/>
                      <a:gd name="T34" fmla="*/ 177 w 260"/>
                      <a:gd name="T35" fmla="*/ 6 h 472"/>
                      <a:gd name="T36" fmla="*/ 198 w 260"/>
                      <a:gd name="T37" fmla="*/ 11 h 472"/>
                      <a:gd name="T38" fmla="*/ 209 w 260"/>
                      <a:gd name="T39" fmla="*/ 35 h 472"/>
                      <a:gd name="T40" fmla="*/ 217 w 260"/>
                      <a:gd name="T41" fmla="*/ 67 h 472"/>
                      <a:gd name="T42" fmla="*/ 214 w 260"/>
                      <a:gd name="T43" fmla="*/ 94 h 472"/>
                      <a:gd name="T44" fmla="*/ 220 w 260"/>
                      <a:gd name="T45" fmla="*/ 137 h 472"/>
                      <a:gd name="T46" fmla="*/ 225 w 260"/>
                      <a:gd name="T47" fmla="*/ 182 h 472"/>
                      <a:gd name="T48" fmla="*/ 217 w 260"/>
                      <a:gd name="T49" fmla="*/ 236 h 472"/>
                      <a:gd name="T50" fmla="*/ 212 w 260"/>
                      <a:gd name="T51" fmla="*/ 244 h 472"/>
                      <a:gd name="T52" fmla="*/ 220 w 260"/>
                      <a:gd name="T53" fmla="*/ 257 h 472"/>
                      <a:gd name="T54" fmla="*/ 214 w 260"/>
                      <a:gd name="T55" fmla="*/ 273 h 472"/>
                      <a:gd name="T56" fmla="*/ 238 w 260"/>
                      <a:gd name="T57" fmla="*/ 287 h 472"/>
                      <a:gd name="T58" fmla="*/ 252 w 260"/>
                      <a:gd name="T59" fmla="*/ 322 h 472"/>
                      <a:gd name="T60" fmla="*/ 260 w 260"/>
                      <a:gd name="T61" fmla="*/ 362 h 472"/>
                      <a:gd name="T62" fmla="*/ 257 w 260"/>
                      <a:gd name="T63" fmla="*/ 397 h 472"/>
                      <a:gd name="T64" fmla="*/ 260 w 260"/>
                      <a:gd name="T65" fmla="*/ 447 h 472"/>
                      <a:gd name="T66" fmla="*/ 257 w 260"/>
                      <a:gd name="T67" fmla="*/ 466 h 472"/>
                      <a:gd name="T68" fmla="*/ 241 w 260"/>
                      <a:gd name="T69" fmla="*/ 469 h 472"/>
                      <a:gd name="T70" fmla="*/ 193 w 260"/>
                      <a:gd name="T71" fmla="*/ 466 h 472"/>
                      <a:gd name="T72" fmla="*/ 134 w 260"/>
                      <a:gd name="T73" fmla="*/ 466 h 472"/>
                      <a:gd name="T74" fmla="*/ 78 w 260"/>
                      <a:gd name="T75" fmla="*/ 464 h 472"/>
                      <a:gd name="T76" fmla="*/ 6 w 260"/>
                      <a:gd name="T77" fmla="*/ 472 h 472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w 260"/>
                      <a:gd name="T118" fmla="*/ 0 h 472"/>
                      <a:gd name="T119" fmla="*/ 260 w 260"/>
                      <a:gd name="T120" fmla="*/ 472 h 472"/>
                    </a:gdLst>
                    <a:ahLst/>
                    <a:cxnLst>
                      <a:cxn ang="T78">
                        <a:pos x="T0" y="T1"/>
                      </a:cxn>
                      <a:cxn ang="T79">
                        <a:pos x="T2" y="T3"/>
                      </a:cxn>
                      <a:cxn ang="T80">
                        <a:pos x="T4" y="T5"/>
                      </a:cxn>
                      <a:cxn ang="T81">
                        <a:pos x="T6" y="T7"/>
                      </a:cxn>
                      <a:cxn ang="T82">
                        <a:pos x="T8" y="T9"/>
                      </a:cxn>
                      <a:cxn ang="T83">
                        <a:pos x="T10" y="T11"/>
                      </a:cxn>
                      <a:cxn ang="T84">
                        <a:pos x="T12" y="T13"/>
                      </a:cxn>
                      <a:cxn ang="T85">
                        <a:pos x="T14" y="T15"/>
                      </a:cxn>
                      <a:cxn ang="T86">
                        <a:pos x="T16" y="T17"/>
                      </a:cxn>
                      <a:cxn ang="T87">
                        <a:pos x="T18" y="T19"/>
                      </a:cxn>
                      <a:cxn ang="T88">
                        <a:pos x="T20" y="T21"/>
                      </a:cxn>
                      <a:cxn ang="T89">
                        <a:pos x="T22" y="T23"/>
                      </a:cxn>
                      <a:cxn ang="T90">
                        <a:pos x="T24" y="T25"/>
                      </a:cxn>
                      <a:cxn ang="T91">
                        <a:pos x="T26" y="T27"/>
                      </a:cxn>
                      <a:cxn ang="T92">
                        <a:pos x="T28" y="T29"/>
                      </a:cxn>
                      <a:cxn ang="T93">
                        <a:pos x="T30" y="T31"/>
                      </a:cxn>
                      <a:cxn ang="T94">
                        <a:pos x="T32" y="T33"/>
                      </a:cxn>
                      <a:cxn ang="T95">
                        <a:pos x="T34" y="T35"/>
                      </a:cxn>
                      <a:cxn ang="T96">
                        <a:pos x="T36" y="T37"/>
                      </a:cxn>
                      <a:cxn ang="T97">
                        <a:pos x="T38" y="T39"/>
                      </a:cxn>
                      <a:cxn ang="T98">
                        <a:pos x="T40" y="T41"/>
                      </a:cxn>
                      <a:cxn ang="T99">
                        <a:pos x="T42" y="T43"/>
                      </a:cxn>
                      <a:cxn ang="T100">
                        <a:pos x="T44" y="T45"/>
                      </a:cxn>
                      <a:cxn ang="T101">
                        <a:pos x="T46" y="T47"/>
                      </a:cxn>
                      <a:cxn ang="T102">
                        <a:pos x="T48" y="T49"/>
                      </a:cxn>
                      <a:cxn ang="T103">
                        <a:pos x="T50" y="T51"/>
                      </a:cxn>
                      <a:cxn ang="T104">
                        <a:pos x="T52" y="T53"/>
                      </a:cxn>
                      <a:cxn ang="T105">
                        <a:pos x="T54" y="T55"/>
                      </a:cxn>
                      <a:cxn ang="T106">
                        <a:pos x="T56" y="T57"/>
                      </a:cxn>
                      <a:cxn ang="T107">
                        <a:pos x="T58" y="T59"/>
                      </a:cxn>
                      <a:cxn ang="T108">
                        <a:pos x="T60" y="T61"/>
                      </a:cxn>
                      <a:cxn ang="T109">
                        <a:pos x="T62" y="T63"/>
                      </a:cxn>
                      <a:cxn ang="T110">
                        <a:pos x="T64" y="T65"/>
                      </a:cxn>
                      <a:cxn ang="T111">
                        <a:pos x="T66" y="T67"/>
                      </a:cxn>
                      <a:cxn ang="T112">
                        <a:pos x="T68" y="T69"/>
                      </a:cxn>
                      <a:cxn ang="T113">
                        <a:pos x="T70" y="T71"/>
                      </a:cxn>
                      <a:cxn ang="T114">
                        <a:pos x="T72" y="T73"/>
                      </a:cxn>
                      <a:cxn ang="T115">
                        <a:pos x="T74" y="T75"/>
                      </a:cxn>
                      <a:cxn ang="T116">
                        <a:pos x="T76" y="T77"/>
                      </a:cxn>
                    </a:cxnLst>
                    <a:rect l="T117" t="T118" r="T119" b="T120"/>
                    <a:pathLst>
                      <a:path w="260" h="472">
                        <a:moveTo>
                          <a:pt x="6" y="472"/>
                        </a:moveTo>
                        <a:lnTo>
                          <a:pt x="0" y="447"/>
                        </a:lnTo>
                        <a:lnTo>
                          <a:pt x="0" y="426"/>
                        </a:lnTo>
                        <a:lnTo>
                          <a:pt x="0" y="375"/>
                        </a:lnTo>
                        <a:lnTo>
                          <a:pt x="3" y="324"/>
                        </a:lnTo>
                        <a:lnTo>
                          <a:pt x="6" y="297"/>
                        </a:lnTo>
                        <a:lnTo>
                          <a:pt x="11" y="255"/>
                        </a:lnTo>
                        <a:lnTo>
                          <a:pt x="8" y="185"/>
                        </a:lnTo>
                        <a:lnTo>
                          <a:pt x="14" y="150"/>
                        </a:lnTo>
                        <a:lnTo>
                          <a:pt x="22" y="118"/>
                        </a:lnTo>
                        <a:lnTo>
                          <a:pt x="30" y="91"/>
                        </a:lnTo>
                        <a:lnTo>
                          <a:pt x="30" y="62"/>
                        </a:lnTo>
                        <a:lnTo>
                          <a:pt x="35" y="40"/>
                        </a:lnTo>
                        <a:lnTo>
                          <a:pt x="48" y="24"/>
                        </a:lnTo>
                        <a:lnTo>
                          <a:pt x="54" y="6"/>
                        </a:lnTo>
                        <a:lnTo>
                          <a:pt x="81" y="3"/>
                        </a:lnTo>
                        <a:lnTo>
                          <a:pt x="129" y="0"/>
                        </a:lnTo>
                        <a:lnTo>
                          <a:pt x="177" y="6"/>
                        </a:lnTo>
                        <a:lnTo>
                          <a:pt x="198" y="11"/>
                        </a:lnTo>
                        <a:lnTo>
                          <a:pt x="209" y="35"/>
                        </a:lnTo>
                        <a:lnTo>
                          <a:pt x="217" y="67"/>
                        </a:lnTo>
                        <a:lnTo>
                          <a:pt x="214" y="94"/>
                        </a:lnTo>
                        <a:lnTo>
                          <a:pt x="220" y="137"/>
                        </a:lnTo>
                        <a:lnTo>
                          <a:pt x="225" y="182"/>
                        </a:lnTo>
                        <a:lnTo>
                          <a:pt x="217" y="236"/>
                        </a:lnTo>
                        <a:lnTo>
                          <a:pt x="212" y="244"/>
                        </a:lnTo>
                        <a:lnTo>
                          <a:pt x="220" y="257"/>
                        </a:lnTo>
                        <a:lnTo>
                          <a:pt x="214" y="273"/>
                        </a:lnTo>
                        <a:lnTo>
                          <a:pt x="238" y="287"/>
                        </a:lnTo>
                        <a:lnTo>
                          <a:pt x="252" y="322"/>
                        </a:lnTo>
                        <a:lnTo>
                          <a:pt x="260" y="362"/>
                        </a:lnTo>
                        <a:lnTo>
                          <a:pt x="257" y="397"/>
                        </a:lnTo>
                        <a:lnTo>
                          <a:pt x="260" y="447"/>
                        </a:lnTo>
                        <a:lnTo>
                          <a:pt x="257" y="466"/>
                        </a:lnTo>
                        <a:lnTo>
                          <a:pt x="241" y="469"/>
                        </a:lnTo>
                        <a:lnTo>
                          <a:pt x="193" y="466"/>
                        </a:lnTo>
                        <a:lnTo>
                          <a:pt x="134" y="466"/>
                        </a:lnTo>
                        <a:lnTo>
                          <a:pt x="78" y="464"/>
                        </a:lnTo>
                        <a:lnTo>
                          <a:pt x="6" y="472"/>
                        </a:lnTo>
                        <a:close/>
                      </a:path>
                    </a:pathLst>
                  </a:custGeom>
                  <a:solidFill>
                    <a:srgbClr val="804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194" name="Group 250"/>
                  <p:cNvGrpSpPr>
                    <a:grpSpLocks/>
                  </p:cNvGrpSpPr>
                  <p:nvPr/>
                </p:nvGrpSpPr>
                <p:grpSpPr bwMode="auto">
                  <a:xfrm>
                    <a:off x="2928" y="2877"/>
                    <a:ext cx="267" cy="471"/>
                    <a:chOff x="2928" y="2877"/>
                    <a:chExt cx="267" cy="471"/>
                  </a:xfrm>
                </p:grpSpPr>
                <p:grpSp>
                  <p:nvGrpSpPr>
                    <p:cNvPr id="6195" name="Group 2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8" y="2911"/>
                      <a:ext cx="267" cy="434"/>
                      <a:chOff x="2928" y="2911"/>
                      <a:chExt cx="267" cy="434"/>
                    </a:xfrm>
                  </p:grpSpPr>
                  <p:sp>
                    <p:nvSpPr>
                      <p:cNvPr id="6199" name="Freeform 2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28" y="2911"/>
                        <a:ext cx="115" cy="434"/>
                      </a:xfrm>
                      <a:custGeom>
                        <a:avLst/>
                        <a:gdLst>
                          <a:gd name="T0" fmla="*/ 45 w 115"/>
                          <a:gd name="T1" fmla="*/ 0 h 434"/>
                          <a:gd name="T2" fmla="*/ 48 w 115"/>
                          <a:gd name="T3" fmla="*/ 30 h 434"/>
                          <a:gd name="T4" fmla="*/ 67 w 115"/>
                          <a:gd name="T5" fmla="*/ 51 h 434"/>
                          <a:gd name="T6" fmla="*/ 88 w 115"/>
                          <a:gd name="T7" fmla="*/ 67 h 434"/>
                          <a:gd name="T8" fmla="*/ 104 w 115"/>
                          <a:gd name="T9" fmla="*/ 86 h 434"/>
                          <a:gd name="T10" fmla="*/ 115 w 115"/>
                          <a:gd name="T11" fmla="*/ 105 h 434"/>
                          <a:gd name="T12" fmla="*/ 115 w 115"/>
                          <a:gd name="T13" fmla="*/ 118 h 434"/>
                          <a:gd name="T14" fmla="*/ 96 w 115"/>
                          <a:gd name="T15" fmla="*/ 118 h 434"/>
                          <a:gd name="T16" fmla="*/ 80 w 115"/>
                          <a:gd name="T17" fmla="*/ 105 h 434"/>
                          <a:gd name="T18" fmla="*/ 67 w 115"/>
                          <a:gd name="T19" fmla="*/ 89 h 434"/>
                          <a:gd name="T20" fmla="*/ 53 w 115"/>
                          <a:gd name="T21" fmla="*/ 86 h 434"/>
                          <a:gd name="T22" fmla="*/ 40 w 115"/>
                          <a:gd name="T23" fmla="*/ 97 h 434"/>
                          <a:gd name="T24" fmla="*/ 48 w 115"/>
                          <a:gd name="T25" fmla="*/ 116 h 434"/>
                          <a:gd name="T26" fmla="*/ 48 w 115"/>
                          <a:gd name="T27" fmla="*/ 126 h 434"/>
                          <a:gd name="T28" fmla="*/ 48 w 115"/>
                          <a:gd name="T29" fmla="*/ 174 h 434"/>
                          <a:gd name="T30" fmla="*/ 45 w 115"/>
                          <a:gd name="T31" fmla="*/ 220 h 434"/>
                          <a:gd name="T32" fmla="*/ 53 w 115"/>
                          <a:gd name="T33" fmla="*/ 271 h 434"/>
                          <a:gd name="T34" fmla="*/ 51 w 115"/>
                          <a:gd name="T35" fmla="*/ 316 h 434"/>
                          <a:gd name="T36" fmla="*/ 56 w 115"/>
                          <a:gd name="T37" fmla="*/ 359 h 434"/>
                          <a:gd name="T38" fmla="*/ 56 w 115"/>
                          <a:gd name="T39" fmla="*/ 391 h 434"/>
                          <a:gd name="T40" fmla="*/ 56 w 115"/>
                          <a:gd name="T41" fmla="*/ 423 h 434"/>
                          <a:gd name="T42" fmla="*/ 51 w 115"/>
                          <a:gd name="T43" fmla="*/ 434 h 434"/>
                          <a:gd name="T44" fmla="*/ 35 w 115"/>
                          <a:gd name="T45" fmla="*/ 434 h 434"/>
                          <a:gd name="T46" fmla="*/ 13 w 115"/>
                          <a:gd name="T47" fmla="*/ 434 h 434"/>
                          <a:gd name="T48" fmla="*/ 5 w 115"/>
                          <a:gd name="T49" fmla="*/ 429 h 434"/>
                          <a:gd name="T50" fmla="*/ 0 w 115"/>
                          <a:gd name="T51" fmla="*/ 418 h 434"/>
                          <a:gd name="T52" fmla="*/ 5 w 115"/>
                          <a:gd name="T53" fmla="*/ 407 h 434"/>
                          <a:gd name="T54" fmla="*/ 5 w 115"/>
                          <a:gd name="T55" fmla="*/ 383 h 434"/>
                          <a:gd name="T56" fmla="*/ 5 w 115"/>
                          <a:gd name="T57" fmla="*/ 338 h 434"/>
                          <a:gd name="T58" fmla="*/ 5 w 115"/>
                          <a:gd name="T59" fmla="*/ 316 h 434"/>
                          <a:gd name="T60" fmla="*/ 3 w 115"/>
                          <a:gd name="T61" fmla="*/ 292 h 434"/>
                          <a:gd name="T62" fmla="*/ 5 w 115"/>
                          <a:gd name="T63" fmla="*/ 263 h 434"/>
                          <a:gd name="T64" fmla="*/ 13 w 115"/>
                          <a:gd name="T65" fmla="*/ 236 h 434"/>
                          <a:gd name="T66" fmla="*/ 11 w 115"/>
                          <a:gd name="T67" fmla="*/ 196 h 434"/>
                          <a:gd name="T68" fmla="*/ 11 w 115"/>
                          <a:gd name="T69" fmla="*/ 153 h 434"/>
                          <a:gd name="T70" fmla="*/ 13 w 115"/>
                          <a:gd name="T71" fmla="*/ 124 h 434"/>
                          <a:gd name="T72" fmla="*/ 21 w 115"/>
                          <a:gd name="T73" fmla="*/ 91 h 434"/>
                          <a:gd name="T74" fmla="*/ 32 w 115"/>
                          <a:gd name="T75" fmla="*/ 73 h 434"/>
                          <a:gd name="T76" fmla="*/ 35 w 115"/>
                          <a:gd name="T77" fmla="*/ 54 h 434"/>
                          <a:gd name="T78" fmla="*/ 45 w 115"/>
                          <a:gd name="T79" fmla="*/ 0 h 434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w 115"/>
                          <a:gd name="T121" fmla="*/ 0 h 434"/>
                          <a:gd name="T122" fmla="*/ 115 w 115"/>
                          <a:gd name="T123" fmla="*/ 434 h 434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T120" t="T121" r="T122" b="T123"/>
                        <a:pathLst>
                          <a:path w="115" h="434">
                            <a:moveTo>
                              <a:pt x="45" y="0"/>
                            </a:moveTo>
                            <a:lnTo>
                              <a:pt x="48" y="30"/>
                            </a:lnTo>
                            <a:lnTo>
                              <a:pt x="67" y="51"/>
                            </a:lnTo>
                            <a:lnTo>
                              <a:pt x="88" y="67"/>
                            </a:lnTo>
                            <a:lnTo>
                              <a:pt x="104" y="86"/>
                            </a:lnTo>
                            <a:lnTo>
                              <a:pt x="115" y="105"/>
                            </a:lnTo>
                            <a:lnTo>
                              <a:pt x="115" y="118"/>
                            </a:lnTo>
                            <a:lnTo>
                              <a:pt x="96" y="118"/>
                            </a:lnTo>
                            <a:lnTo>
                              <a:pt x="80" y="105"/>
                            </a:lnTo>
                            <a:lnTo>
                              <a:pt x="67" y="89"/>
                            </a:lnTo>
                            <a:lnTo>
                              <a:pt x="53" y="86"/>
                            </a:lnTo>
                            <a:lnTo>
                              <a:pt x="40" y="97"/>
                            </a:lnTo>
                            <a:lnTo>
                              <a:pt x="48" y="116"/>
                            </a:lnTo>
                            <a:lnTo>
                              <a:pt x="48" y="126"/>
                            </a:lnTo>
                            <a:lnTo>
                              <a:pt x="48" y="174"/>
                            </a:lnTo>
                            <a:lnTo>
                              <a:pt x="45" y="220"/>
                            </a:lnTo>
                            <a:lnTo>
                              <a:pt x="53" y="271"/>
                            </a:lnTo>
                            <a:lnTo>
                              <a:pt x="51" y="316"/>
                            </a:lnTo>
                            <a:lnTo>
                              <a:pt x="56" y="359"/>
                            </a:lnTo>
                            <a:lnTo>
                              <a:pt x="56" y="391"/>
                            </a:lnTo>
                            <a:lnTo>
                              <a:pt x="56" y="423"/>
                            </a:lnTo>
                            <a:lnTo>
                              <a:pt x="51" y="434"/>
                            </a:lnTo>
                            <a:lnTo>
                              <a:pt x="35" y="434"/>
                            </a:lnTo>
                            <a:lnTo>
                              <a:pt x="13" y="434"/>
                            </a:lnTo>
                            <a:lnTo>
                              <a:pt x="5" y="429"/>
                            </a:lnTo>
                            <a:lnTo>
                              <a:pt x="0" y="418"/>
                            </a:lnTo>
                            <a:lnTo>
                              <a:pt x="5" y="407"/>
                            </a:lnTo>
                            <a:lnTo>
                              <a:pt x="5" y="383"/>
                            </a:lnTo>
                            <a:lnTo>
                              <a:pt x="5" y="338"/>
                            </a:lnTo>
                            <a:lnTo>
                              <a:pt x="5" y="316"/>
                            </a:lnTo>
                            <a:lnTo>
                              <a:pt x="3" y="292"/>
                            </a:lnTo>
                            <a:lnTo>
                              <a:pt x="5" y="263"/>
                            </a:lnTo>
                            <a:lnTo>
                              <a:pt x="13" y="236"/>
                            </a:lnTo>
                            <a:lnTo>
                              <a:pt x="11" y="196"/>
                            </a:lnTo>
                            <a:lnTo>
                              <a:pt x="11" y="153"/>
                            </a:lnTo>
                            <a:lnTo>
                              <a:pt x="13" y="124"/>
                            </a:lnTo>
                            <a:lnTo>
                              <a:pt x="21" y="91"/>
                            </a:lnTo>
                            <a:lnTo>
                              <a:pt x="32" y="73"/>
                            </a:lnTo>
                            <a:lnTo>
                              <a:pt x="35" y="54"/>
                            </a:lnTo>
                            <a:lnTo>
                              <a:pt x="45" y="0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00" name="Freeform 2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94" y="3131"/>
                        <a:ext cx="101" cy="214"/>
                      </a:xfrm>
                      <a:custGeom>
                        <a:avLst/>
                        <a:gdLst>
                          <a:gd name="T0" fmla="*/ 0 w 101"/>
                          <a:gd name="T1" fmla="*/ 3 h 214"/>
                          <a:gd name="T2" fmla="*/ 5 w 101"/>
                          <a:gd name="T3" fmla="*/ 32 h 214"/>
                          <a:gd name="T4" fmla="*/ 24 w 101"/>
                          <a:gd name="T5" fmla="*/ 67 h 214"/>
                          <a:gd name="T6" fmla="*/ 37 w 101"/>
                          <a:gd name="T7" fmla="*/ 83 h 214"/>
                          <a:gd name="T8" fmla="*/ 48 w 101"/>
                          <a:gd name="T9" fmla="*/ 99 h 214"/>
                          <a:gd name="T10" fmla="*/ 53 w 101"/>
                          <a:gd name="T11" fmla="*/ 131 h 214"/>
                          <a:gd name="T12" fmla="*/ 61 w 101"/>
                          <a:gd name="T13" fmla="*/ 155 h 214"/>
                          <a:gd name="T14" fmla="*/ 59 w 101"/>
                          <a:gd name="T15" fmla="*/ 155 h 214"/>
                          <a:gd name="T16" fmla="*/ 61 w 101"/>
                          <a:gd name="T17" fmla="*/ 169 h 214"/>
                          <a:gd name="T18" fmla="*/ 75 w 101"/>
                          <a:gd name="T19" fmla="*/ 177 h 214"/>
                          <a:gd name="T20" fmla="*/ 80 w 101"/>
                          <a:gd name="T21" fmla="*/ 193 h 214"/>
                          <a:gd name="T22" fmla="*/ 85 w 101"/>
                          <a:gd name="T23" fmla="*/ 212 h 214"/>
                          <a:gd name="T24" fmla="*/ 88 w 101"/>
                          <a:gd name="T25" fmla="*/ 214 h 214"/>
                          <a:gd name="T26" fmla="*/ 96 w 101"/>
                          <a:gd name="T27" fmla="*/ 209 h 214"/>
                          <a:gd name="T28" fmla="*/ 101 w 101"/>
                          <a:gd name="T29" fmla="*/ 177 h 214"/>
                          <a:gd name="T30" fmla="*/ 101 w 101"/>
                          <a:gd name="T31" fmla="*/ 150 h 214"/>
                          <a:gd name="T32" fmla="*/ 101 w 101"/>
                          <a:gd name="T33" fmla="*/ 107 h 214"/>
                          <a:gd name="T34" fmla="*/ 93 w 101"/>
                          <a:gd name="T35" fmla="*/ 75 h 214"/>
                          <a:gd name="T36" fmla="*/ 80 w 101"/>
                          <a:gd name="T37" fmla="*/ 48 h 214"/>
                          <a:gd name="T38" fmla="*/ 75 w 101"/>
                          <a:gd name="T39" fmla="*/ 32 h 214"/>
                          <a:gd name="T40" fmla="*/ 64 w 101"/>
                          <a:gd name="T41" fmla="*/ 21 h 214"/>
                          <a:gd name="T42" fmla="*/ 51 w 101"/>
                          <a:gd name="T43" fmla="*/ 19 h 214"/>
                          <a:gd name="T44" fmla="*/ 51 w 101"/>
                          <a:gd name="T45" fmla="*/ 0 h 214"/>
                          <a:gd name="T46" fmla="*/ 40 w 101"/>
                          <a:gd name="T47" fmla="*/ 19 h 214"/>
                          <a:gd name="T48" fmla="*/ 43 w 101"/>
                          <a:gd name="T49" fmla="*/ 32 h 214"/>
                          <a:gd name="T50" fmla="*/ 40 w 101"/>
                          <a:gd name="T51" fmla="*/ 45 h 214"/>
                          <a:gd name="T52" fmla="*/ 27 w 101"/>
                          <a:gd name="T53" fmla="*/ 45 h 214"/>
                          <a:gd name="T54" fmla="*/ 40 w 101"/>
                          <a:gd name="T55" fmla="*/ 54 h 214"/>
                          <a:gd name="T56" fmla="*/ 45 w 101"/>
                          <a:gd name="T57" fmla="*/ 67 h 214"/>
                          <a:gd name="T58" fmla="*/ 48 w 101"/>
                          <a:gd name="T59" fmla="*/ 80 h 214"/>
                          <a:gd name="T60" fmla="*/ 45 w 101"/>
                          <a:gd name="T61" fmla="*/ 86 h 214"/>
                          <a:gd name="T62" fmla="*/ 32 w 101"/>
                          <a:gd name="T63" fmla="*/ 56 h 214"/>
                          <a:gd name="T64" fmla="*/ 19 w 101"/>
                          <a:gd name="T65" fmla="*/ 35 h 214"/>
                          <a:gd name="T66" fmla="*/ 0 w 101"/>
                          <a:gd name="T67" fmla="*/ 3 h 214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w 101"/>
                          <a:gd name="T103" fmla="*/ 0 h 214"/>
                          <a:gd name="T104" fmla="*/ 101 w 101"/>
                          <a:gd name="T105" fmla="*/ 214 h 214"/>
                        </a:gdLst>
                        <a:ahLst/>
                        <a:cxnLst>
                          <a:cxn ang="T68">
                            <a:pos x="T0" y="T1"/>
                          </a:cxn>
                          <a:cxn ang="T69">
                            <a:pos x="T2" y="T3"/>
                          </a:cxn>
                          <a:cxn ang="T70">
                            <a:pos x="T4" y="T5"/>
                          </a:cxn>
                          <a:cxn ang="T71">
                            <a:pos x="T6" y="T7"/>
                          </a:cxn>
                          <a:cxn ang="T72">
                            <a:pos x="T8" y="T9"/>
                          </a:cxn>
                          <a:cxn ang="T73">
                            <a:pos x="T10" y="T11"/>
                          </a:cxn>
                          <a:cxn ang="T74">
                            <a:pos x="T12" y="T13"/>
                          </a:cxn>
                          <a:cxn ang="T75">
                            <a:pos x="T14" y="T15"/>
                          </a:cxn>
                          <a:cxn ang="T76">
                            <a:pos x="T16" y="T17"/>
                          </a:cxn>
                          <a:cxn ang="T77">
                            <a:pos x="T18" y="T19"/>
                          </a:cxn>
                          <a:cxn ang="T78">
                            <a:pos x="T20" y="T21"/>
                          </a:cxn>
                          <a:cxn ang="T79">
                            <a:pos x="T22" y="T23"/>
                          </a:cxn>
                          <a:cxn ang="T80">
                            <a:pos x="T24" y="T25"/>
                          </a:cxn>
                          <a:cxn ang="T81">
                            <a:pos x="T26" y="T27"/>
                          </a:cxn>
                          <a:cxn ang="T82">
                            <a:pos x="T28" y="T29"/>
                          </a:cxn>
                          <a:cxn ang="T83">
                            <a:pos x="T30" y="T31"/>
                          </a:cxn>
                          <a:cxn ang="T84">
                            <a:pos x="T32" y="T33"/>
                          </a:cxn>
                          <a:cxn ang="T85">
                            <a:pos x="T34" y="T35"/>
                          </a:cxn>
                          <a:cxn ang="T86">
                            <a:pos x="T36" y="T37"/>
                          </a:cxn>
                          <a:cxn ang="T87">
                            <a:pos x="T38" y="T39"/>
                          </a:cxn>
                          <a:cxn ang="T88">
                            <a:pos x="T40" y="T41"/>
                          </a:cxn>
                          <a:cxn ang="T89">
                            <a:pos x="T42" y="T43"/>
                          </a:cxn>
                          <a:cxn ang="T90">
                            <a:pos x="T44" y="T45"/>
                          </a:cxn>
                          <a:cxn ang="T91">
                            <a:pos x="T46" y="T47"/>
                          </a:cxn>
                          <a:cxn ang="T92">
                            <a:pos x="T48" y="T49"/>
                          </a:cxn>
                          <a:cxn ang="T93">
                            <a:pos x="T50" y="T51"/>
                          </a:cxn>
                          <a:cxn ang="T94">
                            <a:pos x="T52" y="T53"/>
                          </a:cxn>
                          <a:cxn ang="T95">
                            <a:pos x="T54" y="T55"/>
                          </a:cxn>
                          <a:cxn ang="T96">
                            <a:pos x="T56" y="T57"/>
                          </a:cxn>
                          <a:cxn ang="T97">
                            <a:pos x="T58" y="T59"/>
                          </a:cxn>
                          <a:cxn ang="T98">
                            <a:pos x="T60" y="T61"/>
                          </a:cxn>
                          <a:cxn ang="T99">
                            <a:pos x="T62" y="T63"/>
                          </a:cxn>
                          <a:cxn ang="T100">
                            <a:pos x="T64" y="T65"/>
                          </a:cxn>
                          <a:cxn ang="T101">
                            <a:pos x="T66" y="T67"/>
                          </a:cxn>
                        </a:cxnLst>
                        <a:rect l="T102" t="T103" r="T104" b="T105"/>
                        <a:pathLst>
                          <a:path w="101" h="214">
                            <a:moveTo>
                              <a:pt x="0" y="3"/>
                            </a:moveTo>
                            <a:lnTo>
                              <a:pt x="5" y="32"/>
                            </a:lnTo>
                            <a:lnTo>
                              <a:pt x="24" y="67"/>
                            </a:lnTo>
                            <a:lnTo>
                              <a:pt x="37" y="83"/>
                            </a:lnTo>
                            <a:lnTo>
                              <a:pt x="48" y="99"/>
                            </a:lnTo>
                            <a:lnTo>
                              <a:pt x="53" y="131"/>
                            </a:lnTo>
                            <a:lnTo>
                              <a:pt x="61" y="155"/>
                            </a:lnTo>
                            <a:lnTo>
                              <a:pt x="59" y="155"/>
                            </a:lnTo>
                            <a:lnTo>
                              <a:pt x="61" y="169"/>
                            </a:lnTo>
                            <a:lnTo>
                              <a:pt x="75" y="177"/>
                            </a:lnTo>
                            <a:lnTo>
                              <a:pt x="80" y="193"/>
                            </a:lnTo>
                            <a:lnTo>
                              <a:pt x="85" y="212"/>
                            </a:lnTo>
                            <a:lnTo>
                              <a:pt x="88" y="214"/>
                            </a:lnTo>
                            <a:lnTo>
                              <a:pt x="96" y="209"/>
                            </a:lnTo>
                            <a:lnTo>
                              <a:pt x="101" y="177"/>
                            </a:lnTo>
                            <a:lnTo>
                              <a:pt x="101" y="150"/>
                            </a:lnTo>
                            <a:lnTo>
                              <a:pt x="101" y="107"/>
                            </a:lnTo>
                            <a:lnTo>
                              <a:pt x="93" y="75"/>
                            </a:lnTo>
                            <a:lnTo>
                              <a:pt x="80" y="48"/>
                            </a:lnTo>
                            <a:lnTo>
                              <a:pt x="75" y="32"/>
                            </a:lnTo>
                            <a:lnTo>
                              <a:pt x="64" y="21"/>
                            </a:lnTo>
                            <a:lnTo>
                              <a:pt x="51" y="19"/>
                            </a:lnTo>
                            <a:lnTo>
                              <a:pt x="51" y="0"/>
                            </a:lnTo>
                            <a:lnTo>
                              <a:pt x="40" y="19"/>
                            </a:lnTo>
                            <a:lnTo>
                              <a:pt x="43" y="32"/>
                            </a:lnTo>
                            <a:lnTo>
                              <a:pt x="40" y="45"/>
                            </a:lnTo>
                            <a:lnTo>
                              <a:pt x="27" y="45"/>
                            </a:lnTo>
                            <a:lnTo>
                              <a:pt x="40" y="54"/>
                            </a:lnTo>
                            <a:lnTo>
                              <a:pt x="45" y="67"/>
                            </a:lnTo>
                            <a:lnTo>
                              <a:pt x="48" y="80"/>
                            </a:lnTo>
                            <a:lnTo>
                              <a:pt x="45" y="86"/>
                            </a:lnTo>
                            <a:lnTo>
                              <a:pt x="32" y="56"/>
                            </a:lnTo>
                            <a:lnTo>
                              <a:pt x="19" y="35"/>
                            </a:lnTo>
                            <a:lnTo>
                              <a:pt x="0" y="3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6196" name="Group 2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68" y="2877"/>
                      <a:ext cx="214" cy="471"/>
                      <a:chOff x="2968" y="2877"/>
                      <a:chExt cx="214" cy="471"/>
                    </a:xfrm>
                  </p:grpSpPr>
                  <p:sp>
                    <p:nvSpPr>
                      <p:cNvPr id="6197" name="Freeform 2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68" y="2877"/>
                        <a:ext cx="190" cy="219"/>
                      </a:xfrm>
                      <a:custGeom>
                        <a:avLst/>
                        <a:gdLst>
                          <a:gd name="T0" fmla="*/ 94 w 190"/>
                          <a:gd name="T1" fmla="*/ 0 h 219"/>
                          <a:gd name="T2" fmla="*/ 54 w 190"/>
                          <a:gd name="T3" fmla="*/ 0 h 219"/>
                          <a:gd name="T4" fmla="*/ 24 w 190"/>
                          <a:gd name="T5" fmla="*/ 8 h 219"/>
                          <a:gd name="T6" fmla="*/ 11 w 190"/>
                          <a:gd name="T7" fmla="*/ 24 h 219"/>
                          <a:gd name="T8" fmla="*/ 8 w 190"/>
                          <a:gd name="T9" fmla="*/ 37 h 219"/>
                          <a:gd name="T10" fmla="*/ 0 w 190"/>
                          <a:gd name="T11" fmla="*/ 48 h 219"/>
                          <a:gd name="T12" fmla="*/ 0 w 190"/>
                          <a:gd name="T13" fmla="*/ 66 h 219"/>
                          <a:gd name="T14" fmla="*/ 21 w 190"/>
                          <a:gd name="T15" fmla="*/ 80 h 219"/>
                          <a:gd name="T16" fmla="*/ 27 w 190"/>
                          <a:gd name="T17" fmla="*/ 85 h 219"/>
                          <a:gd name="T18" fmla="*/ 46 w 190"/>
                          <a:gd name="T19" fmla="*/ 101 h 219"/>
                          <a:gd name="T20" fmla="*/ 67 w 190"/>
                          <a:gd name="T21" fmla="*/ 125 h 219"/>
                          <a:gd name="T22" fmla="*/ 67 w 190"/>
                          <a:gd name="T23" fmla="*/ 139 h 219"/>
                          <a:gd name="T24" fmla="*/ 86 w 190"/>
                          <a:gd name="T25" fmla="*/ 141 h 219"/>
                          <a:gd name="T26" fmla="*/ 91 w 190"/>
                          <a:gd name="T27" fmla="*/ 133 h 219"/>
                          <a:gd name="T28" fmla="*/ 112 w 190"/>
                          <a:gd name="T29" fmla="*/ 123 h 219"/>
                          <a:gd name="T30" fmla="*/ 128 w 190"/>
                          <a:gd name="T31" fmla="*/ 109 h 219"/>
                          <a:gd name="T32" fmla="*/ 142 w 190"/>
                          <a:gd name="T33" fmla="*/ 112 h 219"/>
                          <a:gd name="T34" fmla="*/ 123 w 190"/>
                          <a:gd name="T35" fmla="*/ 133 h 219"/>
                          <a:gd name="T36" fmla="*/ 123 w 190"/>
                          <a:gd name="T37" fmla="*/ 144 h 219"/>
                          <a:gd name="T38" fmla="*/ 120 w 190"/>
                          <a:gd name="T39" fmla="*/ 174 h 219"/>
                          <a:gd name="T40" fmla="*/ 120 w 190"/>
                          <a:gd name="T41" fmla="*/ 200 h 219"/>
                          <a:gd name="T42" fmla="*/ 131 w 190"/>
                          <a:gd name="T43" fmla="*/ 219 h 219"/>
                          <a:gd name="T44" fmla="*/ 136 w 190"/>
                          <a:gd name="T45" fmla="*/ 216 h 219"/>
                          <a:gd name="T46" fmla="*/ 150 w 190"/>
                          <a:gd name="T47" fmla="*/ 192 h 219"/>
                          <a:gd name="T48" fmla="*/ 171 w 190"/>
                          <a:gd name="T49" fmla="*/ 174 h 219"/>
                          <a:gd name="T50" fmla="*/ 190 w 190"/>
                          <a:gd name="T51" fmla="*/ 163 h 219"/>
                          <a:gd name="T52" fmla="*/ 190 w 190"/>
                          <a:gd name="T53" fmla="*/ 141 h 219"/>
                          <a:gd name="T54" fmla="*/ 185 w 190"/>
                          <a:gd name="T55" fmla="*/ 125 h 219"/>
                          <a:gd name="T56" fmla="*/ 182 w 190"/>
                          <a:gd name="T57" fmla="*/ 93 h 219"/>
                          <a:gd name="T58" fmla="*/ 182 w 190"/>
                          <a:gd name="T59" fmla="*/ 75 h 219"/>
                          <a:gd name="T60" fmla="*/ 161 w 190"/>
                          <a:gd name="T61" fmla="*/ 96 h 219"/>
                          <a:gd name="T62" fmla="*/ 139 w 190"/>
                          <a:gd name="T63" fmla="*/ 104 h 219"/>
                          <a:gd name="T64" fmla="*/ 139 w 190"/>
                          <a:gd name="T65" fmla="*/ 93 h 219"/>
                          <a:gd name="T66" fmla="*/ 163 w 190"/>
                          <a:gd name="T67" fmla="*/ 75 h 219"/>
                          <a:gd name="T68" fmla="*/ 179 w 190"/>
                          <a:gd name="T69" fmla="*/ 56 h 219"/>
                          <a:gd name="T70" fmla="*/ 174 w 190"/>
                          <a:gd name="T71" fmla="*/ 34 h 219"/>
                          <a:gd name="T72" fmla="*/ 163 w 190"/>
                          <a:gd name="T73" fmla="*/ 18 h 219"/>
                          <a:gd name="T74" fmla="*/ 155 w 190"/>
                          <a:gd name="T75" fmla="*/ 5 h 219"/>
                          <a:gd name="T76" fmla="*/ 123 w 190"/>
                          <a:gd name="T77" fmla="*/ 5 h 219"/>
                          <a:gd name="T78" fmla="*/ 94 w 190"/>
                          <a:gd name="T79" fmla="*/ 0 h 219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w 190"/>
                          <a:gd name="T121" fmla="*/ 0 h 219"/>
                          <a:gd name="T122" fmla="*/ 190 w 190"/>
                          <a:gd name="T123" fmla="*/ 219 h 219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T120" t="T121" r="T122" b="T123"/>
                        <a:pathLst>
                          <a:path w="190" h="219">
                            <a:moveTo>
                              <a:pt x="94" y="0"/>
                            </a:moveTo>
                            <a:lnTo>
                              <a:pt x="54" y="0"/>
                            </a:lnTo>
                            <a:lnTo>
                              <a:pt x="24" y="8"/>
                            </a:lnTo>
                            <a:lnTo>
                              <a:pt x="11" y="24"/>
                            </a:lnTo>
                            <a:lnTo>
                              <a:pt x="8" y="37"/>
                            </a:lnTo>
                            <a:lnTo>
                              <a:pt x="0" y="48"/>
                            </a:lnTo>
                            <a:lnTo>
                              <a:pt x="0" y="66"/>
                            </a:lnTo>
                            <a:lnTo>
                              <a:pt x="21" y="80"/>
                            </a:lnTo>
                            <a:lnTo>
                              <a:pt x="27" y="85"/>
                            </a:lnTo>
                            <a:lnTo>
                              <a:pt x="46" y="101"/>
                            </a:lnTo>
                            <a:lnTo>
                              <a:pt x="67" y="125"/>
                            </a:lnTo>
                            <a:lnTo>
                              <a:pt x="67" y="139"/>
                            </a:lnTo>
                            <a:lnTo>
                              <a:pt x="86" y="141"/>
                            </a:lnTo>
                            <a:lnTo>
                              <a:pt x="91" y="133"/>
                            </a:lnTo>
                            <a:lnTo>
                              <a:pt x="112" y="123"/>
                            </a:lnTo>
                            <a:lnTo>
                              <a:pt x="128" y="109"/>
                            </a:lnTo>
                            <a:lnTo>
                              <a:pt x="142" y="112"/>
                            </a:lnTo>
                            <a:lnTo>
                              <a:pt x="123" y="133"/>
                            </a:lnTo>
                            <a:lnTo>
                              <a:pt x="123" y="144"/>
                            </a:lnTo>
                            <a:lnTo>
                              <a:pt x="120" y="174"/>
                            </a:lnTo>
                            <a:lnTo>
                              <a:pt x="120" y="200"/>
                            </a:lnTo>
                            <a:lnTo>
                              <a:pt x="131" y="219"/>
                            </a:lnTo>
                            <a:lnTo>
                              <a:pt x="136" y="216"/>
                            </a:lnTo>
                            <a:lnTo>
                              <a:pt x="150" y="192"/>
                            </a:lnTo>
                            <a:lnTo>
                              <a:pt x="171" y="174"/>
                            </a:lnTo>
                            <a:lnTo>
                              <a:pt x="190" y="163"/>
                            </a:lnTo>
                            <a:lnTo>
                              <a:pt x="190" y="141"/>
                            </a:lnTo>
                            <a:lnTo>
                              <a:pt x="185" y="125"/>
                            </a:lnTo>
                            <a:lnTo>
                              <a:pt x="182" y="93"/>
                            </a:lnTo>
                            <a:lnTo>
                              <a:pt x="182" y="75"/>
                            </a:lnTo>
                            <a:lnTo>
                              <a:pt x="161" y="96"/>
                            </a:lnTo>
                            <a:lnTo>
                              <a:pt x="139" y="104"/>
                            </a:lnTo>
                            <a:lnTo>
                              <a:pt x="139" y="93"/>
                            </a:lnTo>
                            <a:lnTo>
                              <a:pt x="163" y="75"/>
                            </a:lnTo>
                            <a:lnTo>
                              <a:pt x="179" y="56"/>
                            </a:lnTo>
                            <a:lnTo>
                              <a:pt x="174" y="34"/>
                            </a:lnTo>
                            <a:lnTo>
                              <a:pt x="163" y="18"/>
                            </a:lnTo>
                            <a:lnTo>
                              <a:pt x="155" y="5"/>
                            </a:lnTo>
                            <a:lnTo>
                              <a:pt x="123" y="5"/>
                            </a:lnTo>
                            <a:lnTo>
                              <a:pt x="94" y="0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98" name="Freeform 2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73" y="3002"/>
                        <a:ext cx="209" cy="346"/>
                      </a:xfrm>
                      <a:custGeom>
                        <a:avLst/>
                        <a:gdLst>
                          <a:gd name="T0" fmla="*/ 0 w 209"/>
                          <a:gd name="T1" fmla="*/ 0 h 346"/>
                          <a:gd name="T2" fmla="*/ 19 w 209"/>
                          <a:gd name="T3" fmla="*/ 14 h 346"/>
                          <a:gd name="T4" fmla="*/ 38 w 209"/>
                          <a:gd name="T5" fmla="*/ 35 h 346"/>
                          <a:gd name="T6" fmla="*/ 43 w 209"/>
                          <a:gd name="T7" fmla="*/ 89 h 346"/>
                          <a:gd name="T8" fmla="*/ 46 w 209"/>
                          <a:gd name="T9" fmla="*/ 140 h 346"/>
                          <a:gd name="T10" fmla="*/ 70 w 209"/>
                          <a:gd name="T11" fmla="*/ 201 h 346"/>
                          <a:gd name="T12" fmla="*/ 113 w 209"/>
                          <a:gd name="T13" fmla="*/ 255 h 346"/>
                          <a:gd name="T14" fmla="*/ 148 w 209"/>
                          <a:gd name="T15" fmla="*/ 276 h 346"/>
                          <a:gd name="T16" fmla="*/ 172 w 209"/>
                          <a:gd name="T17" fmla="*/ 295 h 346"/>
                          <a:gd name="T18" fmla="*/ 188 w 209"/>
                          <a:gd name="T19" fmla="*/ 300 h 346"/>
                          <a:gd name="T20" fmla="*/ 201 w 209"/>
                          <a:gd name="T21" fmla="*/ 319 h 346"/>
                          <a:gd name="T22" fmla="*/ 209 w 209"/>
                          <a:gd name="T23" fmla="*/ 341 h 346"/>
                          <a:gd name="T24" fmla="*/ 201 w 209"/>
                          <a:gd name="T25" fmla="*/ 343 h 346"/>
                          <a:gd name="T26" fmla="*/ 145 w 209"/>
                          <a:gd name="T27" fmla="*/ 343 h 346"/>
                          <a:gd name="T28" fmla="*/ 97 w 209"/>
                          <a:gd name="T29" fmla="*/ 346 h 346"/>
                          <a:gd name="T30" fmla="*/ 57 w 209"/>
                          <a:gd name="T31" fmla="*/ 343 h 346"/>
                          <a:gd name="T32" fmla="*/ 11 w 209"/>
                          <a:gd name="T33" fmla="*/ 341 h 346"/>
                          <a:gd name="T34" fmla="*/ 6 w 209"/>
                          <a:gd name="T35" fmla="*/ 338 h 346"/>
                          <a:gd name="T36" fmla="*/ 22 w 209"/>
                          <a:gd name="T37" fmla="*/ 322 h 346"/>
                          <a:gd name="T38" fmla="*/ 24 w 209"/>
                          <a:gd name="T39" fmla="*/ 274 h 346"/>
                          <a:gd name="T40" fmla="*/ 22 w 209"/>
                          <a:gd name="T41" fmla="*/ 236 h 346"/>
                          <a:gd name="T42" fmla="*/ 16 w 209"/>
                          <a:gd name="T43" fmla="*/ 188 h 346"/>
                          <a:gd name="T44" fmla="*/ 8 w 209"/>
                          <a:gd name="T45" fmla="*/ 153 h 346"/>
                          <a:gd name="T46" fmla="*/ 14 w 209"/>
                          <a:gd name="T47" fmla="*/ 118 h 346"/>
                          <a:gd name="T48" fmla="*/ 19 w 209"/>
                          <a:gd name="T49" fmla="*/ 81 h 346"/>
                          <a:gd name="T50" fmla="*/ 14 w 209"/>
                          <a:gd name="T51" fmla="*/ 43 h 346"/>
                          <a:gd name="T52" fmla="*/ 0 w 209"/>
                          <a:gd name="T53" fmla="*/ 0 h 34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w 209"/>
                          <a:gd name="T82" fmla="*/ 0 h 346"/>
                          <a:gd name="T83" fmla="*/ 209 w 209"/>
                          <a:gd name="T84" fmla="*/ 346 h 346"/>
                        </a:gdLst>
                        <a:ahLst/>
                        <a:cxnLst>
                          <a:cxn ang="T54">
                            <a:pos x="T0" y="T1"/>
                          </a:cxn>
                          <a:cxn ang="T55">
                            <a:pos x="T2" y="T3"/>
                          </a:cxn>
                          <a:cxn ang="T56">
                            <a:pos x="T4" y="T5"/>
                          </a:cxn>
                          <a:cxn ang="T57">
                            <a:pos x="T6" y="T7"/>
                          </a:cxn>
                          <a:cxn ang="T58">
                            <a:pos x="T8" y="T9"/>
                          </a:cxn>
                          <a:cxn ang="T59">
                            <a:pos x="T10" y="T11"/>
                          </a:cxn>
                          <a:cxn ang="T60">
                            <a:pos x="T12" y="T13"/>
                          </a:cxn>
                          <a:cxn ang="T61">
                            <a:pos x="T14" y="T15"/>
                          </a:cxn>
                          <a:cxn ang="T62">
                            <a:pos x="T16" y="T17"/>
                          </a:cxn>
                          <a:cxn ang="T63">
                            <a:pos x="T18" y="T19"/>
                          </a:cxn>
                          <a:cxn ang="T64">
                            <a:pos x="T20" y="T21"/>
                          </a:cxn>
                          <a:cxn ang="T65">
                            <a:pos x="T22" y="T23"/>
                          </a:cxn>
                          <a:cxn ang="T66">
                            <a:pos x="T24" y="T25"/>
                          </a:cxn>
                          <a:cxn ang="T67">
                            <a:pos x="T26" y="T27"/>
                          </a:cxn>
                          <a:cxn ang="T68">
                            <a:pos x="T28" y="T29"/>
                          </a:cxn>
                          <a:cxn ang="T69">
                            <a:pos x="T30" y="T31"/>
                          </a:cxn>
                          <a:cxn ang="T70">
                            <a:pos x="T32" y="T33"/>
                          </a:cxn>
                          <a:cxn ang="T71">
                            <a:pos x="T34" y="T35"/>
                          </a:cxn>
                          <a:cxn ang="T72">
                            <a:pos x="T36" y="T37"/>
                          </a:cxn>
                          <a:cxn ang="T73">
                            <a:pos x="T38" y="T39"/>
                          </a:cxn>
                          <a:cxn ang="T74">
                            <a:pos x="T40" y="T41"/>
                          </a:cxn>
                          <a:cxn ang="T75">
                            <a:pos x="T42" y="T43"/>
                          </a:cxn>
                          <a:cxn ang="T76">
                            <a:pos x="T44" y="T45"/>
                          </a:cxn>
                          <a:cxn ang="T77">
                            <a:pos x="T46" y="T47"/>
                          </a:cxn>
                          <a:cxn ang="T78">
                            <a:pos x="T48" y="T49"/>
                          </a:cxn>
                          <a:cxn ang="T79">
                            <a:pos x="T50" y="T51"/>
                          </a:cxn>
                          <a:cxn ang="T80">
                            <a:pos x="T52" y="T53"/>
                          </a:cxn>
                        </a:cxnLst>
                        <a:rect l="T81" t="T82" r="T83" b="T84"/>
                        <a:pathLst>
                          <a:path w="209" h="346">
                            <a:moveTo>
                              <a:pt x="0" y="0"/>
                            </a:moveTo>
                            <a:lnTo>
                              <a:pt x="19" y="14"/>
                            </a:lnTo>
                            <a:lnTo>
                              <a:pt x="38" y="35"/>
                            </a:lnTo>
                            <a:lnTo>
                              <a:pt x="43" y="89"/>
                            </a:lnTo>
                            <a:lnTo>
                              <a:pt x="46" y="140"/>
                            </a:lnTo>
                            <a:lnTo>
                              <a:pt x="70" y="201"/>
                            </a:lnTo>
                            <a:lnTo>
                              <a:pt x="113" y="255"/>
                            </a:lnTo>
                            <a:lnTo>
                              <a:pt x="148" y="276"/>
                            </a:lnTo>
                            <a:lnTo>
                              <a:pt x="172" y="295"/>
                            </a:lnTo>
                            <a:lnTo>
                              <a:pt x="188" y="300"/>
                            </a:lnTo>
                            <a:lnTo>
                              <a:pt x="201" y="319"/>
                            </a:lnTo>
                            <a:lnTo>
                              <a:pt x="209" y="341"/>
                            </a:lnTo>
                            <a:lnTo>
                              <a:pt x="201" y="343"/>
                            </a:lnTo>
                            <a:lnTo>
                              <a:pt x="145" y="343"/>
                            </a:lnTo>
                            <a:lnTo>
                              <a:pt x="97" y="346"/>
                            </a:lnTo>
                            <a:lnTo>
                              <a:pt x="57" y="343"/>
                            </a:lnTo>
                            <a:lnTo>
                              <a:pt x="11" y="341"/>
                            </a:lnTo>
                            <a:lnTo>
                              <a:pt x="6" y="338"/>
                            </a:lnTo>
                            <a:lnTo>
                              <a:pt x="22" y="322"/>
                            </a:lnTo>
                            <a:lnTo>
                              <a:pt x="24" y="274"/>
                            </a:lnTo>
                            <a:lnTo>
                              <a:pt x="22" y="236"/>
                            </a:lnTo>
                            <a:lnTo>
                              <a:pt x="16" y="188"/>
                            </a:lnTo>
                            <a:lnTo>
                              <a:pt x="8" y="153"/>
                            </a:lnTo>
                            <a:lnTo>
                              <a:pt x="14" y="118"/>
                            </a:lnTo>
                            <a:lnTo>
                              <a:pt x="19" y="81"/>
                            </a:lnTo>
                            <a:lnTo>
                              <a:pt x="14" y="43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603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177" name="Group 257"/>
                <p:cNvGrpSpPr>
                  <a:grpSpLocks/>
                </p:cNvGrpSpPr>
                <p:nvPr/>
              </p:nvGrpSpPr>
              <p:grpSpPr bwMode="auto">
                <a:xfrm rot="5400000">
                  <a:off x="829" y="2099"/>
                  <a:ext cx="238" cy="456"/>
                  <a:chOff x="3187" y="2895"/>
                  <a:chExt cx="238" cy="456"/>
                </a:xfrm>
              </p:grpSpPr>
              <p:sp>
                <p:nvSpPr>
                  <p:cNvPr id="6186" name="Freeform 258"/>
                  <p:cNvSpPr>
                    <a:spLocks/>
                  </p:cNvSpPr>
                  <p:nvPr/>
                </p:nvSpPr>
                <p:spPr bwMode="auto">
                  <a:xfrm>
                    <a:off x="3195" y="2895"/>
                    <a:ext cx="230" cy="456"/>
                  </a:xfrm>
                  <a:custGeom>
                    <a:avLst/>
                    <a:gdLst>
                      <a:gd name="T0" fmla="*/ 134 w 230"/>
                      <a:gd name="T1" fmla="*/ 3 h 456"/>
                      <a:gd name="T2" fmla="*/ 99 w 230"/>
                      <a:gd name="T3" fmla="*/ 3 h 456"/>
                      <a:gd name="T4" fmla="*/ 41 w 230"/>
                      <a:gd name="T5" fmla="*/ 0 h 456"/>
                      <a:gd name="T6" fmla="*/ 27 w 230"/>
                      <a:gd name="T7" fmla="*/ 22 h 456"/>
                      <a:gd name="T8" fmla="*/ 11 w 230"/>
                      <a:gd name="T9" fmla="*/ 59 h 456"/>
                      <a:gd name="T10" fmla="*/ 0 w 230"/>
                      <a:gd name="T11" fmla="*/ 110 h 456"/>
                      <a:gd name="T12" fmla="*/ 3 w 230"/>
                      <a:gd name="T13" fmla="*/ 231 h 456"/>
                      <a:gd name="T14" fmla="*/ 14 w 230"/>
                      <a:gd name="T15" fmla="*/ 316 h 456"/>
                      <a:gd name="T16" fmla="*/ 16 w 230"/>
                      <a:gd name="T17" fmla="*/ 362 h 456"/>
                      <a:gd name="T18" fmla="*/ 14 w 230"/>
                      <a:gd name="T19" fmla="*/ 394 h 456"/>
                      <a:gd name="T20" fmla="*/ 0 w 230"/>
                      <a:gd name="T21" fmla="*/ 421 h 456"/>
                      <a:gd name="T22" fmla="*/ 0 w 230"/>
                      <a:gd name="T23" fmla="*/ 437 h 456"/>
                      <a:gd name="T24" fmla="*/ 16 w 230"/>
                      <a:gd name="T25" fmla="*/ 450 h 456"/>
                      <a:gd name="T26" fmla="*/ 46 w 230"/>
                      <a:gd name="T27" fmla="*/ 453 h 456"/>
                      <a:gd name="T28" fmla="*/ 99 w 230"/>
                      <a:gd name="T29" fmla="*/ 456 h 456"/>
                      <a:gd name="T30" fmla="*/ 140 w 230"/>
                      <a:gd name="T31" fmla="*/ 453 h 456"/>
                      <a:gd name="T32" fmla="*/ 190 w 230"/>
                      <a:gd name="T33" fmla="*/ 448 h 456"/>
                      <a:gd name="T34" fmla="*/ 230 w 230"/>
                      <a:gd name="T35" fmla="*/ 450 h 456"/>
                      <a:gd name="T36" fmla="*/ 230 w 230"/>
                      <a:gd name="T37" fmla="*/ 423 h 456"/>
                      <a:gd name="T38" fmla="*/ 228 w 230"/>
                      <a:gd name="T39" fmla="*/ 362 h 456"/>
                      <a:gd name="T40" fmla="*/ 222 w 230"/>
                      <a:gd name="T41" fmla="*/ 332 h 456"/>
                      <a:gd name="T42" fmla="*/ 217 w 230"/>
                      <a:gd name="T43" fmla="*/ 306 h 456"/>
                      <a:gd name="T44" fmla="*/ 204 w 230"/>
                      <a:gd name="T45" fmla="*/ 279 h 456"/>
                      <a:gd name="T46" fmla="*/ 193 w 230"/>
                      <a:gd name="T47" fmla="*/ 276 h 456"/>
                      <a:gd name="T48" fmla="*/ 217 w 230"/>
                      <a:gd name="T49" fmla="*/ 241 h 456"/>
                      <a:gd name="T50" fmla="*/ 228 w 230"/>
                      <a:gd name="T51" fmla="*/ 223 h 456"/>
                      <a:gd name="T52" fmla="*/ 228 w 230"/>
                      <a:gd name="T53" fmla="*/ 190 h 456"/>
                      <a:gd name="T54" fmla="*/ 217 w 230"/>
                      <a:gd name="T55" fmla="*/ 172 h 456"/>
                      <a:gd name="T56" fmla="*/ 206 w 230"/>
                      <a:gd name="T57" fmla="*/ 142 h 456"/>
                      <a:gd name="T58" fmla="*/ 206 w 230"/>
                      <a:gd name="T59" fmla="*/ 113 h 456"/>
                      <a:gd name="T60" fmla="*/ 206 w 230"/>
                      <a:gd name="T61" fmla="*/ 86 h 456"/>
                      <a:gd name="T62" fmla="*/ 198 w 230"/>
                      <a:gd name="T63" fmla="*/ 73 h 456"/>
                      <a:gd name="T64" fmla="*/ 193 w 230"/>
                      <a:gd name="T65" fmla="*/ 54 h 456"/>
                      <a:gd name="T66" fmla="*/ 188 w 230"/>
                      <a:gd name="T67" fmla="*/ 40 h 456"/>
                      <a:gd name="T68" fmla="*/ 177 w 230"/>
                      <a:gd name="T69" fmla="*/ 38 h 456"/>
                      <a:gd name="T70" fmla="*/ 169 w 230"/>
                      <a:gd name="T71" fmla="*/ 24 h 456"/>
                      <a:gd name="T72" fmla="*/ 134 w 230"/>
                      <a:gd name="T73" fmla="*/ 3 h 45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230"/>
                      <a:gd name="T112" fmla="*/ 0 h 456"/>
                      <a:gd name="T113" fmla="*/ 230 w 230"/>
                      <a:gd name="T114" fmla="*/ 456 h 45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230" h="456">
                        <a:moveTo>
                          <a:pt x="134" y="3"/>
                        </a:moveTo>
                        <a:lnTo>
                          <a:pt x="99" y="3"/>
                        </a:lnTo>
                        <a:lnTo>
                          <a:pt x="41" y="0"/>
                        </a:lnTo>
                        <a:lnTo>
                          <a:pt x="27" y="22"/>
                        </a:lnTo>
                        <a:lnTo>
                          <a:pt x="11" y="59"/>
                        </a:lnTo>
                        <a:lnTo>
                          <a:pt x="0" y="110"/>
                        </a:lnTo>
                        <a:lnTo>
                          <a:pt x="3" y="231"/>
                        </a:lnTo>
                        <a:lnTo>
                          <a:pt x="14" y="316"/>
                        </a:lnTo>
                        <a:lnTo>
                          <a:pt x="16" y="362"/>
                        </a:lnTo>
                        <a:lnTo>
                          <a:pt x="14" y="394"/>
                        </a:lnTo>
                        <a:lnTo>
                          <a:pt x="0" y="421"/>
                        </a:lnTo>
                        <a:lnTo>
                          <a:pt x="0" y="437"/>
                        </a:lnTo>
                        <a:lnTo>
                          <a:pt x="16" y="450"/>
                        </a:lnTo>
                        <a:lnTo>
                          <a:pt x="46" y="453"/>
                        </a:lnTo>
                        <a:lnTo>
                          <a:pt x="99" y="456"/>
                        </a:lnTo>
                        <a:lnTo>
                          <a:pt x="140" y="453"/>
                        </a:lnTo>
                        <a:lnTo>
                          <a:pt x="190" y="448"/>
                        </a:lnTo>
                        <a:lnTo>
                          <a:pt x="230" y="450"/>
                        </a:lnTo>
                        <a:lnTo>
                          <a:pt x="230" y="423"/>
                        </a:lnTo>
                        <a:lnTo>
                          <a:pt x="228" y="362"/>
                        </a:lnTo>
                        <a:lnTo>
                          <a:pt x="222" y="332"/>
                        </a:lnTo>
                        <a:lnTo>
                          <a:pt x="217" y="306"/>
                        </a:lnTo>
                        <a:lnTo>
                          <a:pt x="204" y="279"/>
                        </a:lnTo>
                        <a:lnTo>
                          <a:pt x="193" y="276"/>
                        </a:lnTo>
                        <a:lnTo>
                          <a:pt x="217" y="241"/>
                        </a:lnTo>
                        <a:lnTo>
                          <a:pt x="228" y="223"/>
                        </a:lnTo>
                        <a:lnTo>
                          <a:pt x="228" y="190"/>
                        </a:lnTo>
                        <a:lnTo>
                          <a:pt x="217" y="172"/>
                        </a:lnTo>
                        <a:lnTo>
                          <a:pt x="206" y="142"/>
                        </a:lnTo>
                        <a:lnTo>
                          <a:pt x="206" y="113"/>
                        </a:lnTo>
                        <a:lnTo>
                          <a:pt x="206" y="86"/>
                        </a:lnTo>
                        <a:lnTo>
                          <a:pt x="198" y="73"/>
                        </a:lnTo>
                        <a:lnTo>
                          <a:pt x="193" y="54"/>
                        </a:lnTo>
                        <a:lnTo>
                          <a:pt x="188" y="40"/>
                        </a:lnTo>
                        <a:lnTo>
                          <a:pt x="177" y="38"/>
                        </a:lnTo>
                        <a:lnTo>
                          <a:pt x="169" y="24"/>
                        </a:lnTo>
                        <a:lnTo>
                          <a:pt x="134" y="3"/>
                        </a:lnTo>
                        <a:close/>
                      </a:path>
                    </a:pathLst>
                  </a:custGeom>
                  <a:solidFill>
                    <a:srgbClr val="A05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187" name="Group 259"/>
                  <p:cNvGrpSpPr>
                    <a:grpSpLocks/>
                  </p:cNvGrpSpPr>
                  <p:nvPr/>
                </p:nvGrpSpPr>
                <p:grpSpPr bwMode="auto">
                  <a:xfrm>
                    <a:off x="3187" y="2895"/>
                    <a:ext cx="196" cy="453"/>
                    <a:chOff x="3187" y="2895"/>
                    <a:chExt cx="196" cy="453"/>
                  </a:xfrm>
                </p:grpSpPr>
                <p:sp>
                  <p:nvSpPr>
                    <p:cNvPr id="6188" name="Freeform 260"/>
                    <p:cNvSpPr>
                      <a:spLocks/>
                    </p:cNvSpPr>
                    <p:nvPr/>
                  </p:nvSpPr>
                  <p:spPr bwMode="auto">
                    <a:xfrm>
                      <a:off x="3187" y="2895"/>
                      <a:ext cx="129" cy="453"/>
                    </a:xfrm>
                    <a:custGeom>
                      <a:avLst/>
                      <a:gdLst>
                        <a:gd name="T0" fmla="*/ 129 w 129"/>
                        <a:gd name="T1" fmla="*/ 3 h 453"/>
                        <a:gd name="T2" fmla="*/ 97 w 129"/>
                        <a:gd name="T3" fmla="*/ 11 h 453"/>
                        <a:gd name="T4" fmla="*/ 81 w 129"/>
                        <a:gd name="T5" fmla="*/ 35 h 453"/>
                        <a:gd name="T6" fmla="*/ 67 w 129"/>
                        <a:gd name="T7" fmla="*/ 73 h 453"/>
                        <a:gd name="T8" fmla="*/ 67 w 129"/>
                        <a:gd name="T9" fmla="*/ 107 h 453"/>
                        <a:gd name="T10" fmla="*/ 67 w 129"/>
                        <a:gd name="T11" fmla="*/ 150 h 453"/>
                        <a:gd name="T12" fmla="*/ 65 w 129"/>
                        <a:gd name="T13" fmla="*/ 204 h 453"/>
                        <a:gd name="T14" fmla="*/ 67 w 129"/>
                        <a:gd name="T15" fmla="*/ 268 h 453"/>
                        <a:gd name="T16" fmla="*/ 89 w 129"/>
                        <a:gd name="T17" fmla="*/ 314 h 453"/>
                        <a:gd name="T18" fmla="*/ 97 w 129"/>
                        <a:gd name="T19" fmla="*/ 343 h 453"/>
                        <a:gd name="T20" fmla="*/ 97 w 129"/>
                        <a:gd name="T21" fmla="*/ 386 h 453"/>
                        <a:gd name="T22" fmla="*/ 97 w 129"/>
                        <a:gd name="T23" fmla="*/ 410 h 453"/>
                        <a:gd name="T24" fmla="*/ 113 w 129"/>
                        <a:gd name="T25" fmla="*/ 439 h 453"/>
                        <a:gd name="T26" fmla="*/ 110 w 129"/>
                        <a:gd name="T27" fmla="*/ 453 h 453"/>
                        <a:gd name="T28" fmla="*/ 81 w 129"/>
                        <a:gd name="T29" fmla="*/ 453 h 453"/>
                        <a:gd name="T30" fmla="*/ 49 w 129"/>
                        <a:gd name="T31" fmla="*/ 453 h 453"/>
                        <a:gd name="T32" fmla="*/ 35 w 129"/>
                        <a:gd name="T33" fmla="*/ 450 h 453"/>
                        <a:gd name="T34" fmla="*/ 19 w 129"/>
                        <a:gd name="T35" fmla="*/ 448 h 453"/>
                        <a:gd name="T36" fmla="*/ 11 w 129"/>
                        <a:gd name="T37" fmla="*/ 437 h 453"/>
                        <a:gd name="T38" fmla="*/ 11 w 129"/>
                        <a:gd name="T39" fmla="*/ 415 h 453"/>
                        <a:gd name="T40" fmla="*/ 14 w 129"/>
                        <a:gd name="T41" fmla="*/ 389 h 453"/>
                        <a:gd name="T42" fmla="*/ 16 w 129"/>
                        <a:gd name="T43" fmla="*/ 348 h 453"/>
                        <a:gd name="T44" fmla="*/ 16 w 129"/>
                        <a:gd name="T45" fmla="*/ 316 h 453"/>
                        <a:gd name="T46" fmla="*/ 6 w 129"/>
                        <a:gd name="T47" fmla="*/ 263 h 453"/>
                        <a:gd name="T48" fmla="*/ 3 w 129"/>
                        <a:gd name="T49" fmla="*/ 225 h 453"/>
                        <a:gd name="T50" fmla="*/ 0 w 129"/>
                        <a:gd name="T51" fmla="*/ 169 h 453"/>
                        <a:gd name="T52" fmla="*/ 0 w 129"/>
                        <a:gd name="T53" fmla="*/ 123 h 453"/>
                        <a:gd name="T54" fmla="*/ 6 w 129"/>
                        <a:gd name="T55" fmla="*/ 91 h 453"/>
                        <a:gd name="T56" fmla="*/ 11 w 129"/>
                        <a:gd name="T57" fmla="*/ 62 h 453"/>
                        <a:gd name="T58" fmla="*/ 22 w 129"/>
                        <a:gd name="T59" fmla="*/ 40 h 453"/>
                        <a:gd name="T60" fmla="*/ 33 w 129"/>
                        <a:gd name="T61" fmla="*/ 22 h 453"/>
                        <a:gd name="T62" fmla="*/ 41 w 129"/>
                        <a:gd name="T63" fmla="*/ 3 h 453"/>
                        <a:gd name="T64" fmla="*/ 49 w 129"/>
                        <a:gd name="T65" fmla="*/ 0 h 453"/>
                        <a:gd name="T66" fmla="*/ 81 w 129"/>
                        <a:gd name="T67" fmla="*/ 0 h 453"/>
                        <a:gd name="T68" fmla="*/ 129 w 129"/>
                        <a:gd name="T69" fmla="*/ 3 h 453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129"/>
                        <a:gd name="T106" fmla="*/ 0 h 453"/>
                        <a:gd name="T107" fmla="*/ 129 w 129"/>
                        <a:gd name="T108" fmla="*/ 453 h 453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129" h="453">
                          <a:moveTo>
                            <a:pt x="129" y="3"/>
                          </a:moveTo>
                          <a:lnTo>
                            <a:pt x="97" y="11"/>
                          </a:lnTo>
                          <a:lnTo>
                            <a:pt x="81" y="35"/>
                          </a:lnTo>
                          <a:lnTo>
                            <a:pt x="67" y="73"/>
                          </a:lnTo>
                          <a:lnTo>
                            <a:pt x="67" y="107"/>
                          </a:lnTo>
                          <a:lnTo>
                            <a:pt x="67" y="150"/>
                          </a:lnTo>
                          <a:lnTo>
                            <a:pt x="65" y="204"/>
                          </a:lnTo>
                          <a:lnTo>
                            <a:pt x="67" y="268"/>
                          </a:lnTo>
                          <a:lnTo>
                            <a:pt x="89" y="314"/>
                          </a:lnTo>
                          <a:lnTo>
                            <a:pt x="97" y="343"/>
                          </a:lnTo>
                          <a:lnTo>
                            <a:pt x="97" y="386"/>
                          </a:lnTo>
                          <a:lnTo>
                            <a:pt x="97" y="410"/>
                          </a:lnTo>
                          <a:lnTo>
                            <a:pt x="113" y="439"/>
                          </a:lnTo>
                          <a:lnTo>
                            <a:pt x="110" y="453"/>
                          </a:lnTo>
                          <a:lnTo>
                            <a:pt x="81" y="453"/>
                          </a:lnTo>
                          <a:lnTo>
                            <a:pt x="49" y="453"/>
                          </a:lnTo>
                          <a:lnTo>
                            <a:pt x="35" y="450"/>
                          </a:lnTo>
                          <a:lnTo>
                            <a:pt x="19" y="448"/>
                          </a:lnTo>
                          <a:lnTo>
                            <a:pt x="11" y="437"/>
                          </a:lnTo>
                          <a:lnTo>
                            <a:pt x="11" y="415"/>
                          </a:lnTo>
                          <a:lnTo>
                            <a:pt x="14" y="389"/>
                          </a:lnTo>
                          <a:lnTo>
                            <a:pt x="16" y="348"/>
                          </a:lnTo>
                          <a:lnTo>
                            <a:pt x="16" y="316"/>
                          </a:lnTo>
                          <a:lnTo>
                            <a:pt x="6" y="263"/>
                          </a:lnTo>
                          <a:lnTo>
                            <a:pt x="3" y="225"/>
                          </a:lnTo>
                          <a:lnTo>
                            <a:pt x="0" y="169"/>
                          </a:lnTo>
                          <a:lnTo>
                            <a:pt x="0" y="123"/>
                          </a:lnTo>
                          <a:lnTo>
                            <a:pt x="6" y="91"/>
                          </a:lnTo>
                          <a:lnTo>
                            <a:pt x="11" y="62"/>
                          </a:lnTo>
                          <a:lnTo>
                            <a:pt x="22" y="40"/>
                          </a:lnTo>
                          <a:lnTo>
                            <a:pt x="33" y="22"/>
                          </a:lnTo>
                          <a:lnTo>
                            <a:pt x="41" y="3"/>
                          </a:lnTo>
                          <a:lnTo>
                            <a:pt x="49" y="0"/>
                          </a:lnTo>
                          <a:lnTo>
                            <a:pt x="81" y="0"/>
                          </a:lnTo>
                          <a:lnTo>
                            <a:pt x="129" y="3"/>
                          </a:lnTo>
                          <a:close/>
                        </a:path>
                      </a:pathLst>
                    </a:custGeom>
                    <a:solidFill>
                      <a:srgbClr val="402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189" name="Group 2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0" y="2914"/>
                      <a:ext cx="113" cy="196"/>
                      <a:chOff x="3270" y="2914"/>
                      <a:chExt cx="113" cy="196"/>
                    </a:xfrm>
                  </p:grpSpPr>
                  <p:sp>
                    <p:nvSpPr>
                      <p:cNvPr id="6190" name="Freeform 2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70" y="2973"/>
                        <a:ext cx="54" cy="137"/>
                      </a:xfrm>
                      <a:custGeom>
                        <a:avLst/>
                        <a:gdLst>
                          <a:gd name="T0" fmla="*/ 3 w 54"/>
                          <a:gd name="T1" fmla="*/ 0 h 137"/>
                          <a:gd name="T2" fmla="*/ 6 w 54"/>
                          <a:gd name="T3" fmla="*/ 21 h 137"/>
                          <a:gd name="T4" fmla="*/ 24 w 54"/>
                          <a:gd name="T5" fmla="*/ 51 h 137"/>
                          <a:gd name="T6" fmla="*/ 24 w 54"/>
                          <a:gd name="T7" fmla="*/ 75 h 137"/>
                          <a:gd name="T8" fmla="*/ 38 w 54"/>
                          <a:gd name="T9" fmla="*/ 94 h 137"/>
                          <a:gd name="T10" fmla="*/ 40 w 54"/>
                          <a:gd name="T11" fmla="*/ 110 h 137"/>
                          <a:gd name="T12" fmla="*/ 54 w 54"/>
                          <a:gd name="T13" fmla="*/ 134 h 137"/>
                          <a:gd name="T14" fmla="*/ 40 w 54"/>
                          <a:gd name="T15" fmla="*/ 137 h 137"/>
                          <a:gd name="T16" fmla="*/ 27 w 54"/>
                          <a:gd name="T17" fmla="*/ 137 h 137"/>
                          <a:gd name="T18" fmla="*/ 22 w 54"/>
                          <a:gd name="T19" fmla="*/ 134 h 137"/>
                          <a:gd name="T20" fmla="*/ 14 w 54"/>
                          <a:gd name="T21" fmla="*/ 131 h 137"/>
                          <a:gd name="T22" fmla="*/ 6 w 54"/>
                          <a:gd name="T23" fmla="*/ 128 h 137"/>
                          <a:gd name="T24" fmla="*/ 0 w 54"/>
                          <a:gd name="T25" fmla="*/ 110 h 137"/>
                          <a:gd name="T26" fmla="*/ 8 w 54"/>
                          <a:gd name="T27" fmla="*/ 96 h 137"/>
                          <a:gd name="T28" fmla="*/ 3 w 54"/>
                          <a:gd name="T29" fmla="*/ 86 h 137"/>
                          <a:gd name="T30" fmla="*/ 14 w 54"/>
                          <a:gd name="T31" fmla="*/ 70 h 137"/>
                          <a:gd name="T32" fmla="*/ 14 w 54"/>
                          <a:gd name="T33" fmla="*/ 86 h 137"/>
                          <a:gd name="T34" fmla="*/ 14 w 54"/>
                          <a:gd name="T35" fmla="*/ 104 h 137"/>
                          <a:gd name="T36" fmla="*/ 19 w 54"/>
                          <a:gd name="T37" fmla="*/ 107 h 137"/>
                          <a:gd name="T38" fmla="*/ 32 w 54"/>
                          <a:gd name="T39" fmla="*/ 107 h 137"/>
                          <a:gd name="T40" fmla="*/ 27 w 54"/>
                          <a:gd name="T41" fmla="*/ 88 h 137"/>
                          <a:gd name="T42" fmla="*/ 16 w 54"/>
                          <a:gd name="T43" fmla="*/ 75 h 137"/>
                          <a:gd name="T44" fmla="*/ 11 w 54"/>
                          <a:gd name="T45" fmla="*/ 59 h 137"/>
                          <a:gd name="T46" fmla="*/ 11 w 54"/>
                          <a:gd name="T47" fmla="*/ 45 h 137"/>
                          <a:gd name="T48" fmla="*/ 0 w 54"/>
                          <a:gd name="T49" fmla="*/ 32 h 137"/>
                          <a:gd name="T50" fmla="*/ 3 w 54"/>
                          <a:gd name="T51" fmla="*/ 0 h 137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w 54"/>
                          <a:gd name="T79" fmla="*/ 0 h 137"/>
                          <a:gd name="T80" fmla="*/ 54 w 54"/>
                          <a:gd name="T81" fmla="*/ 137 h 137"/>
                        </a:gdLst>
                        <a:ahLst/>
                        <a:cxnLst>
                          <a:cxn ang="T52">
                            <a:pos x="T0" y="T1"/>
                          </a:cxn>
                          <a:cxn ang="T53">
                            <a:pos x="T2" y="T3"/>
                          </a:cxn>
                          <a:cxn ang="T54">
                            <a:pos x="T4" y="T5"/>
                          </a:cxn>
                          <a:cxn ang="T55">
                            <a:pos x="T6" y="T7"/>
                          </a:cxn>
                          <a:cxn ang="T56">
                            <a:pos x="T8" y="T9"/>
                          </a:cxn>
                          <a:cxn ang="T57">
                            <a:pos x="T10" y="T11"/>
                          </a:cxn>
                          <a:cxn ang="T58">
                            <a:pos x="T12" y="T13"/>
                          </a:cxn>
                          <a:cxn ang="T59">
                            <a:pos x="T14" y="T15"/>
                          </a:cxn>
                          <a:cxn ang="T60">
                            <a:pos x="T16" y="T17"/>
                          </a:cxn>
                          <a:cxn ang="T61">
                            <a:pos x="T18" y="T19"/>
                          </a:cxn>
                          <a:cxn ang="T62">
                            <a:pos x="T20" y="T21"/>
                          </a:cxn>
                          <a:cxn ang="T63">
                            <a:pos x="T22" y="T23"/>
                          </a:cxn>
                          <a:cxn ang="T64">
                            <a:pos x="T24" y="T25"/>
                          </a:cxn>
                          <a:cxn ang="T65">
                            <a:pos x="T26" y="T27"/>
                          </a:cxn>
                          <a:cxn ang="T66">
                            <a:pos x="T28" y="T29"/>
                          </a:cxn>
                          <a:cxn ang="T67">
                            <a:pos x="T30" y="T31"/>
                          </a:cxn>
                          <a:cxn ang="T68">
                            <a:pos x="T32" y="T33"/>
                          </a:cxn>
                          <a:cxn ang="T69">
                            <a:pos x="T34" y="T35"/>
                          </a:cxn>
                          <a:cxn ang="T70">
                            <a:pos x="T36" y="T37"/>
                          </a:cxn>
                          <a:cxn ang="T71">
                            <a:pos x="T38" y="T39"/>
                          </a:cxn>
                          <a:cxn ang="T72">
                            <a:pos x="T40" y="T41"/>
                          </a:cxn>
                          <a:cxn ang="T73">
                            <a:pos x="T42" y="T43"/>
                          </a:cxn>
                          <a:cxn ang="T74">
                            <a:pos x="T44" y="T45"/>
                          </a:cxn>
                          <a:cxn ang="T75">
                            <a:pos x="T46" y="T47"/>
                          </a:cxn>
                          <a:cxn ang="T76">
                            <a:pos x="T48" y="T49"/>
                          </a:cxn>
                          <a:cxn ang="T77">
                            <a:pos x="T50" y="T51"/>
                          </a:cxn>
                        </a:cxnLst>
                        <a:rect l="T78" t="T79" r="T80" b="T81"/>
                        <a:pathLst>
                          <a:path w="54" h="137">
                            <a:moveTo>
                              <a:pt x="3" y="0"/>
                            </a:moveTo>
                            <a:lnTo>
                              <a:pt x="6" y="21"/>
                            </a:lnTo>
                            <a:lnTo>
                              <a:pt x="24" y="51"/>
                            </a:lnTo>
                            <a:lnTo>
                              <a:pt x="24" y="75"/>
                            </a:lnTo>
                            <a:lnTo>
                              <a:pt x="38" y="94"/>
                            </a:lnTo>
                            <a:lnTo>
                              <a:pt x="40" y="110"/>
                            </a:lnTo>
                            <a:lnTo>
                              <a:pt x="54" y="134"/>
                            </a:lnTo>
                            <a:lnTo>
                              <a:pt x="40" y="137"/>
                            </a:lnTo>
                            <a:lnTo>
                              <a:pt x="27" y="137"/>
                            </a:lnTo>
                            <a:lnTo>
                              <a:pt x="22" y="134"/>
                            </a:lnTo>
                            <a:lnTo>
                              <a:pt x="14" y="131"/>
                            </a:lnTo>
                            <a:lnTo>
                              <a:pt x="6" y="128"/>
                            </a:lnTo>
                            <a:lnTo>
                              <a:pt x="0" y="110"/>
                            </a:lnTo>
                            <a:lnTo>
                              <a:pt x="8" y="96"/>
                            </a:lnTo>
                            <a:lnTo>
                              <a:pt x="3" y="86"/>
                            </a:lnTo>
                            <a:lnTo>
                              <a:pt x="14" y="70"/>
                            </a:lnTo>
                            <a:lnTo>
                              <a:pt x="14" y="86"/>
                            </a:lnTo>
                            <a:lnTo>
                              <a:pt x="14" y="104"/>
                            </a:lnTo>
                            <a:lnTo>
                              <a:pt x="19" y="107"/>
                            </a:lnTo>
                            <a:lnTo>
                              <a:pt x="32" y="107"/>
                            </a:lnTo>
                            <a:lnTo>
                              <a:pt x="27" y="88"/>
                            </a:lnTo>
                            <a:lnTo>
                              <a:pt x="16" y="75"/>
                            </a:lnTo>
                            <a:lnTo>
                              <a:pt x="11" y="59"/>
                            </a:lnTo>
                            <a:lnTo>
                              <a:pt x="11" y="45"/>
                            </a:lnTo>
                            <a:lnTo>
                              <a:pt x="0" y="32"/>
                            </a:lnTo>
                            <a:lnTo>
                              <a:pt x="3" y="0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91" name="Freeform 2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5" y="2914"/>
                        <a:ext cx="11" cy="86"/>
                      </a:xfrm>
                      <a:custGeom>
                        <a:avLst/>
                        <a:gdLst>
                          <a:gd name="T0" fmla="*/ 11 w 11"/>
                          <a:gd name="T1" fmla="*/ 0 h 86"/>
                          <a:gd name="T2" fmla="*/ 8 w 11"/>
                          <a:gd name="T3" fmla="*/ 32 h 86"/>
                          <a:gd name="T4" fmla="*/ 0 w 11"/>
                          <a:gd name="T5" fmla="*/ 86 h 86"/>
                          <a:gd name="T6" fmla="*/ 6 w 11"/>
                          <a:gd name="T7" fmla="*/ 75 h 86"/>
                          <a:gd name="T8" fmla="*/ 11 w 11"/>
                          <a:gd name="T9" fmla="*/ 43 h 86"/>
                          <a:gd name="T10" fmla="*/ 11 w 11"/>
                          <a:gd name="T11" fmla="*/ 0 h 86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w 11"/>
                          <a:gd name="T19" fmla="*/ 0 h 86"/>
                          <a:gd name="T20" fmla="*/ 11 w 11"/>
                          <a:gd name="T21" fmla="*/ 86 h 8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T18" t="T19" r="T20" b="T21"/>
                        <a:pathLst>
                          <a:path w="11" h="86">
                            <a:moveTo>
                              <a:pt x="11" y="0"/>
                            </a:moveTo>
                            <a:lnTo>
                              <a:pt x="8" y="32"/>
                            </a:lnTo>
                            <a:lnTo>
                              <a:pt x="0" y="86"/>
                            </a:lnTo>
                            <a:lnTo>
                              <a:pt x="6" y="75"/>
                            </a:lnTo>
                            <a:lnTo>
                              <a:pt x="11" y="43"/>
                            </a:lnTo>
                            <a:lnTo>
                              <a:pt x="11" y="0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92" name="Freeform 2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53" y="2943"/>
                        <a:ext cx="30" cy="110"/>
                      </a:xfrm>
                      <a:custGeom>
                        <a:avLst/>
                        <a:gdLst>
                          <a:gd name="T0" fmla="*/ 30 w 30"/>
                          <a:gd name="T1" fmla="*/ 0 h 110"/>
                          <a:gd name="T2" fmla="*/ 22 w 30"/>
                          <a:gd name="T3" fmla="*/ 25 h 110"/>
                          <a:gd name="T4" fmla="*/ 14 w 30"/>
                          <a:gd name="T5" fmla="*/ 70 h 110"/>
                          <a:gd name="T6" fmla="*/ 6 w 30"/>
                          <a:gd name="T7" fmla="*/ 110 h 110"/>
                          <a:gd name="T8" fmla="*/ 0 w 30"/>
                          <a:gd name="T9" fmla="*/ 78 h 110"/>
                          <a:gd name="T10" fmla="*/ 8 w 30"/>
                          <a:gd name="T11" fmla="*/ 46 h 110"/>
                          <a:gd name="T12" fmla="*/ 30 w 30"/>
                          <a:gd name="T13" fmla="*/ 0 h 110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30"/>
                          <a:gd name="T22" fmla="*/ 0 h 110"/>
                          <a:gd name="T23" fmla="*/ 30 w 30"/>
                          <a:gd name="T24" fmla="*/ 110 h 110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30" h="110">
                            <a:moveTo>
                              <a:pt x="30" y="0"/>
                            </a:moveTo>
                            <a:lnTo>
                              <a:pt x="22" y="25"/>
                            </a:lnTo>
                            <a:lnTo>
                              <a:pt x="14" y="70"/>
                            </a:lnTo>
                            <a:lnTo>
                              <a:pt x="6" y="110"/>
                            </a:lnTo>
                            <a:lnTo>
                              <a:pt x="0" y="78"/>
                            </a:lnTo>
                            <a:lnTo>
                              <a:pt x="8" y="46"/>
                            </a:lnTo>
                            <a:lnTo>
                              <a:pt x="30" y="0"/>
                            </a:lnTo>
                            <a:close/>
                          </a:path>
                        </a:pathLst>
                      </a:custGeom>
                      <a:solidFill>
                        <a:srgbClr val="201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178" name="Group 265"/>
                <p:cNvGrpSpPr>
                  <a:grpSpLocks/>
                </p:cNvGrpSpPr>
                <p:nvPr/>
              </p:nvGrpSpPr>
              <p:grpSpPr bwMode="auto">
                <a:xfrm>
                  <a:off x="1104" y="3120"/>
                  <a:ext cx="473" cy="133"/>
                  <a:chOff x="3236" y="2810"/>
                  <a:chExt cx="473" cy="133"/>
                </a:xfrm>
              </p:grpSpPr>
              <p:sp>
                <p:nvSpPr>
                  <p:cNvPr id="6179" name="Freeform 266"/>
                  <p:cNvSpPr>
                    <a:spLocks/>
                  </p:cNvSpPr>
                  <p:nvPr/>
                </p:nvSpPr>
                <p:spPr bwMode="auto">
                  <a:xfrm>
                    <a:off x="3238" y="2810"/>
                    <a:ext cx="471" cy="131"/>
                  </a:xfrm>
                  <a:custGeom>
                    <a:avLst/>
                    <a:gdLst>
                      <a:gd name="T0" fmla="*/ 32 w 471"/>
                      <a:gd name="T1" fmla="*/ 21 h 131"/>
                      <a:gd name="T2" fmla="*/ 22 w 471"/>
                      <a:gd name="T3" fmla="*/ 37 h 131"/>
                      <a:gd name="T4" fmla="*/ 0 w 471"/>
                      <a:gd name="T5" fmla="*/ 45 h 131"/>
                      <a:gd name="T6" fmla="*/ 0 w 471"/>
                      <a:gd name="T7" fmla="*/ 64 h 131"/>
                      <a:gd name="T8" fmla="*/ 16 w 471"/>
                      <a:gd name="T9" fmla="*/ 80 h 131"/>
                      <a:gd name="T10" fmla="*/ 19 w 471"/>
                      <a:gd name="T11" fmla="*/ 85 h 131"/>
                      <a:gd name="T12" fmla="*/ 30 w 471"/>
                      <a:gd name="T13" fmla="*/ 85 h 131"/>
                      <a:gd name="T14" fmla="*/ 54 w 471"/>
                      <a:gd name="T15" fmla="*/ 85 h 131"/>
                      <a:gd name="T16" fmla="*/ 70 w 471"/>
                      <a:gd name="T17" fmla="*/ 85 h 131"/>
                      <a:gd name="T18" fmla="*/ 80 w 471"/>
                      <a:gd name="T19" fmla="*/ 80 h 131"/>
                      <a:gd name="T20" fmla="*/ 97 w 471"/>
                      <a:gd name="T21" fmla="*/ 83 h 131"/>
                      <a:gd name="T22" fmla="*/ 113 w 471"/>
                      <a:gd name="T23" fmla="*/ 91 h 131"/>
                      <a:gd name="T24" fmla="*/ 129 w 471"/>
                      <a:gd name="T25" fmla="*/ 99 h 131"/>
                      <a:gd name="T26" fmla="*/ 169 w 471"/>
                      <a:gd name="T27" fmla="*/ 101 h 131"/>
                      <a:gd name="T28" fmla="*/ 209 w 471"/>
                      <a:gd name="T29" fmla="*/ 101 h 131"/>
                      <a:gd name="T30" fmla="*/ 260 w 471"/>
                      <a:gd name="T31" fmla="*/ 104 h 131"/>
                      <a:gd name="T32" fmla="*/ 297 w 471"/>
                      <a:gd name="T33" fmla="*/ 107 h 131"/>
                      <a:gd name="T34" fmla="*/ 316 w 471"/>
                      <a:gd name="T35" fmla="*/ 112 h 131"/>
                      <a:gd name="T36" fmla="*/ 356 w 471"/>
                      <a:gd name="T37" fmla="*/ 115 h 131"/>
                      <a:gd name="T38" fmla="*/ 399 w 471"/>
                      <a:gd name="T39" fmla="*/ 120 h 131"/>
                      <a:gd name="T40" fmla="*/ 420 w 471"/>
                      <a:gd name="T41" fmla="*/ 128 h 131"/>
                      <a:gd name="T42" fmla="*/ 431 w 471"/>
                      <a:gd name="T43" fmla="*/ 127 h 131"/>
                      <a:gd name="T44" fmla="*/ 442 w 471"/>
                      <a:gd name="T45" fmla="*/ 126 h 131"/>
                      <a:gd name="T46" fmla="*/ 455 w 471"/>
                      <a:gd name="T47" fmla="*/ 126 h 131"/>
                      <a:gd name="T48" fmla="*/ 466 w 471"/>
                      <a:gd name="T49" fmla="*/ 131 h 131"/>
                      <a:gd name="T50" fmla="*/ 471 w 471"/>
                      <a:gd name="T51" fmla="*/ 120 h 131"/>
                      <a:gd name="T52" fmla="*/ 471 w 471"/>
                      <a:gd name="T53" fmla="*/ 99 h 131"/>
                      <a:gd name="T54" fmla="*/ 468 w 471"/>
                      <a:gd name="T55" fmla="*/ 77 h 131"/>
                      <a:gd name="T56" fmla="*/ 463 w 471"/>
                      <a:gd name="T57" fmla="*/ 59 h 131"/>
                      <a:gd name="T58" fmla="*/ 458 w 471"/>
                      <a:gd name="T59" fmla="*/ 40 h 131"/>
                      <a:gd name="T60" fmla="*/ 434 w 471"/>
                      <a:gd name="T61" fmla="*/ 37 h 131"/>
                      <a:gd name="T62" fmla="*/ 401 w 471"/>
                      <a:gd name="T63" fmla="*/ 29 h 131"/>
                      <a:gd name="T64" fmla="*/ 377 w 471"/>
                      <a:gd name="T65" fmla="*/ 24 h 131"/>
                      <a:gd name="T66" fmla="*/ 351 w 471"/>
                      <a:gd name="T67" fmla="*/ 21 h 131"/>
                      <a:gd name="T68" fmla="*/ 316 w 471"/>
                      <a:gd name="T69" fmla="*/ 21 h 131"/>
                      <a:gd name="T70" fmla="*/ 292 w 471"/>
                      <a:gd name="T71" fmla="*/ 18 h 131"/>
                      <a:gd name="T72" fmla="*/ 268 w 471"/>
                      <a:gd name="T73" fmla="*/ 10 h 131"/>
                      <a:gd name="T74" fmla="*/ 249 w 471"/>
                      <a:gd name="T75" fmla="*/ 10 h 131"/>
                      <a:gd name="T76" fmla="*/ 230 w 471"/>
                      <a:gd name="T77" fmla="*/ 10 h 131"/>
                      <a:gd name="T78" fmla="*/ 201 w 471"/>
                      <a:gd name="T79" fmla="*/ 13 h 131"/>
                      <a:gd name="T80" fmla="*/ 174 w 471"/>
                      <a:gd name="T81" fmla="*/ 13 h 131"/>
                      <a:gd name="T82" fmla="*/ 142 w 471"/>
                      <a:gd name="T83" fmla="*/ 5 h 131"/>
                      <a:gd name="T84" fmla="*/ 121 w 471"/>
                      <a:gd name="T85" fmla="*/ 0 h 131"/>
                      <a:gd name="T86" fmla="*/ 105 w 471"/>
                      <a:gd name="T87" fmla="*/ 5 h 131"/>
                      <a:gd name="T88" fmla="*/ 54 w 471"/>
                      <a:gd name="T89" fmla="*/ 16 h 131"/>
                      <a:gd name="T90" fmla="*/ 32 w 471"/>
                      <a:gd name="T91" fmla="*/ 21 h 131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w 471"/>
                      <a:gd name="T139" fmla="*/ 0 h 131"/>
                      <a:gd name="T140" fmla="*/ 471 w 471"/>
                      <a:gd name="T141" fmla="*/ 131 h 131"/>
                    </a:gdLst>
                    <a:ahLst/>
                    <a:cxnLst>
                      <a:cxn ang="T92">
                        <a:pos x="T0" y="T1"/>
                      </a:cxn>
                      <a:cxn ang="T93">
                        <a:pos x="T2" y="T3"/>
                      </a:cxn>
                      <a:cxn ang="T94">
                        <a:pos x="T4" y="T5"/>
                      </a:cxn>
                      <a:cxn ang="T95">
                        <a:pos x="T6" y="T7"/>
                      </a:cxn>
                      <a:cxn ang="T96">
                        <a:pos x="T8" y="T9"/>
                      </a:cxn>
                      <a:cxn ang="T97">
                        <a:pos x="T10" y="T11"/>
                      </a:cxn>
                      <a:cxn ang="T98">
                        <a:pos x="T12" y="T13"/>
                      </a:cxn>
                      <a:cxn ang="T99">
                        <a:pos x="T14" y="T15"/>
                      </a:cxn>
                      <a:cxn ang="T100">
                        <a:pos x="T16" y="T17"/>
                      </a:cxn>
                      <a:cxn ang="T101">
                        <a:pos x="T18" y="T19"/>
                      </a:cxn>
                      <a:cxn ang="T102">
                        <a:pos x="T20" y="T21"/>
                      </a:cxn>
                      <a:cxn ang="T103">
                        <a:pos x="T22" y="T23"/>
                      </a:cxn>
                      <a:cxn ang="T104">
                        <a:pos x="T24" y="T25"/>
                      </a:cxn>
                      <a:cxn ang="T105">
                        <a:pos x="T26" y="T27"/>
                      </a:cxn>
                      <a:cxn ang="T106">
                        <a:pos x="T28" y="T29"/>
                      </a:cxn>
                      <a:cxn ang="T107">
                        <a:pos x="T30" y="T31"/>
                      </a:cxn>
                      <a:cxn ang="T108">
                        <a:pos x="T32" y="T33"/>
                      </a:cxn>
                      <a:cxn ang="T109">
                        <a:pos x="T34" y="T35"/>
                      </a:cxn>
                      <a:cxn ang="T110">
                        <a:pos x="T36" y="T37"/>
                      </a:cxn>
                      <a:cxn ang="T111">
                        <a:pos x="T38" y="T39"/>
                      </a:cxn>
                      <a:cxn ang="T112">
                        <a:pos x="T40" y="T41"/>
                      </a:cxn>
                      <a:cxn ang="T113">
                        <a:pos x="T42" y="T43"/>
                      </a:cxn>
                      <a:cxn ang="T114">
                        <a:pos x="T44" y="T45"/>
                      </a:cxn>
                      <a:cxn ang="T115">
                        <a:pos x="T46" y="T47"/>
                      </a:cxn>
                      <a:cxn ang="T116">
                        <a:pos x="T48" y="T49"/>
                      </a:cxn>
                      <a:cxn ang="T117">
                        <a:pos x="T50" y="T51"/>
                      </a:cxn>
                      <a:cxn ang="T118">
                        <a:pos x="T52" y="T53"/>
                      </a:cxn>
                      <a:cxn ang="T119">
                        <a:pos x="T54" y="T55"/>
                      </a:cxn>
                      <a:cxn ang="T120">
                        <a:pos x="T56" y="T57"/>
                      </a:cxn>
                      <a:cxn ang="T121">
                        <a:pos x="T58" y="T59"/>
                      </a:cxn>
                      <a:cxn ang="T122">
                        <a:pos x="T60" y="T61"/>
                      </a:cxn>
                      <a:cxn ang="T123">
                        <a:pos x="T62" y="T63"/>
                      </a:cxn>
                      <a:cxn ang="T124">
                        <a:pos x="T64" y="T65"/>
                      </a:cxn>
                      <a:cxn ang="T125">
                        <a:pos x="T66" y="T67"/>
                      </a:cxn>
                      <a:cxn ang="T126">
                        <a:pos x="T68" y="T69"/>
                      </a:cxn>
                      <a:cxn ang="T127">
                        <a:pos x="T70" y="T71"/>
                      </a:cxn>
                      <a:cxn ang="T128">
                        <a:pos x="T72" y="T73"/>
                      </a:cxn>
                      <a:cxn ang="T129">
                        <a:pos x="T74" y="T75"/>
                      </a:cxn>
                      <a:cxn ang="T130">
                        <a:pos x="T76" y="T77"/>
                      </a:cxn>
                      <a:cxn ang="T131">
                        <a:pos x="T78" y="T79"/>
                      </a:cxn>
                      <a:cxn ang="T132">
                        <a:pos x="T80" y="T81"/>
                      </a:cxn>
                      <a:cxn ang="T133">
                        <a:pos x="T82" y="T83"/>
                      </a:cxn>
                      <a:cxn ang="T134">
                        <a:pos x="T84" y="T85"/>
                      </a:cxn>
                      <a:cxn ang="T135">
                        <a:pos x="T86" y="T87"/>
                      </a:cxn>
                      <a:cxn ang="T136">
                        <a:pos x="T88" y="T89"/>
                      </a:cxn>
                      <a:cxn ang="T137">
                        <a:pos x="T90" y="T91"/>
                      </a:cxn>
                    </a:cxnLst>
                    <a:rect l="T138" t="T139" r="T140" b="T141"/>
                    <a:pathLst>
                      <a:path w="471" h="131">
                        <a:moveTo>
                          <a:pt x="32" y="21"/>
                        </a:moveTo>
                        <a:lnTo>
                          <a:pt x="22" y="37"/>
                        </a:lnTo>
                        <a:lnTo>
                          <a:pt x="0" y="45"/>
                        </a:lnTo>
                        <a:lnTo>
                          <a:pt x="0" y="64"/>
                        </a:lnTo>
                        <a:lnTo>
                          <a:pt x="16" y="80"/>
                        </a:lnTo>
                        <a:lnTo>
                          <a:pt x="19" y="85"/>
                        </a:lnTo>
                        <a:lnTo>
                          <a:pt x="30" y="85"/>
                        </a:lnTo>
                        <a:lnTo>
                          <a:pt x="54" y="85"/>
                        </a:lnTo>
                        <a:lnTo>
                          <a:pt x="70" y="85"/>
                        </a:lnTo>
                        <a:lnTo>
                          <a:pt x="80" y="80"/>
                        </a:lnTo>
                        <a:lnTo>
                          <a:pt x="97" y="83"/>
                        </a:lnTo>
                        <a:lnTo>
                          <a:pt x="113" y="91"/>
                        </a:lnTo>
                        <a:lnTo>
                          <a:pt x="129" y="99"/>
                        </a:lnTo>
                        <a:lnTo>
                          <a:pt x="169" y="101"/>
                        </a:lnTo>
                        <a:lnTo>
                          <a:pt x="209" y="101"/>
                        </a:lnTo>
                        <a:lnTo>
                          <a:pt x="260" y="104"/>
                        </a:lnTo>
                        <a:lnTo>
                          <a:pt x="297" y="107"/>
                        </a:lnTo>
                        <a:lnTo>
                          <a:pt x="316" y="112"/>
                        </a:lnTo>
                        <a:lnTo>
                          <a:pt x="356" y="115"/>
                        </a:lnTo>
                        <a:lnTo>
                          <a:pt x="399" y="120"/>
                        </a:lnTo>
                        <a:lnTo>
                          <a:pt x="420" y="128"/>
                        </a:lnTo>
                        <a:lnTo>
                          <a:pt x="431" y="127"/>
                        </a:lnTo>
                        <a:lnTo>
                          <a:pt x="442" y="126"/>
                        </a:lnTo>
                        <a:lnTo>
                          <a:pt x="455" y="126"/>
                        </a:lnTo>
                        <a:lnTo>
                          <a:pt x="466" y="131"/>
                        </a:lnTo>
                        <a:lnTo>
                          <a:pt x="471" y="120"/>
                        </a:lnTo>
                        <a:lnTo>
                          <a:pt x="471" y="99"/>
                        </a:lnTo>
                        <a:lnTo>
                          <a:pt x="468" y="77"/>
                        </a:lnTo>
                        <a:lnTo>
                          <a:pt x="463" y="59"/>
                        </a:lnTo>
                        <a:lnTo>
                          <a:pt x="458" y="40"/>
                        </a:lnTo>
                        <a:lnTo>
                          <a:pt x="434" y="37"/>
                        </a:lnTo>
                        <a:lnTo>
                          <a:pt x="401" y="29"/>
                        </a:lnTo>
                        <a:lnTo>
                          <a:pt x="377" y="24"/>
                        </a:lnTo>
                        <a:lnTo>
                          <a:pt x="351" y="21"/>
                        </a:lnTo>
                        <a:lnTo>
                          <a:pt x="316" y="21"/>
                        </a:lnTo>
                        <a:lnTo>
                          <a:pt x="292" y="18"/>
                        </a:lnTo>
                        <a:lnTo>
                          <a:pt x="268" y="10"/>
                        </a:lnTo>
                        <a:lnTo>
                          <a:pt x="249" y="10"/>
                        </a:lnTo>
                        <a:lnTo>
                          <a:pt x="230" y="10"/>
                        </a:lnTo>
                        <a:lnTo>
                          <a:pt x="201" y="13"/>
                        </a:lnTo>
                        <a:lnTo>
                          <a:pt x="174" y="13"/>
                        </a:lnTo>
                        <a:lnTo>
                          <a:pt x="142" y="5"/>
                        </a:lnTo>
                        <a:lnTo>
                          <a:pt x="121" y="0"/>
                        </a:lnTo>
                        <a:lnTo>
                          <a:pt x="105" y="5"/>
                        </a:lnTo>
                        <a:lnTo>
                          <a:pt x="54" y="16"/>
                        </a:lnTo>
                        <a:lnTo>
                          <a:pt x="32" y="21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180" name="Group 267"/>
                  <p:cNvGrpSpPr>
                    <a:grpSpLocks/>
                  </p:cNvGrpSpPr>
                  <p:nvPr/>
                </p:nvGrpSpPr>
                <p:grpSpPr bwMode="auto">
                  <a:xfrm>
                    <a:off x="3236" y="2815"/>
                    <a:ext cx="473" cy="128"/>
                    <a:chOff x="3236" y="2815"/>
                    <a:chExt cx="473" cy="128"/>
                  </a:xfrm>
                </p:grpSpPr>
                <p:sp>
                  <p:nvSpPr>
                    <p:cNvPr id="6181" name="Freeform 268"/>
                    <p:cNvSpPr>
                      <a:spLocks/>
                    </p:cNvSpPr>
                    <p:nvPr/>
                  </p:nvSpPr>
                  <p:spPr bwMode="auto">
                    <a:xfrm>
                      <a:off x="3244" y="2882"/>
                      <a:ext cx="465" cy="61"/>
                    </a:xfrm>
                    <a:custGeom>
                      <a:avLst/>
                      <a:gdLst>
                        <a:gd name="T0" fmla="*/ 0 w 465"/>
                        <a:gd name="T1" fmla="*/ 0 h 61"/>
                        <a:gd name="T2" fmla="*/ 24 w 465"/>
                        <a:gd name="T3" fmla="*/ 6 h 61"/>
                        <a:gd name="T4" fmla="*/ 38 w 465"/>
                        <a:gd name="T5" fmla="*/ 9 h 61"/>
                        <a:gd name="T6" fmla="*/ 62 w 465"/>
                        <a:gd name="T7" fmla="*/ 7 h 61"/>
                        <a:gd name="T8" fmla="*/ 83 w 465"/>
                        <a:gd name="T9" fmla="*/ 6 h 61"/>
                        <a:gd name="T10" fmla="*/ 99 w 465"/>
                        <a:gd name="T11" fmla="*/ 13 h 61"/>
                        <a:gd name="T12" fmla="*/ 120 w 465"/>
                        <a:gd name="T13" fmla="*/ 21 h 61"/>
                        <a:gd name="T14" fmla="*/ 144 w 465"/>
                        <a:gd name="T15" fmla="*/ 21 h 61"/>
                        <a:gd name="T16" fmla="*/ 187 w 465"/>
                        <a:gd name="T17" fmla="*/ 27 h 61"/>
                        <a:gd name="T18" fmla="*/ 214 w 465"/>
                        <a:gd name="T19" fmla="*/ 24 h 61"/>
                        <a:gd name="T20" fmla="*/ 240 w 465"/>
                        <a:gd name="T21" fmla="*/ 29 h 61"/>
                        <a:gd name="T22" fmla="*/ 270 w 465"/>
                        <a:gd name="T23" fmla="*/ 32 h 61"/>
                        <a:gd name="T24" fmla="*/ 294 w 465"/>
                        <a:gd name="T25" fmla="*/ 40 h 61"/>
                        <a:gd name="T26" fmla="*/ 321 w 465"/>
                        <a:gd name="T27" fmla="*/ 27 h 61"/>
                        <a:gd name="T28" fmla="*/ 342 w 465"/>
                        <a:gd name="T29" fmla="*/ 24 h 61"/>
                        <a:gd name="T30" fmla="*/ 374 w 465"/>
                        <a:gd name="T31" fmla="*/ 32 h 61"/>
                        <a:gd name="T32" fmla="*/ 398 w 465"/>
                        <a:gd name="T33" fmla="*/ 37 h 61"/>
                        <a:gd name="T34" fmla="*/ 406 w 465"/>
                        <a:gd name="T35" fmla="*/ 43 h 61"/>
                        <a:gd name="T36" fmla="*/ 428 w 465"/>
                        <a:gd name="T37" fmla="*/ 53 h 61"/>
                        <a:gd name="T38" fmla="*/ 441 w 465"/>
                        <a:gd name="T39" fmla="*/ 51 h 61"/>
                        <a:gd name="T40" fmla="*/ 454 w 465"/>
                        <a:gd name="T41" fmla="*/ 43 h 61"/>
                        <a:gd name="T42" fmla="*/ 465 w 465"/>
                        <a:gd name="T43" fmla="*/ 43 h 61"/>
                        <a:gd name="T44" fmla="*/ 462 w 465"/>
                        <a:gd name="T45" fmla="*/ 53 h 61"/>
                        <a:gd name="T46" fmla="*/ 457 w 465"/>
                        <a:gd name="T47" fmla="*/ 59 h 61"/>
                        <a:gd name="T48" fmla="*/ 446 w 465"/>
                        <a:gd name="T49" fmla="*/ 59 h 61"/>
                        <a:gd name="T50" fmla="*/ 436 w 465"/>
                        <a:gd name="T51" fmla="*/ 56 h 61"/>
                        <a:gd name="T52" fmla="*/ 425 w 465"/>
                        <a:gd name="T53" fmla="*/ 59 h 61"/>
                        <a:gd name="T54" fmla="*/ 417 w 465"/>
                        <a:gd name="T55" fmla="*/ 61 h 61"/>
                        <a:gd name="T56" fmla="*/ 401 w 465"/>
                        <a:gd name="T57" fmla="*/ 56 h 61"/>
                        <a:gd name="T58" fmla="*/ 374 w 465"/>
                        <a:gd name="T59" fmla="*/ 48 h 61"/>
                        <a:gd name="T60" fmla="*/ 345 w 465"/>
                        <a:gd name="T61" fmla="*/ 45 h 61"/>
                        <a:gd name="T62" fmla="*/ 315 w 465"/>
                        <a:gd name="T63" fmla="*/ 45 h 61"/>
                        <a:gd name="T64" fmla="*/ 305 w 465"/>
                        <a:gd name="T65" fmla="*/ 43 h 61"/>
                        <a:gd name="T66" fmla="*/ 286 w 465"/>
                        <a:gd name="T67" fmla="*/ 40 h 61"/>
                        <a:gd name="T68" fmla="*/ 238 w 465"/>
                        <a:gd name="T69" fmla="*/ 37 h 61"/>
                        <a:gd name="T70" fmla="*/ 211 w 465"/>
                        <a:gd name="T71" fmla="*/ 32 h 61"/>
                        <a:gd name="T72" fmla="*/ 190 w 465"/>
                        <a:gd name="T73" fmla="*/ 38 h 61"/>
                        <a:gd name="T74" fmla="*/ 157 w 465"/>
                        <a:gd name="T75" fmla="*/ 36 h 61"/>
                        <a:gd name="T76" fmla="*/ 133 w 465"/>
                        <a:gd name="T77" fmla="*/ 36 h 61"/>
                        <a:gd name="T78" fmla="*/ 109 w 465"/>
                        <a:gd name="T79" fmla="*/ 32 h 61"/>
                        <a:gd name="T80" fmla="*/ 101 w 465"/>
                        <a:gd name="T81" fmla="*/ 29 h 61"/>
                        <a:gd name="T82" fmla="*/ 83 w 465"/>
                        <a:gd name="T83" fmla="*/ 19 h 61"/>
                        <a:gd name="T84" fmla="*/ 69 w 465"/>
                        <a:gd name="T85" fmla="*/ 19 h 61"/>
                        <a:gd name="T86" fmla="*/ 53 w 465"/>
                        <a:gd name="T87" fmla="*/ 17 h 61"/>
                        <a:gd name="T88" fmla="*/ 18 w 465"/>
                        <a:gd name="T89" fmla="*/ 17 h 61"/>
                        <a:gd name="T90" fmla="*/ 0 w 465"/>
                        <a:gd name="T91" fmla="*/ 0 h 61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w 465"/>
                        <a:gd name="T139" fmla="*/ 0 h 61"/>
                        <a:gd name="T140" fmla="*/ 465 w 465"/>
                        <a:gd name="T141" fmla="*/ 61 h 61"/>
                      </a:gdLst>
                      <a:ahLst/>
                      <a:cxnLst>
                        <a:cxn ang="T92">
                          <a:pos x="T0" y="T1"/>
                        </a:cxn>
                        <a:cxn ang="T93">
                          <a:pos x="T2" y="T3"/>
                        </a:cxn>
                        <a:cxn ang="T94">
                          <a:pos x="T4" y="T5"/>
                        </a:cxn>
                        <a:cxn ang="T95">
                          <a:pos x="T6" y="T7"/>
                        </a:cxn>
                        <a:cxn ang="T96">
                          <a:pos x="T8" y="T9"/>
                        </a:cxn>
                        <a:cxn ang="T97">
                          <a:pos x="T10" y="T11"/>
                        </a:cxn>
                        <a:cxn ang="T98">
                          <a:pos x="T12" y="T13"/>
                        </a:cxn>
                        <a:cxn ang="T99">
                          <a:pos x="T14" y="T15"/>
                        </a:cxn>
                        <a:cxn ang="T100">
                          <a:pos x="T16" y="T17"/>
                        </a:cxn>
                        <a:cxn ang="T101">
                          <a:pos x="T18" y="T19"/>
                        </a:cxn>
                        <a:cxn ang="T102">
                          <a:pos x="T20" y="T21"/>
                        </a:cxn>
                        <a:cxn ang="T103">
                          <a:pos x="T22" y="T23"/>
                        </a:cxn>
                        <a:cxn ang="T104">
                          <a:pos x="T24" y="T25"/>
                        </a:cxn>
                        <a:cxn ang="T105">
                          <a:pos x="T26" y="T27"/>
                        </a:cxn>
                        <a:cxn ang="T106">
                          <a:pos x="T28" y="T29"/>
                        </a:cxn>
                        <a:cxn ang="T107">
                          <a:pos x="T30" y="T31"/>
                        </a:cxn>
                        <a:cxn ang="T108">
                          <a:pos x="T32" y="T33"/>
                        </a:cxn>
                        <a:cxn ang="T109">
                          <a:pos x="T34" y="T35"/>
                        </a:cxn>
                        <a:cxn ang="T110">
                          <a:pos x="T36" y="T37"/>
                        </a:cxn>
                        <a:cxn ang="T111">
                          <a:pos x="T38" y="T39"/>
                        </a:cxn>
                        <a:cxn ang="T112">
                          <a:pos x="T40" y="T41"/>
                        </a:cxn>
                        <a:cxn ang="T113">
                          <a:pos x="T42" y="T43"/>
                        </a:cxn>
                        <a:cxn ang="T114">
                          <a:pos x="T44" y="T45"/>
                        </a:cxn>
                        <a:cxn ang="T115">
                          <a:pos x="T46" y="T47"/>
                        </a:cxn>
                        <a:cxn ang="T116">
                          <a:pos x="T48" y="T49"/>
                        </a:cxn>
                        <a:cxn ang="T117">
                          <a:pos x="T50" y="T51"/>
                        </a:cxn>
                        <a:cxn ang="T118">
                          <a:pos x="T52" y="T53"/>
                        </a:cxn>
                        <a:cxn ang="T119">
                          <a:pos x="T54" y="T55"/>
                        </a:cxn>
                        <a:cxn ang="T120">
                          <a:pos x="T56" y="T57"/>
                        </a:cxn>
                        <a:cxn ang="T121">
                          <a:pos x="T58" y="T59"/>
                        </a:cxn>
                        <a:cxn ang="T122">
                          <a:pos x="T60" y="T61"/>
                        </a:cxn>
                        <a:cxn ang="T123">
                          <a:pos x="T62" y="T63"/>
                        </a:cxn>
                        <a:cxn ang="T124">
                          <a:pos x="T64" y="T65"/>
                        </a:cxn>
                        <a:cxn ang="T125">
                          <a:pos x="T66" y="T67"/>
                        </a:cxn>
                        <a:cxn ang="T126">
                          <a:pos x="T68" y="T69"/>
                        </a:cxn>
                        <a:cxn ang="T127">
                          <a:pos x="T70" y="T71"/>
                        </a:cxn>
                        <a:cxn ang="T128">
                          <a:pos x="T72" y="T73"/>
                        </a:cxn>
                        <a:cxn ang="T129">
                          <a:pos x="T74" y="T75"/>
                        </a:cxn>
                        <a:cxn ang="T130">
                          <a:pos x="T76" y="T77"/>
                        </a:cxn>
                        <a:cxn ang="T131">
                          <a:pos x="T78" y="T79"/>
                        </a:cxn>
                        <a:cxn ang="T132">
                          <a:pos x="T80" y="T81"/>
                        </a:cxn>
                        <a:cxn ang="T133">
                          <a:pos x="T82" y="T83"/>
                        </a:cxn>
                        <a:cxn ang="T134">
                          <a:pos x="T84" y="T85"/>
                        </a:cxn>
                        <a:cxn ang="T135">
                          <a:pos x="T86" y="T87"/>
                        </a:cxn>
                        <a:cxn ang="T136">
                          <a:pos x="T88" y="T89"/>
                        </a:cxn>
                        <a:cxn ang="T137">
                          <a:pos x="T90" y="T91"/>
                        </a:cxn>
                      </a:cxnLst>
                      <a:rect l="T138" t="T139" r="T140" b="T141"/>
                      <a:pathLst>
                        <a:path w="465" h="61">
                          <a:moveTo>
                            <a:pt x="0" y="0"/>
                          </a:moveTo>
                          <a:lnTo>
                            <a:pt x="24" y="6"/>
                          </a:lnTo>
                          <a:lnTo>
                            <a:pt x="38" y="9"/>
                          </a:lnTo>
                          <a:lnTo>
                            <a:pt x="62" y="7"/>
                          </a:lnTo>
                          <a:lnTo>
                            <a:pt x="83" y="6"/>
                          </a:lnTo>
                          <a:lnTo>
                            <a:pt x="99" y="13"/>
                          </a:lnTo>
                          <a:lnTo>
                            <a:pt x="120" y="21"/>
                          </a:lnTo>
                          <a:lnTo>
                            <a:pt x="144" y="21"/>
                          </a:lnTo>
                          <a:lnTo>
                            <a:pt x="187" y="27"/>
                          </a:lnTo>
                          <a:lnTo>
                            <a:pt x="214" y="24"/>
                          </a:lnTo>
                          <a:lnTo>
                            <a:pt x="240" y="29"/>
                          </a:lnTo>
                          <a:lnTo>
                            <a:pt x="270" y="32"/>
                          </a:lnTo>
                          <a:lnTo>
                            <a:pt x="294" y="40"/>
                          </a:lnTo>
                          <a:lnTo>
                            <a:pt x="321" y="27"/>
                          </a:lnTo>
                          <a:lnTo>
                            <a:pt x="342" y="24"/>
                          </a:lnTo>
                          <a:lnTo>
                            <a:pt x="374" y="32"/>
                          </a:lnTo>
                          <a:lnTo>
                            <a:pt x="398" y="37"/>
                          </a:lnTo>
                          <a:lnTo>
                            <a:pt x="406" y="43"/>
                          </a:lnTo>
                          <a:lnTo>
                            <a:pt x="428" y="53"/>
                          </a:lnTo>
                          <a:lnTo>
                            <a:pt x="441" y="51"/>
                          </a:lnTo>
                          <a:lnTo>
                            <a:pt x="454" y="43"/>
                          </a:lnTo>
                          <a:lnTo>
                            <a:pt x="465" y="43"/>
                          </a:lnTo>
                          <a:lnTo>
                            <a:pt x="462" y="53"/>
                          </a:lnTo>
                          <a:lnTo>
                            <a:pt x="457" y="59"/>
                          </a:lnTo>
                          <a:lnTo>
                            <a:pt x="446" y="59"/>
                          </a:lnTo>
                          <a:lnTo>
                            <a:pt x="436" y="56"/>
                          </a:lnTo>
                          <a:lnTo>
                            <a:pt x="425" y="59"/>
                          </a:lnTo>
                          <a:lnTo>
                            <a:pt x="417" y="61"/>
                          </a:lnTo>
                          <a:lnTo>
                            <a:pt x="401" y="56"/>
                          </a:lnTo>
                          <a:lnTo>
                            <a:pt x="374" y="48"/>
                          </a:lnTo>
                          <a:lnTo>
                            <a:pt x="345" y="45"/>
                          </a:lnTo>
                          <a:lnTo>
                            <a:pt x="315" y="45"/>
                          </a:lnTo>
                          <a:lnTo>
                            <a:pt x="305" y="43"/>
                          </a:lnTo>
                          <a:lnTo>
                            <a:pt x="286" y="40"/>
                          </a:lnTo>
                          <a:lnTo>
                            <a:pt x="238" y="37"/>
                          </a:lnTo>
                          <a:lnTo>
                            <a:pt x="211" y="32"/>
                          </a:lnTo>
                          <a:lnTo>
                            <a:pt x="190" y="38"/>
                          </a:lnTo>
                          <a:lnTo>
                            <a:pt x="157" y="36"/>
                          </a:lnTo>
                          <a:lnTo>
                            <a:pt x="133" y="36"/>
                          </a:lnTo>
                          <a:lnTo>
                            <a:pt x="109" y="32"/>
                          </a:lnTo>
                          <a:lnTo>
                            <a:pt x="101" y="29"/>
                          </a:lnTo>
                          <a:lnTo>
                            <a:pt x="83" y="19"/>
                          </a:lnTo>
                          <a:lnTo>
                            <a:pt x="69" y="19"/>
                          </a:lnTo>
                          <a:lnTo>
                            <a:pt x="53" y="17"/>
                          </a:lnTo>
                          <a:lnTo>
                            <a:pt x="18" y="1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201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6182" name="Group 2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6" y="2815"/>
                      <a:ext cx="460" cy="104"/>
                      <a:chOff x="3236" y="2815"/>
                      <a:chExt cx="460" cy="104"/>
                    </a:xfrm>
                  </p:grpSpPr>
                  <p:sp>
                    <p:nvSpPr>
                      <p:cNvPr id="6183" name="Freeform 2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36" y="2815"/>
                        <a:ext cx="155" cy="75"/>
                      </a:xfrm>
                      <a:custGeom>
                        <a:avLst/>
                        <a:gdLst>
                          <a:gd name="T0" fmla="*/ 155 w 155"/>
                          <a:gd name="T1" fmla="*/ 5 h 75"/>
                          <a:gd name="T2" fmla="*/ 125 w 155"/>
                          <a:gd name="T3" fmla="*/ 8 h 75"/>
                          <a:gd name="T4" fmla="*/ 109 w 155"/>
                          <a:gd name="T5" fmla="*/ 24 h 75"/>
                          <a:gd name="T6" fmla="*/ 99 w 155"/>
                          <a:gd name="T7" fmla="*/ 45 h 75"/>
                          <a:gd name="T8" fmla="*/ 96 w 155"/>
                          <a:gd name="T9" fmla="*/ 62 h 75"/>
                          <a:gd name="T10" fmla="*/ 96 w 155"/>
                          <a:gd name="T11" fmla="*/ 75 h 75"/>
                          <a:gd name="T12" fmla="*/ 77 w 155"/>
                          <a:gd name="T13" fmla="*/ 75 h 75"/>
                          <a:gd name="T14" fmla="*/ 56 w 155"/>
                          <a:gd name="T15" fmla="*/ 75 h 75"/>
                          <a:gd name="T16" fmla="*/ 29 w 155"/>
                          <a:gd name="T17" fmla="*/ 75 h 75"/>
                          <a:gd name="T18" fmla="*/ 13 w 155"/>
                          <a:gd name="T19" fmla="*/ 67 h 75"/>
                          <a:gd name="T20" fmla="*/ 5 w 155"/>
                          <a:gd name="T21" fmla="*/ 59 h 75"/>
                          <a:gd name="T22" fmla="*/ 0 w 155"/>
                          <a:gd name="T23" fmla="*/ 48 h 75"/>
                          <a:gd name="T24" fmla="*/ 5 w 155"/>
                          <a:gd name="T25" fmla="*/ 37 h 75"/>
                          <a:gd name="T26" fmla="*/ 21 w 155"/>
                          <a:gd name="T27" fmla="*/ 35 h 75"/>
                          <a:gd name="T28" fmla="*/ 29 w 155"/>
                          <a:gd name="T29" fmla="*/ 27 h 75"/>
                          <a:gd name="T30" fmla="*/ 32 w 155"/>
                          <a:gd name="T31" fmla="*/ 16 h 75"/>
                          <a:gd name="T32" fmla="*/ 48 w 155"/>
                          <a:gd name="T33" fmla="*/ 13 h 75"/>
                          <a:gd name="T34" fmla="*/ 72 w 155"/>
                          <a:gd name="T35" fmla="*/ 5 h 75"/>
                          <a:gd name="T36" fmla="*/ 91 w 155"/>
                          <a:gd name="T37" fmla="*/ 5 h 75"/>
                          <a:gd name="T38" fmla="*/ 107 w 155"/>
                          <a:gd name="T39" fmla="*/ 3 h 75"/>
                          <a:gd name="T40" fmla="*/ 115 w 155"/>
                          <a:gd name="T41" fmla="*/ 0 h 75"/>
                          <a:gd name="T42" fmla="*/ 155 w 155"/>
                          <a:gd name="T43" fmla="*/ 5 h 75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155"/>
                          <a:gd name="T67" fmla="*/ 0 h 75"/>
                          <a:gd name="T68" fmla="*/ 155 w 155"/>
                          <a:gd name="T69" fmla="*/ 75 h 75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155" h="75">
                            <a:moveTo>
                              <a:pt x="155" y="5"/>
                            </a:moveTo>
                            <a:lnTo>
                              <a:pt x="125" y="8"/>
                            </a:lnTo>
                            <a:lnTo>
                              <a:pt x="109" y="24"/>
                            </a:lnTo>
                            <a:lnTo>
                              <a:pt x="99" y="45"/>
                            </a:lnTo>
                            <a:lnTo>
                              <a:pt x="96" y="62"/>
                            </a:lnTo>
                            <a:lnTo>
                              <a:pt x="96" y="75"/>
                            </a:lnTo>
                            <a:lnTo>
                              <a:pt x="77" y="75"/>
                            </a:lnTo>
                            <a:lnTo>
                              <a:pt x="56" y="75"/>
                            </a:lnTo>
                            <a:lnTo>
                              <a:pt x="29" y="75"/>
                            </a:lnTo>
                            <a:lnTo>
                              <a:pt x="13" y="67"/>
                            </a:lnTo>
                            <a:lnTo>
                              <a:pt x="5" y="59"/>
                            </a:lnTo>
                            <a:lnTo>
                              <a:pt x="0" y="48"/>
                            </a:lnTo>
                            <a:lnTo>
                              <a:pt x="5" y="37"/>
                            </a:lnTo>
                            <a:lnTo>
                              <a:pt x="21" y="35"/>
                            </a:lnTo>
                            <a:lnTo>
                              <a:pt x="29" y="27"/>
                            </a:lnTo>
                            <a:lnTo>
                              <a:pt x="32" y="16"/>
                            </a:lnTo>
                            <a:lnTo>
                              <a:pt x="48" y="13"/>
                            </a:lnTo>
                            <a:lnTo>
                              <a:pt x="72" y="5"/>
                            </a:lnTo>
                            <a:lnTo>
                              <a:pt x="91" y="5"/>
                            </a:lnTo>
                            <a:lnTo>
                              <a:pt x="107" y="3"/>
                            </a:lnTo>
                            <a:lnTo>
                              <a:pt x="115" y="0"/>
                            </a:lnTo>
                            <a:lnTo>
                              <a:pt x="155" y="5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84" name="Freeform 2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80" y="2820"/>
                        <a:ext cx="29" cy="65"/>
                      </a:xfrm>
                      <a:custGeom>
                        <a:avLst/>
                        <a:gdLst>
                          <a:gd name="T0" fmla="*/ 19 w 29"/>
                          <a:gd name="T1" fmla="*/ 0 h 65"/>
                          <a:gd name="T2" fmla="*/ 0 w 29"/>
                          <a:gd name="T3" fmla="*/ 19 h 65"/>
                          <a:gd name="T4" fmla="*/ 8 w 29"/>
                          <a:gd name="T5" fmla="*/ 43 h 65"/>
                          <a:gd name="T6" fmla="*/ 8 w 29"/>
                          <a:gd name="T7" fmla="*/ 62 h 65"/>
                          <a:gd name="T8" fmla="*/ 24 w 29"/>
                          <a:gd name="T9" fmla="*/ 65 h 65"/>
                          <a:gd name="T10" fmla="*/ 29 w 29"/>
                          <a:gd name="T11" fmla="*/ 49 h 65"/>
                          <a:gd name="T12" fmla="*/ 19 w 29"/>
                          <a:gd name="T13" fmla="*/ 0 h 65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29"/>
                          <a:gd name="T22" fmla="*/ 0 h 65"/>
                          <a:gd name="T23" fmla="*/ 29 w 29"/>
                          <a:gd name="T24" fmla="*/ 65 h 65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29" h="65">
                            <a:moveTo>
                              <a:pt x="19" y="0"/>
                            </a:moveTo>
                            <a:lnTo>
                              <a:pt x="0" y="19"/>
                            </a:lnTo>
                            <a:lnTo>
                              <a:pt x="8" y="43"/>
                            </a:lnTo>
                            <a:lnTo>
                              <a:pt x="8" y="62"/>
                            </a:lnTo>
                            <a:lnTo>
                              <a:pt x="24" y="65"/>
                            </a:lnTo>
                            <a:lnTo>
                              <a:pt x="29" y="49"/>
                            </a:lnTo>
                            <a:lnTo>
                              <a:pt x="19" y="0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85" name="Freeform 27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6" y="2818"/>
                        <a:ext cx="300" cy="101"/>
                      </a:xfrm>
                      <a:custGeom>
                        <a:avLst/>
                        <a:gdLst>
                          <a:gd name="T0" fmla="*/ 24 w 300"/>
                          <a:gd name="T1" fmla="*/ 16 h 101"/>
                          <a:gd name="T2" fmla="*/ 51 w 300"/>
                          <a:gd name="T3" fmla="*/ 48 h 101"/>
                          <a:gd name="T4" fmla="*/ 72 w 300"/>
                          <a:gd name="T5" fmla="*/ 75 h 101"/>
                          <a:gd name="T6" fmla="*/ 70 w 300"/>
                          <a:gd name="T7" fmla="*/ 56 h 101"/>
                          <a:gd name="T8" fmla="*/ 62 w 300"/>
                          <a:gd name="T9" fmla="*/ 21 h 101"/>
                          <a:gd name="T10" fmla="*/ 80 w 300"/>
                          <a:gd name="T11" fmla="*/ 34 h 101"/>
                          <a:gd name="T12" fmla="*/ 91 w 300"/>
                          <a:gd name="T13" fmla="*/ 37 h 101"/>
                          <a:gd name="T14" fmla="*/ 99 w 300"/>
                          <a:gd name="T15" fmla="*/ 10 h 101"/>
                          <a:gd name="T16" fmla="*/ 118 w 300"/>
                          <a:gd name="T17" fmla="*/ 48 h 101"/>
                          <a:gd name="T18" fmla="*/ 123 w 300"/>
                          <a:gd name="T19" fmla="*/ 88 h 101"/>
                          <a:gd name="T20" fmla="*/ 131 w 300"/>
                          <a:gd name="T21" fmla="*/ 48 h 101"/>
                          <a:gd name="T22" fmla="*/ 139 w 300"/>
                          <a:gd name="T23" fmla="*/ 18 h 101"/>
                          <a:gd name="T24" fmla="*/ 155 w 300"/>
                          <a:gd name="T25" fmla="*/ 53 h 101"/>
                          <a:gd name="T26" fmla="*/ 158 w 300"/>
                          <a:gd name="T27" fmla="*/ 83 h 101"/>
                          <a:gd name="T28" fmla="*/ 171 w 300"/>
                          <a:gd name="T29" fmla="*/ 91 h 101"/>
                          <a:gd name="T30" fmla="*/ 166 w 300"/>
                          <a:gd name="T31" fmla="*/ 32 h 101"/>
                          <a:gd name="T32" fmla="*/ 177 w 300"/>
                          <a:gd name="T33" fmla="*/ 37 h 101"/>
                          <a:gd name="T34" fmla="*/ 182 w 300"/>
                          <a:gd name="T35" fmla="*/ 88 h 101"/>
                          <a:gd name="T36" fmla="*/ 195 w 300"/>
                          <a:gd name="T37" fmla="*/ 77 h 101"/>
                          <a:gd name="T38" fmla="*/ 195 w 300"/>
                          <a:gd name="T39" fmla="*/ 29 h 101"/>
                          <a:gd name="T40" fmla="*/ 209 w 300"/>
                          <a:gd name="T41" fmla="*/ 40 h 101"/>
                          <a:gd name="T42" fmla="*/ 206 w 300"/>
                          <a:gd name="T43" fmla="*/ 75 h 101"/>
                          <a:gd name="T44" fmla="*/ 225 w 300"/>
                          <a:gd name="T45" fmla="*/ 96 h 101"/>
                          <a:gd name="T46" fmla="*/ 225 w 300"/>
                          <a:gd name="T47" fmla="*/ 53 h 101"/>
                          <a:gd name="T48" fmla="*/ 230 w 300"/>
                          <a:gd name="T49" fmla="*/ 21 h 101"/>
                          <a:gd name="T50" fmla="*/ 243 w 300"/>
                          <a:gd name="T51" fmla="*/ 59 h 101"/>
                          <a:gd name="T52" fmla="*/ 243 w 300"/>
                          <a:gd name="T53" fmla="*/ 101 h 101"/>
                          <a:gd name="T54" fmla="*/ 252 w 300"/>
                          <a:gd name="T55" fmla="*/ 72 h 101"/>
                          <a:gd name="T56" fmla="*/ 252 w 300"/>
                          <a:gd name="T57" fmla="*/ 32 h 101"/>
                          <a:gd name="T58" fmla="*/ 276 w 300"/>
                          <a:gd name="T59" fmla="*/ 61 h 101"/>
                          <a:gd name="T60" fmla="*/ 276 w 300"/>
                          <a:gd name="T61" fmla="*/ 101 h 101"/>
                          <a:gd name="T62" fmla="*/ 286 w 300"/>
                          <a:gd name="T63" fmla="*/ 64 h 101"/>
                          <a:gd name="T64" fmla="*/ 294 w 300"/>
                          <a:gd name="T65" fmla="*/ 37 h 101"/>
                          <a:gd name="T66" fmla="*/ 300 w 300"/>
                          <a:gd name="T67" fmla="*/ 29 h 101"/>
                          <a:gd name="T68" fmla="*/ 268 w 300"/>
                          <a:gd name="T69" fmla="*/ 26 h 101"/>
                          <a:gd name="T70" fmla="*/ 227 w 300"/>
                          <a:gd name="T71" fmla="*/ 18 h 101"/>
                          <a:gd name="T72" fmla="*/ 182 w 300"/>
                          <a:gd name="T73" fmla="*/ 10 h 101"/>
                          <a:gd name="T74" fmla="*/ 142 w 300"/>
                          <a:gd name="T75" fmla="*/ 10 h 101"/>
                          <a:gd name="T76" fmla="*/ 118 w 300"/>
                          <a:gd name="T77" fmla="*/ 5 h 101"/>
                          <a:gd name="T78" fmla="*/ 72 w 300"/>
                          <a:gd name="T79" fmla="*/ 2 h 101"/>
                          <a:gd name="T80" fmla="*/ 38 w 300"/>
                          <a:gd name="T81" fmla="*/ 5 h 101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w 300"/>
                          <a:gd name="T124" fmla="*/ 0 h 101"/>
                          <a:gd name="T125" fmla="*/ 300 w 300"/>
                          <a:gd name="T126" fmla="*/ 101 h 101"/>
                        </a:gdLst>
                        <a:ahLst/>
                        <a:cxnLst>
                          <a:cxn ang="T82">
                            <a:pos x="T0" y="T1"/>
                          </a:cxn>
                          <a:cxn ang="T83">
                            <a:pos x="T2" y="T3"/>
                          </a:cxn>
                          <a:cxn ang="T84">
                            <a:pos x="T4" y="T5"/>
                          </a:cxn>
                          <a:cxn ang="T85">
                            <a:pos x="T6" y="T7"/>
                          </a:cxn>
                          <a:cxn ang="T86">
                            <a:pos x="T8" y="T9"/>
                          </a:cxn>
                          <a:cxn ang="T87">
                            <a:pos x="T10" y="T11"/>
                          </a:cxn>
                          <a:cxn ang="T88">
                            <a:pos x="T12" y="T13"/>
                          </a:cxn>
                          <a:cxn ang="T89">
                            <a:pos x="T14" y="T15"/>
                          </a:cxn>
                          <a:cxn ang="T90">
                            <a:pos x="T16" y="T17"/>
                          </a:cxn>
                          <a:cxn ang="T91">
                            <a:pos x="T18" y="T19"/>
                          </a:cxn>
                          <a:cxn ang="T92">
                            <a:pos x="T20" y="T21"/>
                          </a:cxn>
                          <a:cxn ang="T93">
                            <a:pos x="T22" y="T23"/>
                          </a:cxn>
                          <a:cxn ang="T94">
                            <a:pos x="T24" y="T25"/>
                          </a:cxn>
                          <a:cxn ang="T95">
                            <a:pos x="T26" y="T27"/>
                          </a:cxn>
                          <a:cxn ang="T96">
                            <a:pos x="T28" y="T29"/>
                          </a:cxn>
                          <a:cxn ang="T97">
                            <a:pos x="T30" y="T31"/>
                          </a:cxn>
                          <a:cxn ang="T98">
                            <a:pos x="T32" y="T33"/>
                          </a:cxn>
                          <a:cxn ang="T99">
                            <a:pos x="T34" y="T35"/>
                          </a:cxn>
                          <a:cxn ang="T100">
                            <a:pos x="T36" y="T37"/>
                          </a:cxn>
                          <a:cxn ang="T101">
                            <a:pos x="T38" y="T39"/>
                          </a:cxn>
                          <a:cxn ang="T102">
                            <a:pos x="T40" y="T41"/>
                          </a:cxn>
                          <a:cxn ang="T103">
                            <a:pos x="T42" y="T43"/>
                          </a:cxn>
                          <a:cxn ang="T104">
                            <a:pos x="T44" y="T45"/>
                          </a:cxn>
                          <a:cxn ang="T105">
                            <a:pos x="T46" y="T47"/>
                          </a:cxn>
                          <a:cxn ang="T106">
                            <a:pos x="T48" y="T49"/>
                          </a:cxn>
                          <a:cxn ang="T107">
                            <a:pos x="T50" y="T51"/>
                          </a:cxn>
                          <a:cxn ang="T108">
                            <a:pos x="T52" y="T53"/>
                          </a:cxn>
                          <a:cxn ang="T109">
                            <a:pos x="T54" y="T55"/>
                          </a:cxn>
                          <a:cxn ang="T110">
                            <a:pos x="T56" y="T57"/>
                          </a:cxn>
                          <a:cxn ang="T111">
                            <a:pos x="T58" y="T59"/>
                          </a:cxn>
                          <a:cxn ang="T112">
                            <a:pos x="T60" y="T61"/>
                          </a:cxn>
                          <a:cxn ang="T113">
                            <a:pos x="T62" y="T63"/>
                          </a:cxn>
                          <a:cxn ang="T114">
                            <a:pos x="T64" y="T65"/>
                          </a:cxn>
                          <a:cxn ang="T115">
                            <a:pos x="T66" y="T67"/>
                          </a:cxn>
                          <a:cxn ang="T116">
                            <a:pos x="T68" y="T69"/>
                          </a:cxn>
                          <a:cxn ang="T117">
                            <a:pos x="T70" y="T71"/>
                          </a:cxn>
                          <a:cxn ang="T118">
                            <a:pos x="T72" y="T73"/>
                          </a:cxn>
                          <a:cxn ang="T119">
                            <a:pos x="T74" y="T75"/>
                          </a:cxn>
                          <a:cxn ang="T120">
                            <a:pos x="T76" y="T77"/>
                          </a:cxn>
                          <a:cxn ang="T121">
                            <a:pos x="T78" y="T79"/>
                          </a:cxn>
                          <a:cxn ang="T122">
                            <a:pos x="T80" y="T81"/>
                          </a:cxn>
                        </a:cxnLst>
                        <a:rect l="T123" t="T124" r="T125" b="T126"/>
                        <a:pathLst>
                          <a:path w="300" h="101">
                            <a:moveTo>
                              <a:pt x="0" y="8"/>
                            </a:moveTo>
                            <a:lnTo>
                              <a:pt x="24" y="16"/>
                            </a:lnTo>
                            <a:lnTo>
                              <a:pt x="40" y="26"/>
                            </a:lnTo>
                            <a:lnTo>
                              <a:pt x="51" y="48"/>
                            </a:lnTo>
                            <a:lnTo>
                              <a:pt x="51" y="67"/>
                            </a:lnTo>
                            <a:lnTo>
                              <a:pt x="72" y="75"/>
                            </a:lnTo>
                            <a:lnTo>
                              <a:pt x="94" y="67"/>
                            </a:lnTo>
                            <a:lnTo>
                              <a:pt x="70" y="56"/>
                            </a:lnTo>
                            <a:lnTo>
                              <a:pt x="62" y="37"/>
                            </a:lnTo>
                            <a:lnTo>
                              <a:pt x="62" y="21"/>
                            </a:lnTo>
                            <a:lnTo>
                              <a:pt x="72" y="16"/>
                            </a:lnTo>
                            <a:lnTo>
                              <a:pt x="80" y="34"/>
                            </a:lnTo>
                            <a:lnTo>
                              <a:pt x="83" y="53"/>
                            </a:lnTo>
                            <a:lnTo>
                              <a:pt x="91" y="37"/>
                            </a:lnTo>
                            <a:lnTo>
                              <a:pt x="88" y="16"/>
                            </a:lnTo>
                            <a:lnTo>
                              <a:pt x="99" y="10"/>
                            </a:lnTo>
                            <a:lnTo>
                              <a:pt x="110" y="24"/>
                            </a:lnTo>
                            <a:lnTo>
                              <a:pt x="118" y="48"/>
                            </a:lnTo>
                            <a:lnTo>
                              <a:pt x="118" y="83"/>
                            </a:lnTo>
                            <a:lnTo>
                              <a:pt x="123" y="88"/>
                            </a:lnTo>
                            <a:lnTo>
                              <a:pt x="131" y="72"/>
                            </a:lnTo>
                            <a:lnTo>
                              <a:pt x="131" y="48"/>
                            </a:lnTo>
                            <a:lnTo>
                              <a:pt x="123" y="21"/>
                            </a:lnTo>
                            <a:lnTo>
                              <a:pt x="139" y="18"/>
                            </a:lnTo>
                            <a:lnTo>
                              <a:pt x="153" y="29"/>
                            </a:lnTo>
                            <a:lnTo>
                              <a:pt x="155" y="53"/>
                            </a:lnTo>
                            <a:lnTo>
                              <a:pt x="158" y="72"/>
                            </a:lnTo>
                            <a:lnTo>
                              <a:pt x="158" y="83"/>
                            </a:lnTo>
                            <a:lnTo>
                              <a:pt x="161" y="93"/>
                            </a:lnTo>
                            <a:lnTo>
                              <a:pt x="171" y="91"/>
                            </a:lnTo>
                            <a:lnTo>
                              <a:pt x="166" y="64"/>
                            </a:lnTo>
                            <a:lnTo>
                              <a:pt x="166" y="32"/>
                            </a:lnTo>
                            <a:lnTo>
                              <a:pt x="169" y="21"/>
                            </a:lnTo>
                            <a:lnTo>
                              <a:pt x="177" y="37"/>
                            </a:lnTo>
                            <a:lnTo>
                              <a:pt x="179" y="61"/>
                            </a:lnTo>
                            <a:lnTo>
                              <a:pt x="182" y="88"/>
                            </a:lnTo>
                            <a:lnTo>
                              <a:pt x="201" y="88"/>
                            </a:lnTo>
                            <a:lnTo>
                              <a:pt x="195" y="77"/>
                            </a:lnTo>
                            <a:lnTo>
                              <a:pt x="195" y="51"/>
                            </a:lnTo>
                            <a:lnTo>
                              <a:pt x="195" y="29"/>
                            </a:lnTo>
                            <a:lnTo>
                              <a:pt x="206" y="26"/>
                            </a:lnTo>
                            <a:lnTo>
                              <a:pt x="209" y="40"/>
                            </a:lnTo>
                            <a:lnTo>
                              <a:pt x="201" y="56"/>
                            </a:lnTo>
                            <a:lnTo>
                              <a:pt x="206" y="75"/>
                            </a:lnTo>
                            <a:lnTo>
                              <a:pt x="211" y="93"/>
                            </a:lnTo>
                            <a:lnTo>
                              <a:pt x="225" y="96"/>
                            </a:lnTo>
                            <a:lnTo>
                              <a:pt x="230" y="80"/>
                            </a:lnTo>
                            <a:lnTo>
                              <a:pt x="225" y="53"/>
                            </a:lnTo>
                            <a:lnTo>
                              <a:pt x="219" y="29"/>
                            </a:lnTo>
                            <a:lnTo>
                              <a:pt x="230" y="21"/>
                            </a:lnTo>
                            <a:lnTo>
                              <a:pt x="238" y="29"/>
                            </a:lnTo>
                            <a:lnTo>
                              <a:pt x="243" y="59"/>
                            </a:lnTo>
                            <a:lnTo>
                              <a:pt x="243" y="80"/>
                            </a:lnTo>
                            <a:lnTo>
                              <a:pt x="243" y="101"/>
                            </a:lnTo>
                            <a:lnTo>
                              <a:pt x="252" y="96"/>
                            </a:lnTo>
                            <a:lnTo>
                              <a:pt x="252" y="72"/>
                            </a:lnTo>
                            <a:lnTo>
                              <a:pt x="252" y="51"/>
                            </a:lnTo>
                            <a:lnTo>
                              <a:pt x="252" y="32"/>
                            </a:lnTo>
                            <a:lnTo>
                              <a:pt x="270" y="37"/>
                            </a:lnTo>
                            <a:lnTo>
                              <a:pt x="276" y="61"/>
                            </a:lnTo>
                            <a:lnTo>
                              <a:pt x="276" y="88"/>
                            </a:lnTo>
                            <a:lnTo>
                              <a:pt x="276" y="101"/>
                            </a:lnTo>
                            <a:lnTo>
                              <a:pt x="286" y="85"/>
                            </a:lnTo>
                            <a:lnTo>
                              <a:pt x="286" y="64"/>
                            </a:lnTo>
                            <a:lnTo>
                              <a:pt x="286" y="42"/>
                            </a:lnTo>
                            <a:lnTo>
                              <a:pt x="294" y="37"/>
                            </a:lnTo>
                            <a:lnTo>
                              <a:pt x="300" y="37"/>
                            </a:lnTo>
                            <a:lnTo>
                              <a:pt x="300" y="29"/>
                            </a:lnTo>
                            <a:lnTo>
                              <a:pt x="278" y="29"/>
                            </a:lnTo>
                            <a:lnTo>
                              <a:pt x="268" y="26"/>
                            </a:lnTo>
                            <a:lnTo>
                              <a:pt x="249" y="21"/>
                            </a:lnTo>
                            <a:lnTo>
                              <a:pt x="227" y="18"/>
                            </a:lnTo>
                            <a:lnTo>
                              <a:pt x="206" y="16"/>
                            </a:lnTo>
                            <a:lnTo>
                              <a:pt x="182" y="10"/>
                            </a:lnTo>
                            <a:lnTo>
                              <a:pt x="158" y="13"/>
                            </a:lnTo>
                            <a:lnTo>
                              <a:pt x="142" y="10"/>
                            </a:lnTo>
                            <a:lnTo>
                              <a:pt x="131" y="10"/>
                            </a:lnTo>
                            <a:lnTo>
                              <a:pt x="118" y="5"/>
                            </a:lnTo>
                            <a:lnTo>
                              <a:pt x="96" y="0"/>
                            </a:lnTo>
                            <a:lnTo>
                              <a:pt x="72" y="2"/>
                            </a:lnTo>
                            <a:lnTo>
                              <a:pt x="62" y="5"/>
                            </a:lnTo>
                            <a:lnTo>
                              <a:pt x="38" y="5"/>
                            </a:lnTo>
                            <a:lnTo>
                              <a:pt x="0" y="8"/>
                            </a:lnTo>
                            <a:close/>
                          </a:path>
                        </a:pathLst>
                      </a:custGeom>
                      <a:solidFill>
                        <a:srgbClr val="402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</p:grp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3½ Floppy (A:)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E2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½ Floppy (A:)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Pages>16</Pages>
  <Words>1152</Words>
  <Application>Microsoft Office PowerPoint</Application>
  <PresentationFormat>On-screen Show (4:3)</PresentationFormat>
  <Paragraphs>312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 New Roman</vt:lpstr>
      <vt:lpstr>Arial</vt:lpstr>
      <vt:lpstr>Tahoma</vt:lpstr>
      <vt:lpstr>3½ Floppy (A:)</vt:lpstr>
      <vt:lpstr>Clip</vt:lpstr>
      <vt:lpstr>Microsoft ClipArt Gallery</vt:lpstr>
      <vt:lpstr>Microsoft Clip Gallery</vt:lpstr>
      <vt:lpstr>The History of Transportation</vt:lpstr>
      <vt:lpstr>Early Man</vt:lpstr>
      <vt:lpstr>First Vehicle</vt:lpstr>
      <vt:lpstr>Man Becomes Mobile</vt:lpstr>
      <vt:lpstr>First Roads</vt:lpstr>
      <vt:lpstr>Early Transport</vt:lpstr>
      <vt:lpstr>Road “Upgrade”</vt:lpstr>
      <vt:lpstr> . . . and in the West . . .</vt:lpstr>
      <vt:lpstr>Early Pavement Technology</vt:lpstr>
      <vt:lpstr>Vehicle “Upgrade”</vt:lpstr>
      <vt:lpstr>Finding The Way</vt:lpstr>
      <vt:lpstr>Notable Voyages</vt:lpstr>
      <vt:lpstr>Getting Steamed!</vt:lpstr>
      <vt:lpstr>Paving the Way</vt:lpstr>
      <vt:lpstr>Riding the Rails</vt:lpstr>
      <vt:lpstr>Sailing the Seas</vt:lpstr>
      <vt:lpstr>The Auto Debuts</vt:lpstr>
      <vt:lpstr>The Modern Highway</vt:lpstr>
      <vt:lpstr>Taking Flight</vt:lpstr>
      <vt:lpstr>Key Events</vt:lpstr>
      <vt:lpstr>Beyond the Earth</vt:lpstr>
      <vt:lpstr>What’s Next?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Transportation</dc:title>
  <dc:creator>Beverly Thompson Kuhn</dc:creator>
  <cp:lastModifiedBy>Teacher E-Solutions</cp:lastModifiedBy>
  <cp:revision>29</cp:revision>
  <cp:lastPrinted>1601-01-01T00:00:00Z</cp:lastPrinted>
  <dcterms:created xsi:type="dcterms:W3CDTF">1999-07-21T22:35:52Z</dcterms:created>
  <dcterms:modified xsi:type="dcterms:W3CDTF">2019-01-18T16:59:37Z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b-kuhn@tamu.edu</vt:lpwstr>
  </property>
  <property fmtid="{D5CDD505-2E9C-101B-9397-08002B2CF9AE}" pid="8" name="HomePage">
    <vt:lpwstr>http://tti.tamu.edu/inside/centers/cpd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C:\TTI Files\System Management\DPC - Center for PD\Web Files\Center\Educational_Resources\History of Transportation</vt:lpwstr>
  </property>
</Properties>
</file>