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71" r:id="rId5"/>
    <p:sldId id="270" r:id="rId6"/>
    <p:sldId id="272" r:id="rId7"/>
    <p:sldId id="277" r:id="rId8"/>
    <p:sldId id="278" r:id="rId9"/>
    <p:sldId id="268" r:id="rId10"/>
    <p:sldId id="266" r:id="rId11"/>
    <p:sldId id="276" r:id="rId12"/>
    <p:sldId id="279" r:id="rId13"/>
    <p:sldId id="274" r:id="rId14"/>
    <p:sldId id="267" r:id="rId15"/>
    <p:sldId id="273" r:id="rId16"/>
    <p:sldId id="275" r:id="rId17"/>
  </p:sldIdLst>
  <p:sldSz cx="9144000" cy="6858000" type="screen4x3"/>
  <p:notesSz cx="6794500" cy="99250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E7"/>
    <a:srgbClr val="FFFF00"/>
    <a:srgbClr val="3366FF"/>
    <a:srgbClr val="FF9900"/>
    <a:srgbClr val="F94A27"/>
    <a:srgbClr val="FFFFCC"/>
    <a:srgbClr val="FF66FF"/>
    <a:srgbClr val="DD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41" d="100"/>
          <a:sy n="41" d="100"/>
        </p:scale>
        <p:origin x="-67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A7216-9A91-4E4E-8DB7-D21962ED59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98220"/>
      </p:ext>
    </p:extLst>
  </p:cSld>
  <p:clrMapOvr>
    <a:masterClrMapping/>
  </p:clrMapOvr>
  <p:transition spd="med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85B3B-4EA1-4122-9745-22A7AEA1E0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541933"/>
      </p:ext>
    </p:extLst>
  </p:cSld>
  <p:clrMapOvr>
    <a:masterClrMapping/>
  </p:clrMapOvr>
  <p:transition spd="med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3719C-8972-4D12-B5D3-789C18230D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02664"/>
      </p:ext>
    </p:extLst>
  </p:cSld>
  <p:clrMapOvr>
    <a:masterClrMapping/>
  </p:clrMapOvr>
  <p:transition spd="med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3F5E9-4787-425D-8B88-B0F2EE9A63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22253"/>
      </p:ext>
    </p:extLst>
  </p:cSld>
  <p:clrMapOvr>
    <a:masterClrMapping/>
  </p:clrMapOvr>
  <p:transition spd="med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A5BA0-2F97-406F-BCA9-7BB8915236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40256"/>
      </p:ext>
    </p:extLst>
  </p:cSld>
  <p:clrMapOvr>
    <a:masterClrMapping/>
  </p:clrMapOvr>
  <p:transition spd="med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0A7D6-18EA-43FE-B7D8-935B2A1D0B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60549"/>
      </p:ext>
    </p:extLst>
  </p:cSld>
  <p:clrMapOvr>
    <a:masterClrMapping/>
  </p:clrMapOvr>
  <p:transition spd="med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9E497-2F94-4145-8EB7-F5DB6C3709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501389"/>
      </p:ext>
    </p:extLst>
  </p:cSld>
  <p:clrMapOvr>
    <a:masterClrMapping/>
  </p:clrMapOvr>
  <p:transition spd="med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23E28-C5A6-4BA4-A290-5D06018A24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225102"/>
      </p:ext>
    </p:extLst>
  </p:cSld>
  <p:clrMapOvr>
    <a:masterClrMapping/>
  </p:clrMapOvr>
  <p:transition spd="med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210E4-A6F2-4CC6-A4C5-D91E334061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063243"/>
      </p:ext>
    </p:extLst>
  </p:cSld>
  <p:clrMapOvr>
    <a:masterClrMapping/>
  </p:clrMapOvr>
  <p:transition spd="med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CEEEE-F22C-43C0-A657-83152A4C17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491927"/>
      </p:ext>
    </p:extLst>
  </p:cSld>
  <p:clrMapOvr>
    <a:masterClrMapping/>
  </p:clrMapOvr>
  <p:transition spd="med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A7248-2F27-4B3F-8EA6-90BB723A63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2973"/>
      </p:ext>
    </p:extLst>
  </p:cSld>
  <p:clrMapOvr>
    <a:masterClrMapping/>
  </p:clrMapOvr>
  <p:transition spd="med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F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F05D66-603E-4029-B9E3-A4C402235C0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0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2.wmf"/><Relationship Id="rId3" Type="http://schemas.openxmlformats.org/officeDocument/2006/relationships/image" Target="../media/image20.wmf"/><Relationship Id="rId7" Type="http://schemas.openxmlformats.org/officeDocument/2006/relationships/image" Target="../media/image14.wmf"/><Relationship Id="rId12" Type="http://schemas.openxmlformats.org/officeDocument/2006/relationships/image" Target="../media/image16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image" Target="../media/image18.wmf"/><Relationship Id="rId10" Type="http://schemas.openxmlformats.org/officeDocument/2006/relationships/image" Target="../media/image9.wmf"/><Relationship Id="rId4" Type="http://schemas.openxmlformats.org/officeDocument/2006/relationships/image" Target="../media/image19.wmf"/><Relationship Id="rId9" Type="http://schemas.openxmlformats.org/officeDocument/2006/relationships/image" Target="../media/image10.wmf"/><Relationship Id="rId1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5888"/>
            <a:ext cx="7772400" cy="2376487"/>
          </a:xfrm>
        </p:spPr>
        <p:txBody>
          <a:bodyPr/>
          <a:lstStyle/>
          <a:p>
            <a:r>
              <a:rPr lang="en-GB" sz="11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Transport</a:t>
            </a:r>
          </a:p>
        </p:txBody>
      </p:sp>
      <p:pic>
        <p:nvPicPr>
          <p:cNvPr id="2056" name="Picture 8" descr="j03970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437063"/>
            <a:ext cx="18002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j03980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347913"/>
            <a:ext cx="1800225" cy="175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j039805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502150"/>
            <a:ext cx="1800225" cy="173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j039634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347913"/>
            <a:ext cx="18002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canoe</a:t>
            </a:r>
          </a:p>
        </p:txBody>
      </p:sp>
      <p:pic>
        <p:nvPicPr>
          <p:cNvPr id="27653" name="Picture 5" descr="j0127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8" y="1412875"/>
            <a:ext cx="4672012" cy="494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j03893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160587" cy="169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bike</a:t>
            </a:r>
          </a:p>
        </p:txBody>
      </p:sp>
      <p:pic>
        <p:nvPicPr>
          <p:cNvPr id="38915" name="Picture 3" descr="j0352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0" name="Picture 8" descr="j02333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1989138"/>
            <a:ext cx="4583112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ambulance</a:t>
            </a:r>
          </a:p>
        </p:txBody>
      </p:sp>
      <p:pic>
        <p:nvPicPr>
          <p:cNvPr id="41987" name="Picture 3" descr="j0352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89" name="Picture 5" descr="CG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773238"/>
            <a:ext cx="4464050" cy="304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rocket</a:t>
            </a:r>
          </a:p>
        </p:txBody>
      </p:sp>
      <p:pic>
        <p:nvPicPr>
          <p:cNvPr id="36867" name="Picture 3" descr="j01678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13325"/>
            <a:ext cx="2376487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9" name="Picture 5" descr="j03948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03050">
            <a:off x="2854326" y="725487"/>
            <a:ext cx="321945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tractor</a:t>
            </a:r>
          </a:p>
        </p:txBody>
      </p:sp>
      <p:pic>
        <p:nvPicPr>
          <p:cNvPr id="28676" name="Picture 4" descr="j0352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in0069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916113"/>
            <a:ext cx="4113213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helicopter</a:t>
            </a:r>
          </a:p>
        </p:txBody>
      </p:sp>
      <p:pic>
        <p:nvPicPr>
          <p:cNvPr id="35844" name="Picture 4" descr="j01678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13325"/>
            <a:ext cx="2376487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5" name="Picture 5" descr="j02873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16113"/>
            <a:ext cx="5761038" cy="351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-180975" y="-171450"/>
            <a:ext cx="784701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55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Land, air or water ?</a:t>
            </a:r>
          </a:p>
        </p:txBody>
      </p:sp>
      <p:pic>
        <p:nvPicPr>
          <p:cNvPr id="37897" name="Picture 9" descr="j03683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5" y="2487613"/>
            <a:ext cx="2528888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10" descr="j02873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059113"/>
            <a:ext cx="2376487" cy="144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9" name="Picture 11" descr="in0069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2016125" cy="170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0" name="Picture 12" descr="j03948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12852">
            <a:off x="4821238" y="3468687"/>
            <a:ext cx="1373188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1" name="Picture 13" descr="j012790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908050"/>
            <a:ext cx="170021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2" name="Picture 14" descr="j029006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368425" cy="201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3" name="Picture 15" descr="j03112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52513"/>
            <a:ext cx="2016125" cy="10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4" name="Picture 16" descr="j032096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836613"/>
            <a:ext cx="1822450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5" name="Picture 17" descr="j029560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7200"/>
            <a:ext cx="2555875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6" name="Picture 18" descr="CG2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013325"/>
            <a:ext cx="2159000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7" name="Picture 19" descr="j023331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41888"/>
            <a:ext cx="2089150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8" name="Picture 20" descr="j031828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5370513"/>
            <a:ext cx="2951162" cy="128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09" name="Picture 21" descr="j023354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076700"/>
            <a:ext cx="2808288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3" name="Picture 7" descr="j01678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709863"/>
            <a:ext cx="2376487" cy="158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j03893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97425"/>
            <a:ext cx="2160587" cy="169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j03521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77813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85800" y="404813"/>
            <a:ext cx="3454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83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Land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79388" y="2638425"/>
            <a:ext cx="3454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83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Air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54000" y="5013325"/>
            <a:ext cx="48228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83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Water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689600" y="2781300"/>
            <a:ext cx="3454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23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/>
      <p:bldP spid="24589" grpId="0"/>
      <p:bldP spid="24590" grpId="0"/>
      <p:bldP spid="245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car</a:t>
            </a:r>
          </a:p>
        </p:txBody>
      </p:sp>
      <p:pic>
        <p:nvPicPr>
          <p:cNvPr id="26631" name="Picture 7" descr="j03683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133600"/>
            <a:ext cx="5481637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Picture 8" descr="j03521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plane</a:t>
            </a:r>
          </a:p>
        </p:txBody>
      </p:sp>
      <p:pic>
        <p:nvPicPr>
          <p:cNvPr id="32771" name="Picture 3" descr="j029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1844675"/>
            <a:ext cx="5183188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2" name="Picture 4" descr="j01678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13325"/>
            <a:ext cx="2376487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boat</a:t>
            </a:r>
          </a:p>
        </p:txBody>
      </p:sp>
      <p:pic>
        <p:nvPicPr>
          <p:cNvPr id="31747" name="Picture 3" descr="j03209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773238"/>
            <a:ext cx="3929062" cy="419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j03893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941888"/>
            <a:ext cx="2160587" cy="169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motorbike</a:t>
            </a:r>
          </a:p>
        </p:txBody>
      </p:sp>
      <p:pic>
        <p:nvPicPr>
          <p:cNvPr id="34820" name="Picture 4" descr="j0352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1" name="Picture 5" descr="j03112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773238"/>
            <a:ext cx="5329238" cy="280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fire engine</a:t>
            </a:r>
          </a:p>
        </p:txBody>
      </p:sp>
      <p:pic>
        <p:nvPicPr>
          <p:cNvPr id="39939" name="Picture 3" descr="j0352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 descr="j03182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012950"/>
            <a:ext cx="6048375" cy="263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lorry</a:t>
            </a:r>
          </a:p>
        </p:txBody>
      </p:sp>
      <p:pic>
        <p:nvPicPr>
          <p:cNvPr id="40963" name="Picture 3" descr="j0352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941888"/>
            <a:ext cx="23764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5" name="Picture 5" descr="j02335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133600"/>
            <a:ext cx="6769100" cy="239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9144000" cy="1368425"/>
          </a:xfrm>
        </p:spPr>
        <p:txBody>
          <a:bodyPr/>
          <a:lstStyle/>
          <a:p>
            <a:r>
              <a:rPr lang="en-GB" sz="99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hot air balloon</a:t>
            </a:r>
          </a:p>
        </p:txBody>
      </p:sp>
      <p:pic>
        <p:nvPicPr>
          <p:cNvPr id="29701" name="Picture 5" descr="j02900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1700213"/>
            <a:ext cx="3173412" cy="468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j01678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13325"/>
            <a:ext cx="2376487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27</Words>
  <Application>Microsoft Office PowerPoint</Application>
  <PresentationFormat>On-screen Show (4:3)</PresentationFormat>
  <Paragraphs>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Comic Sans MS</vt:lpstr>
      <vt:lpstr>Default Design</vt:lpstr>
      <vt:lpstr>Transport</vt:lpstr>
      <vt:lpstr>PowerPoint Presentation</vt:lpstr>
      <vt:lpstr>car</vt:lpstr>
      <vt:lpstr>plane</vt:lpstr>
      <vt:lpstr>boat</vt:lpstr>
      <vt:lpstr>motorbike</vt:lpstr>
      <vt:lpstr>fire engine</vt:lpstr>
      <vt:lpstr>lorry</vt:lpstr>
      <vt:lpstr>hot air balloon</vt:lpstr>
      <vt:lpstr>canoe</vt:lpstr>
      <vt:lpstr>bike</vt:lpstr>
      <vt:lpstr>ambulance</vt:lpstr>
      <vt:lpstr>rocket</vt:lpstr>
      <vt:lpstr>tractor</vt:lpstr>
      <vt:lpstr>helicopter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Shapes</dc:title>
  <dc:creator>kleeds</dc:creator>
  <cp:lastModifiedBy>Teacher E-Solutions</cp:lastModifiedBy>
  <cp:revision>24</cp:revision>
  <dcterms:created xsi:type="dcterms:W3CDTF">2006-11-07T10:48:56Z</dcterms:created>
  <dcterms:modified xsi:type="dcterms:W3CDTF">2019-01-18T17:28:56Z</dcterms:modified>
</cp:coreProperties>
</file>