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5" r:id="rId4"/>
    <p:sldId id="271" r:id="rId5"/>
    <p:sldId id="270" r:id="rId6"/>
    <p:sldId id="272" r:id="rId7"/>
    <p:sldId id="277" r:id="rId8"/>
    <p:sldId id="278" r:id="rId9"/>
    <p:sldId id="268" r:id="rId10"/>
    <p:sldId id="266" r:id="rId11"/>
    <p:sldId id="276" r:id="rId12"/>
    <p:sldId id="279" r:id="rId13"/>
    <p:sldId id="274" r:id="rId14"/>
    <p:sldId id="267" r:id="rId15"/>
    <p:sldId id="273" r:id="rId16"/>
    <p:sldId id="275" r:id="rId17"/>
  </p:sldIdLst>
  <p:sldSz cx="9144000" cy="6858000" type="screen4x3"/>
  <p:notesSz cx="6794500" cy="992505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E7"/>
    <a:srgbClr val="FFFF00"/>
    <a:srgbClr val="3366FF"/>
    <a:srgbClr val="FF9900"/>
    <a:srgbClr val="F94A27"/>
    <a:srgbClr val="FFFFCC"/>
    <a:srgbClr val="FF66FF"/>
    <a:srgbClr val="DDFF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22" autoAdjust="0"/>
    <p:restoredTop sz="94660"/>
  </p:normalViewPr>
  <p:slideViewPr>
    <p:cSldViewPr>
      <p:cViewPr varScale="1">
        <p:scale>
          <a:sx n="41" d="100"/>
          <a:sy n="41" d="100"/>
        </p:scale>
        <p:origin x="-67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CA7216-9A91-4E4E-8DB7-D21962ED597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7498220"/>
      </p:ext>
    </p:extLst>
  </p:cSld>
  <p:clrMapOvr>
    <a:masterClrMapping/>
  </p:clrMapOvr>
  <p:transition spd="med" advTm="10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485B3B-4EA1-4122-9745-22A7AEA1E06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1541933"/>
      </p:ext>
    </p:extLst>
  </p:cSld>
  <p:clrMapOvr>
    <a:masterClrMapping/>
  </p:clrMapOvr>
  <p:transition spd="med" advTm="10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D3719C-8972-4D12-B5D3-789C18230DD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6202664"/>
      </p:ext>
    </p:extLst>
  </p:cSld>
  <p:clrMapOvr>
    <a:masterClrMapping/>
  </p:clrMapOvr>
  <p:transition spd="med" advTm="10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E3F5E9-4787-425D-8B88-B0F2EE9A636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9022253"/>
      </p:ext>
    </p:extLst>
  </p:cSld>
  <p:clrMapOvr>
    <a:masterClrMapping/>
  </p:clrMapOvr>
  <p:transition spd="med" advTm="10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3A5BA0-2F97-406F-BCA9-7BB89152369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8540256"/>
      </p:ext>
    </p:extLst>
  </p:cSld>
  <p:clrMapOvr>
    <a:masterClrMapping/>
  </p:clrMapOvr>
  <p:transition spd="med" advTm="10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10A7D6-18EA-43FE-B7D8-935B2A1D0BD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6960549"/>
      </p:ext>
    </p:extLst>
  </p:cSld>
  <p:clrMapOvr>
    <a:masterClrMapping/>
  </p:clrMapOvr>
  <p:transition spd="med" advTm="10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49E497-2F94-4145-8EB7-F5DB6C37096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501389"/>
      </p:ext>
    </p:extLst>
  </p:cSld>
  <p:clrMapOvr>
    <a:masterClrMapping/>
  </p:clrMapOvr>
  <p:transition spd="med" advTm="10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F23E28-C5A6-4BA4-A290-5D06018A240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4225102"/>
      </p:ext>
    </p:extLst>
  </p:cSld>
  <p:clrMapOvr>
    <a:masterClrMapping/>
  </p:clrMapOvr>
  <p:transition spd="med" advTm="10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5210E4-A6F2-4CC6-A4C5-D91E3340610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3063243"/>
      </p:ext>
    </p:extLst>
  </p:cSld>
  <p:clrMapOvr>
    <a:masterClrMapping/>
  </p:clrMapOvr>
  <p:transition spd="med" advTm="10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ACEEEE-F22C-43C0-A657-83152A4C171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1491927"/>
      </p:ext>
    </p:extLst>
  </p:cSld>
  <p:clrMapOvr>
    <a:masterClrMapping/>
  </p:clrMapOvr>
  <p:transition spd="med" advTm="10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DA7248-2F27-4B3F-8EA6-90BB723A634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502973"/>
      </p:ext>
    </p:extLst>
  </p:cSld>
  <p:clrMapOvr>
    <a:masterClrMapping/>
  </p:clrMapOvr>
  <p:transition spd="med" advTm="10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DFF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CF05D66-603E-4029-B9E3-A4C402235C05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Tm="1000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image" Target="../media/image12.wmf"/><Relationship Id="rId3" Type="http://schemas.openxmlformats.org/officeDocument/2006/relationships/image" Target="../media/image20.wmf"/><Relationship Id="rId7" Type="http://schemas.openxmlformats.org/officeDocument/2006/relationships/image" Target="../media/image14.wmf"/><Relationship Id="rId12" Type="http://schemas.openxmlformats.org/officeDocument/2006/relationships/image" Target="../media/image16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wmf"/><Relationship Id="rId11" Type="http://schemas.openxmlformats.org/officeDocument/2006/relationships/image" Target="../media/image17.wmf"/><Relationship Id="rId5" Type="http://schemas.openxmlformats.org/officeDocument/2006/relationships/image" Target="../media/image18.wmf"/><Relationship Id="rId10" Type="http://schemas.openxmlformats.org/officeDocument/2006/relationships/image" Target="../media/image9.wmf"/><Relationship Id="rId4" Type="http://schemas.openxmlformats.org/officeDocument/2006/relationships/image" Target="../media/image19.wmf"/><Relationship Id="rId9" Type="http://schemas.openxmlformats.org/officeDocument/2006/relationships/image" Target="../media/image10.wmf"/><Relationship Id="rId14" Type="http://schemas.openxmlformats.org/officeDocument/2006/relationships/image" Target="../media/image1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5888"/>
            <a:ext cx="7772400" cy="2376487"/>
          </a:xfrm>
        </p:spPr>
        <p:txBody>
          <a:bodyPr/>
          <a:lstStyle/>
          <a:p>
            <a:r>
              <a:rPr lang="en-GB" sz="110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Transport</a:t>
            </a:r>
          </a:p>
        </p:txBody>
      </p:sp>
      <p:pic>
        <p:nvPicPr>
          <p:cNvPr id="2056" name="Picture 8" descr="j039706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4437063"/>
            <a:ext cx="1800225" cy="179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j039802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2347913"/>
            <a:ext cx="1800225" cy="1754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j039805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4502150"/>
            <a:ext cx="1800225" cy="173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9" name="Picture 11" descr="j039634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2347913"/>
            <a:ext cx="1800225" cy="180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04813"/>
            <a:ext cx="7772400" cy="1368425"/>
          </a:xfrm>
        </p:spPr>
        <p:txBody>
          <a:bodyPr/>
          <a:lstStyle/>
          <a:p>
            <a:r>
              <a:rPr lang="en-GB" sz="99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canoe</a:t>
            </a:r>
          </a:p>
        </p:txBody>
      </p:sp>
      <p:pic>
        <p:nvPicPr>
          <p:cNvPr id="27653" name="Picture 5" descr="j01279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0938" y="1412875"/>
            <a:ext cx="4672012" cy="4948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654" name="Picture 6" descr="j038935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4941888"/>
            <a:ext cx="2160587" cy="1693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04813"/>
            <a:ext cx="7772400" cy="1368425"/>
          </a:xfrm>
        </p:spPr>
        <p:txBody>
          <a:bodyPr/>
          <a:lstStyle/>
          <a:p>
            <a:r>
              <a:rPr lang="en-GB" sz="99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bike</a:t>
            </a:r>
          </a:p>
        </p:txBody>
      </p:sp>
      <p:pic>
        <p:nvPicPr>
          <p:cNvPr id="38915" name="Picture 3" descr="j03521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4941888"/>
            <a:ext cx="2376488" cy="1711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920" name="Picture 8" descr="j02333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3938" y="1989138"/>
            <a:ext cx="4583112" cy="296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8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04813"/>
            <a:ext cx="7772400" cy="1368425"/>
          </a:xfrm>
        </p:spPr>
        <p:txBody>
          <a:bodyPr/>
          <a:lstStyle/>
          <a:p>
            <a:r>
              <a:rPr lang="en-GB" sz="99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ambulance</a:t>
            </a:r>
          </a:p>
        </p:txBody>
      </p:sp>
      <p:pic>
        <p:nvPicPr>
          <p:cNvPr id="41987" name="Picture 3" descr="j03521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4941888"/>
            <a:ext cx="2376488" cy="1711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989" name="Picture 5" descr="CG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1773238"/>
            <a:ext cx="4464050" cy="304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04813"/>
            <a:ext cx="7772400" cy="1368425"/>
          </a:xfrm>
        </p:spPr>
        <p:txBody>
          <a:bodyPr/>
          <a:lstStyle/>
          <a:p>
            <a:r>
              <a:rPr lang="en-GB" sz="99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rocket</a:t>
            </a:r>
          </a:p>
        </p:txBody>
      </p:sp>
      <p:pic>
        <p:nvPicPr>
          <p:cNvPr id="36867" name="Picture 3" descr="j01678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5013325"/>
            <a:ext cx="2376487" cy="1582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869" name="Picture 5" descr="j039483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103050">
            <a:off x="2854326" y="725487"/>
            <a:ext cx="3219450" cy="540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04813"/>
            <a:ext cx="7772400" cy="1368425"/>
          </a:xfrm>
        </p:spPr>
        <p:txBody>
          <a:bodyPr/>
          <a:lstStyle/>
          <a:p>
            <a:r>
              <a:rPr lang="en-GB" sz="99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tractor</a:t>
            </a:r>
          </a:p>
        </p:txBody>
      </p:sp>
      <p:pic>
        <p:nvPicPr>
          <p:cNvPr id="28676" name="Picture 4" descr="j03521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4941888"/>
            <a:ext cx="2376488" cy="1711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677" name="Picture 5" descr="in00692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1916113"/>
            <a:ext cx="4113213" cy="3468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04813"/>
            <a:ext cx="7772400" cy="1368425"/>
          </a:xfrm>
        </p:spPr>
        <p:txBody>
          <a:bodyPr/>
          <a:lstStyle/>
          <a:p>
            <a:r>
              <a:rPr lang="en-GB" sz="99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helicopter</a:t>
            </a:r>
          </a:p>
        </p:txBody>
      </p:sp>
      <p:pic>
        <p:nvPicPr>
          <p:cNvPr id="35844" name="Picture 4" descr="j01678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5013325"/>
            <a:ext cx="2376487" cy="1582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845" name="Picture 5" descr="j028733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1916113"/>
            <a:ext cx="5761038" cy="3516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-180975" y="-171450"/>
            <a:ext cx="7847013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GB" sz="55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Land, air or water ?</a:t>
            </a:r>
          </a:p>
        </p:txBody>
      </p:sp>
      <p:pic>
        <p:nvPicPr>
          <p:cNvPr id="37897" name="Picture 9" descr="j036839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5725" y="2487613"/>
            <a:ext cx="2528888" cy="1228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898" name="Picture 10" descr="j028733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3059113"/>
            <a:ext cx="2376487" cy="1449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899" name="Picture 11" descr="in00692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836613"/>
            <a:ext cx="2016125" cy="1700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900" name="Picture 12" descr="j039483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512852">
            <a:off x="4821238" y="3468687"/>
            <a:ext cx="1373188" cy="2303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901" name="Picture 13" descr="j012790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908050"/>
            <a:ext cx="1700212" cy="180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902" name="Picture 14" descr="j029006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260350"/>
            <a:ext cx="1368425" cy="2017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903" name="Picture 15" descr="j031122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052513"/>
            <a:ext cx="2016125" cy="1060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904" name="Picture 16" descr="j032096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836613"/>
            <a:ext cx="1822450" cy="1944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905" name="Picture 17" descr="j029560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97200"/>
            <a:ext cx="2555875" cy="1606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906" name="Picture 18" descr="CG25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5013325"/>
            <a:ext cx="2159000" cy="147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907" name="Picture 19" descr="j0233319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4941888"/>
            <a:ext cx="2089150" cy="164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908" name="Picture 20" descr="j031828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2013" y="5370513"/>
            <a:ext cx="2951162" cy="1284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909" name="Picture 21" descr="j023354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4076700"/>
            <a:ext cx="2808288" cy="993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79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79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7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78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79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7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7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7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7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7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7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7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7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7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79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79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83" name="Picture 7" descr="j01678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2709863"/>
            <a:ext cx="2376487" cy="1582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84" name="Picture 8" descr="j038935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4797425"/>
            <a:ext cx="2160587" cy="1693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85" name="Picture 9" descr="j035215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277813"/>
            <a:ext cx="2376488" cy="1711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685800" y="404813"/>
            <a:ext cx="34544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GB" sz="83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Land</a:t>
            </a:r>
          </a:p>
        </p:txBody>
      </p:sp>
      <p:sp>
        <p:nvSpPr>
          <p:cNvPr id="24589" name="Rectangle 13"/>
          <p:cNvSpPr>
            <a:spLocks noChangeArrowheads="1"/>
          </p:cNvSpPr>
          <p:nvPr/>
        </p:nvSpPr>
        <p:spPr bwMode="auto">
          <a:xfrm>
            <a:off x="179388" y="2638425"/>
            <a:ext cx="34544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GB" sz="83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Air</a:t>
            </a:r>
          </a:p>
        </p:txBody>
      </p:sp>
      <p:sp>
        <p:nvSpPr>
          <p:cNvPr id="24590" name="Rectangle 14"/>
          <p:cNvSpPr>
            <a:spLocks noChangeArrowheads="1"/>
          </p:cNvSpPr>
          <p:nvPr/>
        </p:nvSpPr>
        <p:spPr bwMode="auto">
          <a:xfrm>
            <a:off x="254000" y="5013325"/>
            <a:ext cx="4822825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GB" sz="83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Water</a:t>
            </a:r>
          </a:p>
        </p:txBody>
      </p:sp>
      <p:sp>
        <p:nvSpPr>
          <p:cNvPr id="24591" name="Rectangle 15"/>
          <p:cNvSpPr>
            <a:spLocks noChangeArrowheads="1"/>
          </p:cNvSpPr>
          <p:nvPr/>
        </p:nvSpPr>
        <p:spPr bwMode="auto">
          <a:xfrm>
            <a:off x="5689600" y="2781300"/>
            <a:ext cx="34544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GB" sz="234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?</a:t>
            </a:r>
          </a:p>
        </p:txBody>
      </p:sp>
    </p:spTree>
  </p:cSld>
  <p:clrMapOvr>
    <a:masterClrMapping/>
  </p:clrMapOvr>
  <p:transition spd="med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20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20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20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7" grpId="0"/>
      <p:bldP spid="24589" grpId="0"/>
      <p:bldP spid="24590" grpId="0"/>
      <p:bldP spid="2459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04813"/>
            <a:ext cx="7772400" cy="1368425"/>
          </a:xfrm>
        </p:spPr>
        <p:txBody>
          <a:bodyPr/>
          <a:lstStyle/>
          <a:p>
            <a:r>
              <a:rPr lang="en-GB" sz="99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car</a:t>
            </a:r>
          </a:p>
        </p:txBody>
      </p:sp>
      <p:pic>
        <p:nvPicPr>
          <p:cNvPr id="26631" name="Picture 7" descr="j036839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2133600"/>
            <a:ext cx="5481637" cy="266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632" name="Picture 8" descr="j035215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4941888"/>
            <a:ext cx="2376488" cy="1711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04813"/>
            <a:ext cx="7772400" cy="1368425"/>
          </a:xfrm>
        </p:spPr>
        <p:txBody>
          <a:bodyPr/>
          <a:lstStyle/>
          <a:p>
            <a:r>
              <a:rPr lang="en-GB" sz="99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plane</a:t>
            </a:r>
          </a:p>
        </p:txBody>
      </p:sp>
      <p:pic>
        <p:nvPicPr>
          <p:cNvPr id="32771" name="Picture 3" descr="j02956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7100" y="1844675"/>
            <a:ext cx="5183188" cy="3257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72" name="Picture 4" descr="j016780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5013325"/>
            <a:ext cx="2376487" cy="1582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04813"/>
            <a:ext cx="7772400" cy="1368425"/>
          </a:xfrm>
        </p:spPr>
        <p:txBody>
          <a:bodyPr/>
          <a:lstStyle/>
          <a:p>
            <a:r>
              <a:rPr lang="en-GB" sz="99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boat</a:t>
            </a:r>
          </a:p>
        </p:txBody>
      </p:sp>
      <p:pic>
        <p:nvPicPr>
          <p:cNvPr id="31747" name="Picture 3" descr="j032096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1773238"/>
            <a:ext cx="3929062" cy="4192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748" name="Picture 4" descr="j038935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4941888"/>
            <a:ext cx="2160587" cy="1693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04813"/>
            <a:ext cx="7772400" cy="1368425"/>
          </a:xfrm>
        </p:spPr>
        <p:txBody>
          <a:bodyPr/>
          <a:lstStyle/>
          <a:p>
            <a:r>
              <a:rPr lang="en-GB" sz="99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motorbike</a:t>
            </a:r>
          </a:p>
        </p:txBody>
      </p:sp>
      <p:pic>
        <p:nvPicPr>
          <p:cNvPr id="34820" name="Picture 4" descr="j03521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4941888"/>
            <a:ext cx="2376488" cy="1711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821" name="Picture 5" descr="j031122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1773238"/>
            <a:ext cx="5329238" cy="2803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04813"/>
            <a:ext cx="7772400" cy="1368425"/>
          </a:xfrm>
        </p:spPr>
        <p:txBody>
          <a:bodyPr/>
          <a:lstStyle/>
          <a:p>
            <a:r>
              <a:rPr lang="en-GB" sz="99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fire engine</a:t>
            </a:r>
          </a:p>
        </p:txBody>
      </p:sp>
      <p:pic>
        <p:nvPicPr>
          <p:cNvPr id="39939" name="Picture 3" descr="j03521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4941888"/>
            <a:ext cx="2376488" cy="1711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941" name="Picture 5" descr="j031828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2012950"/>
            <a:ext cx="6048375" cy="263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04813"/>
            <a:ext cx="7772400" cy="1368425"/>
          </a:xfrm>
        </p:spPr>
        <p:txBody>
          <a:bodyPr/>
          <a:lstStyle/>
          <a:p>
            <a:r>
              <a:rPr lang="en-GB" sz="99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lorry</a:t>
            </a:r>
          </a:p>
        </p:txBody>
      </p:sp>
      <p:pic>
        <p:nvPicPr>
          <p:cNvPr id="40963" name="Picture 3" descr="j03521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4941888"/>
            <a:ext cx="2376488" cy="1711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65" name="Picture 5" descr="j023354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2133600"/>
            <a:ext cx="6769100" cy="2398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404813"/>
            <a:ext cx="9144000" cy="1368425"/>
          </a:xfrm>
        </p:spPr>
        <p:txBody>
          <a:bodyPr/>
          <a:lstStyle/>
          <a:p>
            <a:r>
              <a:rPr lang="en-GB" sz="99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hot air balloon</a:t>
            </a:r>
          </a:p>
        </p:txBody>
      </p:sp>
      <p:pic>
        <p:nvPicPr>
          <p:cNvPr id="29701" name="Picture 5" descr="j02900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2913" y="1700213"/>
            <a:ext cx="3173412" cy="4681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02" name="Picture 6" descr="j016780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5013325"/>
            <a:ext cx="2376487" cy="1582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</TotalTime>
  <Words>27</Words>
  <Application>Microsoft Office PowerPoint</Application>
  <PresentationFormat>On-screen Show (4:3)</PresentationFormat>
  <Paragraphs>19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Comic Sans MS</vt:lpstr>
      <vt:lpstr>Default Design</vt:lpstr>
      <vt:lpstr>Transport</vt:lpstr>
      <vt:lpstr>PowerPoint Presentation</vt:lpstr>
      <vt:lpstr>car</vt:lpstr>
      <vt:lpstr>plane</vt:lpstr>
      <vt:lpstr>boat</vt:lpstr>
      <vt:lpstr>motorbike</vt:lpstr>
      <vt:lpstr>fire engine</vt:lpstr>
      <vt:lpstr>lorry</vt:lpstr>
      <vt:lpstr>hot air balloon</vt:lpstr>
      <vt:lpstr>canoe</vt:lpstr>
      <vt:lpstr>bike</vt:lpstr>
      <vt:lpstr>ambulance</vt:lpstr>
      <vt:lpstr>rocket</vt:lpstr>
      <vt:lpstr>tractor</vt:lpstr>
      <vt:lpstr>helicopter</vt:lpstr>
      <vt:lpstr>PowerPoint Presentation</vt:lpstr>
    </vt:vector>
  </TitlesOfParts>
  <Company>RM plc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2D Shapes</dc:title>
  <dc:creator>kleeds</dc:creator>
  <cp:lastModifiedBy>Teacher E-Solutions</cp:lastModifiedBy>
  <cp:revision>24</cp:revision>
  <dcterms:created xsi:type="dcterms:W3CDTF">2006-11-07T10:48:56Z</dcterms:created>
  <dcterms:modified xsi:type="dcterms:W3CDTF">2019-01-18T17:28:56Z</dcterms:modified>
</cp:coreProperties>
</file>