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3" autoAdjust="0"/>
    <p:restoredTop sz="90929"/>
  </p:normalViewPr>
  <p:slideViewPr>
    <p:cSldViewPr>
      <p:cViewPr varScale="1">
        <p:scale>
          <a:sx n="41" d="100"/>
          <a:sy n="41" d="100"/>
        </p:scale>
        <p:origin x="-66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D136C-9359-45B0-AC15-2AF62EEEE2F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39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D1349-658F-4112-A0F0-51C7A90531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89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C0D08-A734-4DBC-8DAA-320DD98428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01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ECF58-EBEE-4ABD-A23B-A36EEC5A1BF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2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78825-5949-4BFB-8D36-0F5AA41749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38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1D478-5BAC-414D-BE81-8A999E8C68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58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E1B18-5E5A-4CAA-95CB-AEE6525B08C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51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9C967-8F4D-4738-B996-747C1901887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1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7097-61D7-40E8-976A-298C340FDD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46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6E162-2022-49DD-AB78-B4EE5A3FE1C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29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6BFDA-E12F-4087-83D4-7A5F540E37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3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1ABE61-3063-4EE9-91B9-736530C9B59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javascript:openPopWin(%22transport/transport03.jpg%22,%20660,%20510,%20%22%22,%20%22cen%22,%20%22cen%22)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Transport from around the World</a:t>
            </a:r>
          </a:p>
        </p:txBody>
      </p:sp>
      <p:pic>
        <p:nvPicPr>
          <p:cNvPr id="2052" name="Picture 4" descr="out%2520of%2520this%2520wor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3236913" cy="323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In San Francisco there are many steep hills.  So some people use trams.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19" name="Picture 7" descr="tr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71600"/>
            <a:ext cx="5807075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Here is Alaska.</a:t>
            </a:r>
          </a:p>
        </p:txBody>
      </p:sp>
      <p:pic>
        <p:nvPicPr>
          <p:cNvPr id="14339" name="Picture 3" descr="world%20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1534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762000" y="2514600"/>
            <a:ext cx="533400" cy="1524000"/>
          </a:xfrm>
          <a:prstGeom prst="upArrow">
            <a:avLst>
              <a:gd name="adj1" fmla="val 50000"/>
              <a:gd name="adj2" fmla="val 714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snow-0305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2905125" cy="217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124200" y="609600"/>
            <a:ext cx="4114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Alaska has alot of snow every year and is very cold.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86200" y="3657600"/>
            <a:ext cx="4114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What mode of transport do you think people use in Alaska?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utoUpdateAnimBg="0"/>
      <p:bldP spid="1536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066800" y="838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They use:</a:t>
            </a:r>
          </a:p>
        </p:txBody>
      </p:sp>
      <p:pic>
        <p:nvPicPr>
          <p:cNvPr id="16388" name="Picture 4" descr="team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33400"/>
            <a:ext cx="3319463" cy="180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hus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1679575" cy="209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419600" y="2971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Dogs!</a:t>
            </a:r>
          </a:p>
        </p:txBody>
      </p:sp>
      <p:pic>
        <p:nvPicPr>
          <p:cNvPr id="16393" name="Picture 9" descr="skido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038600"/>
            <a:ext cx="3268663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791200" y="52578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Skidoos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91" grpId="0" autoUpdateAnimBg="0"/>
      <p:bldP spid="1639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Here are the Maldives.</a:t>
            </a:r>
          </a:p>
        </p:txBody>
      </p:sp>
      <p:pic>
        <p:nvPicPr>
          <p:cNvPr id="17411" name="Picture 3" descr="world%20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1534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257800" y="4724400"/>
            <a:ext cx="533400" cy="1524000"/>
          </a:xfrm>
          <a:prstGeom prst="upArrow">
            <a:avLst>
              <a:gd name="adj1" fmla="val 50000"/>
              <a:gd name="adj2" fmla="val 714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81000" y="6035675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They are a group of tiny islands.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2" grpId="0" animBg="1"/>
      <p:bldP spid="1741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The Maldives are lots and lots of little islands in the sea.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8438" name="Picture 6" descr="ihurui~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39875"/>
            <a:ext cx="4114800" cy="329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5800" y="228600"/>
            <a:ext cx="6477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To reach another island people would use a boat.  But if they needed to get to another island quickly, they would use a sea plane.</a:t>
            </a:r>
          </a:p>
        </p:txBody>
      </p:sp>
      <p:pic>
        <p:nvPicPr>
          <p:cNvPr id="19460" name="Picture 4" descr="seapla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4362450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838200" y="5181600"/>
            <a:ext cx="6477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A sea plane can take off and land on water.  It can only carry 15 people!!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838200" y="762000"/>
            <a:ext cx="701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Can you remember the names of any transport used around the World?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6553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Which modes of transport would you like to go 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We have been thinking about transport from the past and present.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09600" y="3581400"/>
            <a:ext cx="7239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Can you name any modes of transport?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38200" y="914400"/>
            <a:ext cx="7239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Around the World people use very different modes of transport.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3581400"/>
            <a:ext cx="7239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Would you like to find out about transport used around the World?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23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Here is a map of our World.</a:t>
            </a:r>
          </a:p>
        </p:txBody>
      </p:sp>
      <p:pic>
        <p:nvPicPr>
          <p:cNvPr id="5124" name="Picture 4" descr="world%20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177925"/>
            <a:ext cx="8012112" cy="450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3400" y="5867400"/>
            <a:ext cx="723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Can you see the United Kingdom?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2971800" y="2286000"/>
            <a:ext cx="1066800" cy="3048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7" grpId="0" autoUpdateAnimBg="0"/>
      <p:bldP spid="51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239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Here is Venice, it is a city in Italy.</a:t>
            </a:r>
          </a:p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People say Venice is a floating city.</a:t>
            </a:r>
          </a:p>
        </p:txBody>
      </p:sp>
      <p:pic>
        <p:nvPicPr>
          <p:cNvPr id="6148" name="Picture 4" descr="world%20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1534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667000" y="2895600"/>
            <a:ext cx="1600200" cy="4572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In Venice people use gondolas.  These are long, narrow boats.</a:t>
            </a:r>
          </a:p>
        </p:txBody>
      </p:sp>
      <p:sp>
        <p:nvSpPr>
          <p:cNvPr id="2" name="Rectangle -10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4" name="Picture 6" descr="Grand%20Canal%2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324600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239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Here is Bangkok it is a city in Thailand.</a:t>
            </a:r>
          </a:p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Thailand is in the Far East.</a:t>
            </a:r>
          </a:p>
        </p:txBody>
      </p:sp>
      <p:pic>
        <p:nvPicPr>
          <p:cNvPr id="8195" name="Picture 3" descr="world%20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1534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4495800" y="3429000"/>
            <a:ext cx="1600200" cy="4572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In Thailand some people use tuk-tuks to get around the city.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9224" name="Picture 8" descr="transport-tuk-tu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3429000" cy="244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View from inside a Tuk-Tuk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9540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447800" y="464820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It is like a taxi.  Here is the view from the drivers seat!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animBg="1"/>
      <p:bldP spid="922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Here is San Francisco it is a city in North America.</a:t>
            </a:r>
          </a:p>
        </p:txBody>
      </p:sp>
      <p:pic>
        <p:nvPicPr>
          <p:cNvPr id="12291" name="Picture 3" descr="world%20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1534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-228600" y="2819400"/>
            <a:ext cx="1600200" cy="4572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297</Words>
  <Application>Microsoft Office PowerPoint</Application>
  <PresentationFormat>On-screen Show (4:3)</PresentationFormat>
  <Paragraphs>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avenue infant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smith</dc:creator>
  <cp:lastModifiedBy>Teacher E-Solutions</cp:lastModifiedBy>
  <cp:revision>9</cp:revision>
  <dcterms:created xsi:type="dcterms:W3CDTF">2005-05-01T20:03:34Z</dcterms:created>
  <dcterms:modified xsi:type="dcterms:W3CDTF">2019-01-18T17:28:58Z</dcterms:modified>
</cp:coreProperties>
</file>