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Times New Roman" pitchFamily="18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3" autoAdjust="0"/>
    <p:restoredTop sz="90929"/>
  </p:normalViewPr>
  <p:slideViewPr>
    <p:cSldViewPr>
      <p:cViewPr varScale="1">
        <p:scale>
          <a:sx n="41" d="100"/>
          <a:sy n="41" d="100"/>
        </p:scale>
        <p:origin x="-667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3CD136C-9359-45B0-AC15-2AF62EEEE2F9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0397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ED1349-658F-4112-A0F0-51C7A9053101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2898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2C0D08-A734-4DBC-8DAA-320DD984287B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40170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FECF58-EBEE-4ABD-A23B-A36EEC5A1BF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60229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78825-5949-4BFB-8D36-0F5AA4174983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383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91D478-5BAC-414D-BE81-8A999E8C6868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45898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AE1B18-5E5A-4CAA-95CB-AEE6525B08C7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951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F9C967-8F4D-4738-B996-747C1901887F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8510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CDA7097-61D7-40E8-976A-298C340FDDB2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44699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6E162-2022-49DD-AB78-B4EE5A3FE1CD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2927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66BFDA-E12F-4087-83D4-7A5F540E37B0}" type="slidenum">
              <a:rPr lang="en-GB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364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GB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GB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0A1ABE61-3063-4EE9-91B9-736530C9B591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javascript:openPopWin(%22transport/transport03.jpg%22,%20660,%20510,%20%22%22,%20%22cen%22,%20%22cen%22)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Transport from around the World</a:t>
            </a:r>
          </a:p>
        </p:txBody>
      </p:sp>
      <p:pic>
        <p:nvPicPr>
          <p:cNvPr id="2052" name="Picture 4" descr="out%2520of%2520this%2520worl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590800"/>
            <a:ext cx="3236913" cy="32369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In San Francisco there are many steep hills.  So some people use trams.</a:t>
            </a:r>
          </a:p>
        </p:txBody>
      </p:sp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3319" name="Picture 7" descr="tram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5400" y="1371600"/>
            <a:ext cx="5807075" cy="4838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Here is Alaska.</a:t>
            </a:r>
          </a:p>
        </p:txBody>
      </p:sp>
      <p:pic>
        <p:nvPicPr>
          <p:cNvPr id="14339" name="Picture 3" descr="world%20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1534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762000" y="2514600"/>
            <a:ext cx="533400" cy="1524000"/>
          </a:xfrm>
          <a:prstGeom prst="upArrow">
            <a:avLst>
              <a:gd name="adj1" fmla="val 50000"/>
              <a:gd name="adj2" fmla="val 71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utoUpdateAnimBg="0"/>
      <p:bldP spid="1434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4" name="Picture 4" descr="snow-03050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133600"/>
            <a:ext cx="2905125" cy="21732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Text Box 5"/>
          <p:cNvSpPr txBox="1">
            <a:spLocks noChangeArrowheads="1"/>
          </p:cNvSpPr>
          <p:nvPr/>
        </p:nvSpPr>
        <p:spPr bwMode="auto">
          <a:xfrm>
            <a:off x="3124200" y="609600"/>
            <a:ext cx="41148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Alaska has alot of snow every year and is very cold.</a:t>
            </a:r>
          </a:p>
        </p:txBody>
      </p:sp>
      <p:sp>
        <p:nvSpPr>
          <p:cNvPr id="15366" name="Text Box 6"/>
          <p:cNvSpPr txBox="1">
            <a:spLocks noChangeArrowheads="1"/>
          </p:cNvSpPr>
          <p:nvPr/>
        </p:nvSpPr>
        <p:spPr bwMode="auto">
          <a:xfrm>
            <a:off x="3886200" y="3657600"/>
            <a:ext cx="41148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What mode of transport do you think people use in Alaska?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5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3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5" grpId="0" autoUpdateAnimBg="0"/>
      <p:bldP spid="1536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1066800" y="838200"/>
            <a:ext cx="1752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They use:</a:t>
            </a:r>
          </a:p>
        </p:txBody>
      </p:sp>
      <p:pic>
        <p:nvPicPr>
          <p:cNvPr id="16388" name="Picture 4" descr="team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533400"/>
            <a:ext cx="3319463" cy="1806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390" name="Picture 6" descr="husky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524000"/>
            <a:ext cx="1679575" cy="2092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419600" y="2971800"/>
            <a:ext cx="1981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Dogs!</a:t>
            </a:r>
          </a:p>
        </p:txBody>
      </p:sp>
      <p:pic>
        <p:nvPicPr>
          <p:cNvPr id="16393" name="Picture 9" descr="skido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5000" y="4038600"/>
            <a:ext cx="3268663" cy="22288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94" name="Text Box 10"/>
          <p:cNvSpPr txBox="1">
            <a:spLocks noChangeArrowheads="1"/>
          </p:cNvSpPr>
          <p:nvPr/>
        </p:nvSpPr>
        <p:spPr bwMode="auto">
          <a:xfrm>
            <a:off x="5791200" y="5257800"/>
            <a:ext cx="2286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Skidoos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6" dur="500"/>
                                        <p:tgtEl>
                                          <p:spTgt spid="16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utoUpdateAnimBg="0"/>
      <p:bldP spid="16391" grpId="0" autoUpdateAnimBg="0"/>
      <p:bldP spid="16394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72390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Here are the Maldives.</a:t>
            </a:r>
          </a:p>
        </p:txBody>
      </p:sp>
      <p:pic>
        <p:nvPicPr>
          <p:cNvPr id="17411" name="Picture 3" descr="world%20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1534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412" name="AutoShape 4"/>
          <p:cNvSpPr>
            <a:spLocks noChangeArrowheads="1"/>
          </p:cNvSpPr>
          <p:nvPr/>
        </p:nvSpPr>
        <p:spPr bwMode="auto">
          <a:xfrm>
            <a:off x="5257800" y="4724400"/>
            <a:ext cx="533400" cy="1524000"/>
          </a:xfrm>
          <a:prstGeom prst="upArrow">
            <a:avLst>
              <a:gd name="adj1" fmla="val 50000"/>
              <a:gd name="adj2" fmla="val 71429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7413" name="Text Box 5"/>
          <p:cNvSpPr txBox="1">
            <a:spLocks noChangeArrowheads="1"/>
          </p:cNvSpPr>
          <p:nvPr/>
        </p:nvSpPr>
        <p:spPr bwMode="auto">
          <a:xfrm>
            <a:off x="381000" y="6035675"/>
            <a:ext cx="5105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They are a group of tiny islands.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utoUpdateAnimBg="0"/>
      <p:bldP spid="17412" grpId="0" animBg="1"/>
      <p:bldP spid="17413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The Maldives are lots and lots of little islands in the sea.</a:t>
            </a: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18438" name="Picture 6" descr="ihurui~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539875"/>
            <a:ext cx="4114800" cy="3290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84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 Box 2"/>
          <p:cNvSpPr txBox="1">
            <a:spLocks noChangeArrowheads="1"/>
          </p:cNvSpPr>
          <p:nvPr/>
        </p:nvSpPr>
        <p:spPr bwMode="auto">
          <a:xfrm>
            <a:off x="685800" y="228600"/>
            <a:ext cx="6477000" cy="1187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To reach another island people would use a boat.  But if they needed to get to another island quickly, they would use a sea plane.</a:t>
            </a:r>
          </a:p>
        </p:txBody>
      </p:sp>
      <p:pic>
        <p:nvPicPr>
          <p:cNvPr id="19460" name="Picture 4" descr="seapla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133600"/>
            <a:ext cx="4362450" cy="284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462" name="Text Box 6"/>
          <p:cNvSpPr txBox="1">
            <a:spLocks noChangeArrowheads="1"/>
          </p:cNvSpPr>
          <p:nvPr/>
        </p:nvSpPr>
        <p:spPr bwMode="auto">
          <a:xfrm>
            <a:off x="838200" y="5181600"/>
            <a:ext cx="64770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A sea plane can take off and land on water.  It can only carry 15 people!!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94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utoUpdateAnimBg="0"/>
      <p:bldP spid="19462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 Box 2"/>
          <p:cNvSpPr txBox="1">
            <a:spLocks noChangeArrowheads="1"/>
          </p:cNvSpPr>
          <p:nvPr/>
        </p:nvSpPr>
        <p:spPr bwMode="auto">
          <a:xfrm>
            <a:off x="838200" y="762000"/>
            <a:ext cx="7010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>
                <a:latin typeface="Comic Sans MS" pitchFamily="66" charset="0"/>
              </a:rPr>
              <a:t>Can you remember the names of any transport used around the World?</a:t>
            </a:r>
          </a:p>
        </p:txBody>
      </p:sp>
      <p:sp>
        <p:nvSpPr>
          <p:cNvPr id="20483" name="Text Box 3"/>
          <p:cNvSpPr txBox="1">
            <a:spLocks noChangeArrowheads="1"/>
          </p:cNvSpPr>
          <p:nvPr/>
        </p:nvSpPr>
        <p:spPr bwMode="auto">
          <a:xfrm>
            <a:off x="1143000" y="2362200"/>
            <a:ext cx="6553200" cy="1311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4000">
                <a:latin typeface="Comic Sans MS" pitchFamily="66" charset="0"/>
              </a:rPr>
              <a:t>Which modes of transport would you like to go on?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04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 autoUpdateAnimBg="0"/>
      <p:bldP spid="20483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838200" y="1066800"/>
            <a:ext cx="7239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We have been thinking about transport from the past and present.</a:t>
            </a:r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609600" y="3581400"/>
            <a:ext cx="7239000" cy="119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Can you name any modes of transport?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 autoUpdateAnimBg="0"/>
      <p:bldP spid="3075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838200" y="914400"/>
            <a:ext cx="7239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Around the World people use very different modes of transport.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09600" y="3581400"/>
            <a:ext cx="7239000" cy="173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Would you like to find out about transport used around the World?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8" grpId="0" autoUpdateAnimBg="0"/>
      <p:bldP spid="4099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Here is a map of our World.</a:t>
            </a:r>
          </a:p>
        </p:txBody>
      </p:sp>
      <p:pic>
        <p:nvPicPr>
          <p:cNvPr id="5124" name="Picture 4" descr="world%20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738" y="1177925"/>
            <a:ext cx="8012112" cy="4503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533400" y="5867400"/>
            <a:ext cx="72390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3600">
                <a:latin typeface="Comic Sans MS" pitchFamily="66" charset="0"/>
              </a:rPr>
              <a:t>Can you see the United Kingdom?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971800" y="2286000"/>
            <a:ext cx="1066800" cy="3048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utoUpdateAnimBg="0"/>
      <p:bldP spid="5127" grpId="0" autoUpdateAnimBg="0"/>
      <p:bldP spid="51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239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Here is Venice, it is a city in Italy.</a:t>
            </a:r>
          </a:p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People say Venice is a floating city.</a:t>
            </a:r>
          </a:p>
        </p:txBody>
      </p:sp>
      <p:pic>
        <p:nvPicPr>
          <p:cNvPr id="6148" name="Picture 4" descr="world%20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1534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2667000" y="2895600"/>
            <a:ext cx="1600200" cy="4572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 autoUpdateAnimBg="0"/>
      <p:bldP spid="614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In Venice people use gondolas.  These are long, narrow boats.</a:t>
            </a:r>
          </a:p>
        </p:txBody>
      </p:sp>
      <p:sp>
        <p:nvSpPr>
          <p:cNvPr id="2" name="Rectangle -102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7174" name="Picture 6" descr="Grand%20Canal%2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324600" cy="4743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239000" cy="1160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Here is Bangkok it is a city in Thailand.</a:t>
            </a:r>
          </a:p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Thailand is in the Far East.</a:t>
            </a:r>
          </a:p>
        </p:txBody>
      </p:sp>
      <p:pic>
        <p:nvPicPr>
          <p:cNvPr id="8195" name="Picture 3" descr="world%20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1534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AutoShape 4"/>
          <p:cNvSpPr>
            <a:spLocks noChangeArrowheads="1"/>
          </p:cNvSpPr>
          <p:nvPr/>
        </p:nvSpPr>
        <p:spPr bwMode="auto">
          <a:xfrm>
            <a:off x="4495800" y="3429000"/>
            <a:ext cx="1600200" cy="4572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utoUpdateAnimBg="0"/>
      <p:bldP spid="819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In Thailand some people use tuk-tuks to get around the city.</a:t>
            </a:r>
          </a:p>
        </p:txBody>
      </p:sp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US"/>
          </a:p>
        </p:txBody>
      </p:sp>
      <p:pic>
        <p:nvPicPr>
          <p:cNvPr id="9224" name="Picture 8" descr="transport-tuk-tu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295400"/>
            <a:ext cx="3429000" cy="2446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26" name="Picture 10" descr="View from inside a Tuk-Tuk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1295400"/>
            <a:ext cx="3657600" cy="2743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1447800" y="46482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It is like a taxi.  Here is the view from the drivers seat!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8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6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utoUpdateAnimBg="0"/>
      <p:bldP spid="9219" grpId="0" animBg="1"/>
      <p:bldP spid="9227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2"/>
          <p:cNvSpPr txBox="1">
            <a:spLocks noChangeArrowheads="1"/>
          </p:cNvSpPr>
          <p:nvPr/>
        </p:nvSpPr>
        <p:spPr bwMode="auto">
          <a:xfrm>
            <a:off x="381000" y="228600"/>
            <a:ext cx="72390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GB" sz="2800">
                <a:latin typeface="Comic Sans MS" pitchFamily="66" charset="0"/>
              </a:rPr>
              <a:t>Here is San Francisco it is a city in North America.</a:t>
            </a:r>
          </a:p>
        </p:txBody>
      </p:sp>
      <p:pic>
        <p:nvPicPr>
          <p:cNvPr id="12291" name="Picture 3" descr="world%20ma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8153400" cy="4584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292" name="AutoShape 4"/>
          <p:cNvSpPr>
            <a:spLocks noChangeArrowheads="1"/>
          </p:cNvSpPr>
          <p:nvPr/>
        </p:nvSpPr>
        <p:spPr bwMode="auto">
          <a:xfrm>
            <a:off x="-228600" y="2819400"/>
            <a:ext cx="1600200" cy="457200"/>
          </a:xfrm>
          <a:prstGeom prst="rightArrow">
            <a:avLst>
              <a:gd name="adj1" fmla="val 50000"/>
              <a:gd name="adj2" fmla="val 87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utoUpdateAnimBg="0"/>
      <p:bldP spid="12292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297</Words>
  <Application>Microsoft Office PowerPoint</Application>
  <PresentationFormat>On-screen Show (4:3)</PresentationFormat>
  <Paragraphs>29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Times New Roman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avenue infant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laura smith</dc:creator>
  <cp:lastModifiedBy>Teacher E-Solutions</cp:lastModifiedBy>
  <cp:revision>9</cp:revision>
  <dcterms:created xsi:type="dcterms:W3CDTF">2005-05-01T20:03:34Z</dcterms:created>
  <dcterms:modified xsi:type="dcterms:W3CDTF">2019-01-18T17:28:58Z</dcterms:modified>
</cp:coreProperties>
</file>