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3" autoAdjust="0"/>
    <p:restoredTop sz="90929"/>
  </p:normalViewPr>
  <p:slideViewPr>
    <p:cSldViewPr>
      <p:cViewPr varScale="1">
        <p:scale>
          <a:sx n="41" d="100"/>
          <a:sy n="41" d="100"/>
        </p:scale>
        <p:origin x="-667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CD136C-9359-45B0-AC15-2AF62EEEE2F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0397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ED1349-658F-4112-A0F0-51C7A905310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2898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C0D08-A734-4DBC-8DAA-320DD984287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017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FECF58-EBEE-4ABD-A23B-A36EEC5A1BF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022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078825-5949-4BFB-8D36-0F5AA417498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383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1D478-5BAC-414D-BE81-8A999E8C686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589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AE1B18-5E5A-4CAA-95CB-AEE6525B08C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516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F9C967-8F4D-4738-B996-747C1901887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510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A7097-61D7-40E8-976A-298C340FDDB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4469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16E162-2022-49DD-AB78-B4EE5A3FE1C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292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66BFDA-E12F-4087-83D4-7A5F540E37B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36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A1ABE61-3063-4EE9-91B9-736530C9B591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javascript:openPopWin(%22transport/transport03.jpg%22,%20660,%20510,%20%22%22,%20%22cen%22,%20%22cen%22)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838200" y="1066800"/>
            <a:ext cx="7239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Transport from around the World</a:t>
            </a:r>
          </a:p>
        </p:txBody>
      </p:sp>
      <p:pic>
        <p:nvPicPr>
          <p:cNvPr id="2052" name="Picture 4" descr="out%2520of%2520this%2520worl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590800"/>
            <a:ext cx="3236913" cy="3236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81000" y="228600"/>
            <a:ext cx="7239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latin typeface="Comic Sans MS" pitchFamily="66" charset="0"/>
              </a:rPr>
              <a:t>In San Francisco there are many steep hills.  So some people use trams.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3319" name="Picture 7" descr="tram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371600"/>
            <a:ext cx="5807075" cy="483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609600" y="228600"/>
            <a:ext cx="7239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latin typeface="Comic Sans MS" pitchFamily="66" charset="0"/>
              </a:rPr>
              <a:t>Here is Alaska.</a:t>
            </a:r>
          </a:p>
        </p:txBody>
      </p:sp>
      <p:pic>
        <p:nvPicPr>
          <p:cNvPr id="14339" name="Picture 3" descr="world%20m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47800"/>
            <a:ext cx="8153400" cy="458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41" name="AutoShape 5"/>
          <p:cNvSpPr>
            <a:spLocks noChangeArrowheads="1"/>
          </p:cNvSpPr>
          <p:nvPr/>
        </p:nvSpPr>
        <p:spPr bwMode="auto">
          <a:xfrm>
            <a:off x="762000" y="2514600"/>
            <a:ext cx="533400" cy="1524000"/>
          </a:xfrm>
          <a:prstGeom prst="upArrow">
            <a:avLst>
              <a:gd name="adj1" fmla="val 50000"/>
              <a:gd name="adj2" fmla="val 7142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utoUpdateAnimBg="0"/>
      <p:bldP spid="1434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snow-0305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133600"/>
            <a:ext cx="2905125" cy="2173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3124200" y="609600"/>
            <a:ext cx="4114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Alaska has alot of snow every year and is very cold.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3886200" y="3657600"/>
            <a:ext cx="4114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What mode of transport do you think people use in Alaska?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 autoUpdateAnimBg="0"/>
      <p:bldP spid="15366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1066800" y="8382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They use:</a:t>
            </a:r>
          </a:p>
        </p:txBody>
      </p:sp>
      <p:pic>
        <p:nvPicPr>
          <p:cNvPr id="16388" name="Picture 4" descr="team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533400"/>
            <a:ext cx="3319463" cy="180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0" name="Picture 6" descr="husk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524000"/>
            <a:ext cx="1679575" cy="2092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4419600" y="29718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Dogs!</a:t>
            </a:r>
          </a:p>
        </p:txBody>
      </p:sp>
      <p:pic>
        <p:nvPicPr>
          <p:cNvPr id="16393" name="Picture 9" descr="skido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038600"/>
            <a:ext cx="3268663" cy="2228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5791200" y="5257800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Skidoos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utoUpdateAnimBg="0"/>
      <p:bldP spid="16391" grpId="0" autoUpdateAnimBg="0"/>
      <p:bldP spid="16394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609600" y="228600"/>
            <a:ext cx="7239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latin typeface="Comic Sans MS" pitchFamily="66" charset="0"/>
              </a:rPr>
              <a:t>Here are the Maldives.</a:t>
            </a:r>
          </a:p>
        </p:txBody>
      </p:sp>
      <p:pic>
        <p:nvPicPr>
          <p:cNvPr id="17411" name="Picture 3" descr="world%20m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47800"/>
            <a:ext cx="8153400" cy="458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5257800" y="4724400"/>
            <a:ext cx="533400" cy="1524000"/>
          </a:xfrm>
          <a:prstGeom prst="upArrow">
            <a:avLst>
              <a:gd name="adj1" fmla="val 50000"/>
              <a:gd name="adj2" fmla="val 7142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381000" y="6035675"/>
            <a:ext cx="510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They are a group of tiny islands.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utoUpdateAnimBg="0"/>
      <p:bldP spid="17412" grpId="0" animBg="1"/>
      <p:bldP spid="17413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381000" y="228600"/>
            <a:ext cx="7239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latin typeface="Comic Sans MS" pitchFamily="66" charset="0"/>
              </a:rPr>
              <a:t>The Maldives are lots and lots of little islands in the sea.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8438" name="Picture 6" descr="ihurui~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539875"/>
            <a:ext cx="4114800" cy="3290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685800" y="228600"/>
            <a:ext cx="6477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To reach another island people would use a boat.  But if they needed to get to another island quickly, they would use a sea plane.</a:t>
            </a:r>
          </a:p>
        </p:txBody>
      </p:sp>
      <p:pic>
        <p:nvPicPr>
          <p:cNvPr id="19460" name="Picture 4" descr="seapla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133600"/>
            <a:ext cx="4362450" cy="284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838200" y="5181600"/>
            <a:ext cx="6477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A sea plane can take off and land on water.  It can only carry 15 people!!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utoUpdateAnimBg="0"/>
      <p:bldP spid="19462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838200" y="762000"/>
            <a:ext cx="7010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Can you remember the names of any transport used around the World?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143000" y="2362200"/>
            <a:ext cx="65532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Which modes of transport would you like to go 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utoUpdateAnimBg="0"/>
      <p:bldP spid="20483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838200" y="1066800"/>
            <a:ext cx="72390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We have been thinking about transport from the past and present.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609600" y="3581400"/>
            <a:ext cx="7239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Can you name any modes of transport?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utoUpdateAnimBg="0"/>
      <p:bldP spid="3075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838200" y="914400"/>
            <a:ext cx="72390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Around the World people use very different modes of transport.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609600" y="3581400"/>
            <a:ext cx="72390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Would you like to find out about transport used around the World?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81000" y="228600"/>
            <a:ext cx="7239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Here is a map of our World.</a:t>
            </a:r>
          </a:p>
        </p:txBody>
      </p:sp>
      <p:pic>
        <p:nvPicPr>
          <p:cNvPr id="5124" name="Picture 4" descr="world%20m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738" y="1177925"/>
            <a:ext cx="8012112" cy="4503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533400" y="5867400"/>
            <a:ext cx="7239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Can you see the United Kingdom?</a:t>
            </a:r>
          </a:p>
        </p:txBody>
      </p:sp>
      <p:sp>
        <p:nvSpPr>
          <p:cNvPr id="5128" name="AutoShape 8"/>
          <p:cNvSpPr>
            <a:spLocks noChangeArrowheads="1"/>
          </p:cNvSpPr>
          <p:nvPr/>
        </p:nvSpPr>
        <p:spPr bwMode="auto">
          <a:xfrm>
            <a:off x="2971800" y="2286000"/>
            <a:ext cx="1066800" cy="3048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  <p:bldP spid="5127" grpId="0" autoUpdateAnimBg="0"/>
      <p:bldP spid="51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81000" y="228600"/>
            <a:ext cx="72390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latin typeface="Comic Sans MS" pitchFamily="66" charset="0"/>
              </a:rPr>
              <a:t>Here is Venice, it is a city in Italy.</a:t>
            </a:r>
          </a:p>
          <a:p>
            <a:pPr algn="ctr">
              <a:spcBef>
                <a:spcPct val="50000"/>
              </a:spcBef>
            </a:pPr>
            <a:r>
              <a:rPr lang="en-GB" sz="2800">
                <a:latin typeface="Comic Sans MS" pitchFamily="66" charset="0"/>
              </a:rPr>
              <a:t>People say Venice is a floating city.</a:t>
            </a:r>
          </a:p>
        </p:txBody>
      </p:sp>
      <p:pic>
        <p:nvPicPr>
          <p:cNvPr id="6148" name="Picture 4" descr="world%20m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47800"/>
            <a:ext cx="8153400" cy="458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2667000" y="2895600"/>
            <a:ext cx="1600200" cy="4572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utoUpdateAnimBg="0"/>
      <p:bldP spid="614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81000" y="228600"/>
            <a:ext cx="7239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latin typeface="Comic Sans MS" pitchFamily="66" charset="0"/>
              </a:rPr>
              <a:t>In Venice people use gondolas.  These are long, narrow boats.</a:t>
            </a:r>
          </a:p>
        </p:txBody>
      </p:sp>
      <p:sp>
        <p:nvSpPr>
          <p:cNvPr id="2" name="Rectangle -10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7174" name="Picture 6" descr="Grand%20Canal%2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447800"/>
            <a:ext cx="6324600" cy="474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81000" y="228600"/>
            <a:ext cx="72390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latin typeface="Comic Sans MS" pitchFamily="66" charset="0"/>
              </a:rPr>
              <a:t>Here is Bangkok it is a city in Thailand.</a:t>
            </a:r>
          </a:p>
          <a:p>
            <a:pPr algn="ctr">
              <a:spcBef>
                <a:spcPct val="50000"/>
              </a:spcBef>
            </a:pPr>
            <a:r>
              <a:rPr lang="en-GB" sz="2800">
                <a:latin typeface="Comic Sans MS" pitchFamily="66" charset="0"/>
              </a:rPr>
              <a:t>Thailand is in the Far East.</a:t>
            </a:r>
          </a:p>
        </p:txBody>
      </p:sp>
      <p:pic>
        <p:nvPicPr>
          <p:cNvPr id="8195" name="Picture 3" descr="world%20m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47800"/>
            <a:ext cx="8153400" cy="458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4495800" y="3429000"/>
            <a:ext cx="1600200" cy="4572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utoUpdateAnimBg="0"/>
      <p:bldP spid="819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81000" y="228600"/>
            <a:ext cx="7239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latin typeface="Comic Sans MS" pitchFamily="66" charset="0"/>
              </a:rPr>
              <a:t>In Thailand some people use tuk-tuks to get around the city.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9224" name="Picture 8" descr="transport-tuk-tu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95400"/>
            <a:ext cx="3429000" cy="2446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6" name="Picture 10" descr="View from inside a Tuk-Tuk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295400"/>
            <a:ext cx="36576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1447800" y="4648200"/>
            <a:ext cx="7239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latin typeface="Comic Sans MS" pitchFamily="66" charset="0"/>
              </a:rPr>
              <a:t>It is like a taxi.  Here is the view from the drivers seat!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utoUpdateAnimBg="0"/>
      <p:bldP spid="9219" grpId="0" animBg="1"/>
      <p:bldP spid="9227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81000" y="228600"/>
            <a:ext cx="7239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latin typeface="Comic Sans MS" pitchFamily="66" charset="0"/>
              </a:rPr>
              <a:t>Here is San Francisco it is a city in North America.</a:t>
            </a:r>
          </a:p>
        </p:txBody>
      </p:sp>
      <p:pic>
        <p:nvPicPr>
          <p:cNvPr id="12291" name="Picture 3" descr="world%20m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47800"/>
            <a:ext cx="8153400" cy="458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-228600" y="2819400"/>
            <a:ext cx="1600200" cy="4572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  <p:bldP spid="12292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297</Words>
  <Application>Microsoft Office PowerPoint</Application>
  <PresentationFormat>On-screen Show (4:3)</PresentationFormat>
  <Paragraphs>29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Times New Roman</vt:lpstr>
      <vt:lpstr>Comic Sans MS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avenue infant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smith</dc:creator>
  <cp:lastModifiedBy>Teacher E-Solutions</cp:lastModifiedBy>
  <cp:revision>9</cp:revision>
  <dcterms:created xsi:type="dcterms:W3CDTF">2005-05-01T20:03:34Z</dcterms:created>
  <dcterms:modified xsi:type="dcterms:W3CDTF">2019-01-18T17:28:58Z</dcterms:modified>
</cp:coreProperties>
</file>