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79EFC-AA29-4D37-B8DD-118757633F4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8E679-2436-4BD4-B18D-BC2CD94DCC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6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5846C-0DE6-41E2-8055-CD077E5B787B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C5A23-2925-48FD-9D5D-1EF1BEB29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4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E49FF-80EF-44E4-BEE4-2715DE901EA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D19F6-0AA5-480C-AFFB-FA4FE6D98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9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7F16E-955A-4748-957B-30C33A05929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E4792-731A-4B5D-AB43-B39806671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6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70EEE-DA70-4BD7-B55B-0FC0361A666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9D069-946F-4354-A948-1E4869439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5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03137-7A25-4E5B-8DD1-4BC1F45A873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B5092-266F-406F-9936-776BC9D6CB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4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ECB20-6F1D-4B4C-8661-81C60E666FD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1DAC-901C-4CFE-9CCD-316A8B53E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7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CB3DB-215C-4B64-96E7-D02DC3E3962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FADBF-E6F4-4B6F-9888-993EA905C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56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2B60F-41AE-4327-8F43-085F9A38EA2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6795C-6EC6-472F-8002-30ECD26F2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2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8962-91A9-4F31-9E27-EA861C625D3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FD39A-6035-46E6-8FAF-70B6B5F63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9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C5A85-C7ED-421E-99A2-20FACCE69B8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C5D5F-E58C-43E4-8CC1-9A37C12D0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3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DD9697-188C-4B80-B65A-5614DE84A74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7B7D2-A330-4640-BD5B-3C865C227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oncomproperty.com/images/listing_photos/67_semidetachedhou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700213"/>
            <a:ext cx="4895850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83569" y="836712"/>
            <a:ext cx="676875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Semi- detached house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shieldbrickwork.co.uk/NEW%20PICTURES/Oct%2012%202005%20Bett%20Homes/4%20bedroomed%20detached%20house,%20westerghop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00213"/>
            <a:ext cx="6192838" cy="479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11560" y="-38536"/>
            <a:ext cx="8064896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Detached house</a:t>
            </a:r>
            <a:endParaRPr lang="en-US" sz="5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ashton-under-lyne.com/blogimages/aul668b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484313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3568" y="332656"/>
            <a:ext cx="7056784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Terraced house</a:t>
            </a:r>
            <a:endParaRPr lang="en-US" sz="5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t1.gstatic.com/images?q=tbn:ANd9GcSL0d1nlWVGELncgG8Jwhzc2FRdGI6YJ5rb8aYY3c9fpqIJ1gipROtGIp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497013"/>
            <a:ext cx="648017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907704" y="476672"/>
            <a:ext cx="4802659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Caravan</a:t>
            </a:r>
            <a:endParaRPr lang="en-US" sz="5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t0.gstatic.com/images?q=tbn:ANd9GcSaOi3-EdMxC3-aohvWzwPjC86H52Ock2JNc2nw1tTYkJkDIRZ_D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557338"/>
            <a:ext cx="6551612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701036" y="620688"/>
            <a:ext cx="347672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Maisonette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ageseu.holiday-rentals.co.uk/vd2/files/HR/400x300/9c/1008394/413296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412875"/>
            <a:ext cx="6911975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67805" y="404664"/>
            <a:ext cx="303121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Bungalow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upload.wikimedia.org/wikipedia/commons/thumb/5/5a/Rusland_Court.jpg/220px-Rusland_Cou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700213"/>
            <a:ext cx="446405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073461" y="476672"/>
            <a:ext cx="444384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A block of flats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Corporate Edition</dc:creator>
  <cp:lastModifiedBy>Teacher E-Solutions</cp:lastModifiedBy>
  <cp:revision>3</cp:revision>
  <dcterms:created xsi:type="dcterms:W3CDTF">2012-04-15T16:23:08Z</dcterms:created>
  <dcterms:modified xsi:type="dcterms:W3CDTF">2019-01-18T17:28:59Z</dcterms:modified>
</cp:coreProperties>
</file>