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58" r:id="rId3"/>
    <p:sldId id="256" r:id="rId4"/>
    <p:sldId id="257" r:id="rId5"/>
    <p:sldId id="259" r:id="rId6"/>
    <p:sldId id="260" r:id="rId7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1" d="100"/>
          <a:sy n="41" d="100"/>
        </p:scale>
        <p:origin x="-672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CC42CD1-10A4-49CB-B567-4CF5B0E25307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95561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DDA2316-3CDD-4E00-AECB-D92D9A1218DA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35317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1C131F-C0FE-4127-B373-BDF1E4628332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74169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3D8570A8-D3D2-42CD-9DE0-B6C608FF3CA3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75669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012266-799C-49E7-BD25-6D52E487BFAB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39087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DFAA2E2-A2CB-40A8-9485-067BC0008D16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91750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08DE827-C3BF-47C2-9607-10A2FFD2AD2A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20178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0B217A7-2A5F-4479-8851-30E78300569F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49270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15BBE43-45A7-4486-8A15-C862854B8D2D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63721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240505A-D921-4245-A35C-139F19B78B06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5923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FC9E135-E127-4079-A6B6-82CF2958D130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6114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FB1464-6E26-4751-87B8-F154A354AA37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13760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rotWithShape="0">
          <a:gsLst>
            <a:gs pos="0">
              <a:schemeClr val="bg1"/>
            </a:gs>
            <a:gs pos="100000">
              <a:srgbClr val="9900FF"/>
            </a:gs>
          </a:gsLst>
          <a:path path="shap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45F190C0-B798-4799-A530-DB20A11EBFD8}" type="slidenum">
              <a:rPr lang="en-GB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9" name="WordArt 5"/>
          <p:cNvSpPr>
            <a:spLocks noChangeArrowheads="1" noChangeShapeType="1" noTextEdit="1"/>
          </p:cNvSpPr>
          <p:nvPr/>
        </p:nvSpPr>
        <p:spPr bwMode="auto">
          <a:xfrm>
            <a:off x="1692275" y="1484313"/>
            <a:ext cx="5832475" cy="280828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rgbClr val="B2B2B2">
                    <a:alpha val="50000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 Black"/>
              </a:rPr>
              <a:t>Houses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52" name="Picture 8" descr="detsmi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2275" y="333375"/>
            <a:ext cx="5943600" cy="4552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153" name="Text Box 9"/>
          <p:cNvSpPr txBox="1">
            <a:spLocks noChangeArrowheads="1"/>
          </p:cNvSpPr>
          <p:nvPr/>
        </p:nvSpPr>
        <p:spPr bwMode="auto">
          <a:xfrm>
            <a:off x="1331913" y="5157788"/>
            <a:ext cx="65532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6155" name="WordArt 11"/>
          <p:cNvSpPr>
            <a:spLocks noChangeArrowheads="1" noChangeShapeType="1" noTextEdit="1"/>
          </p:cNvSpPr>
          <p:nvPr/>
        </p:nvSpPr>
        <p:spPr bwMode="auto">
          <a:xfrm>
            <a:off x="2555875" y="5157788"/>
            <a:ext cx="4029075" cy="12954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Detached house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5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7" name="WordArt 9"/>
          <p:cNvSpPr>
            <a:spLocks noChangeArrowheads="1" noChangeShapeType="1" noTextEdit="1"/>
          </p:cNvSpPr>
          <p:nvPr/>
        </p:nvSpPr>
        <p:spPr bwMode="auto">
          <a:xfrm>
            <a:off x="2555875" y="5373688"/>
            <a:ext cx="4029075" cy="10795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Semi - detached house</a:t>
            </a:r>
          </a:p>
        </p:txBody>
      </p:sp>
      <p:pic>
        <p:nvPicPr>
          <p:cNvPr id="2060" name="Picture 12" descr="semi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713" y="333375"/>
            <a:ext cx="6096000" cy="457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2" name="WordArt 6"/>
          <p:cNvSpPr>
            <a:spLocks noChangeArrowheads="1" noChangeShapeType="1" noTextEdit="1"/>
          </p:cNvSpPr>
          <p:nvPr/>
        </p:nvSpPr>
        <p:spPr bwMode="auto">
          <a:xfrm>
            <a:off x="2555875" y="5157788"/>
            <a:ext cx="4029075" cy="12954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Terraced house</a:t>
            </a:r>
          </a:p>
        </p:txBody>
      </p:sp>
      <p:pic>
        <p:nvPicPr>
          <p:cNvPr id="4103" name="Picture 7" descr="victerrac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250" y="279400"/>
            <a:ext cx="6119813" cy="45894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7" name="Picture 5" descr="su_cz_panel"/>
          <p:cNvPicPr>
            <a:picLocks noChangeAspect="1" noChangeArrowheads="1"/>
          </p:cNvPicPr>
          <p:nvPr>
            <p:ph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627313" y="476250"/>
            <a:ext cx="3744912" cy="44815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8199" name="WordArt 7"/>
          <p:cNvSpPr>
            <a:spLocks noChangeArrowheads="1" noChangeShapeType="1" noTextEdit="1"/>
          </p:cNvSpPr>
          <p:nvPr/>
        </p:nvSpPr>
        <p:spPr bwMode="auto">
          <a:xfrm>
            <a:off x="2555875" y="5373688"/>
            <a:ext cx="4029075" cy="10795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Flat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1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1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5" name="Picture 5" descr="Bungalow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613" y="188913"/>
            <a:ext cx="5688012" cy="43926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246" name="WordArt 6"/>
          <p:cNvSpPr>
            <a:spLocks noChangeArrowheads="1" noChangeShapeType="1" noTextEdit="1"/>
          </p:cNvSpPr>
          <p:nvPr/>
        </p:nvSpPr>
        <p:spPr bwMode="auto">
          <a:xfrm>
            <a:off x="2555875" y="5157788"/>
            <a:ext cx="4029075" cy="12954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Bungalow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6" grpId="0" animBg="1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162</TotalTime>
  <Words>11</Words>
  <Application>Microsoft Office PowerPoint</Application>
  <PresentationFormat>On-screen Show (4:3)</PresentationFormat>
  <Paragraphs>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Arial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South Gloucestershire Council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Education</dc:creator>
  <cp:lastModifiedBy>Teacher E-Solutions</cp:lastModifiedBy>
  <cp:revision>6</cp:revision>
  <dcterms:created xsi:type="dcterms:W3CDTF">2005-01-05T12:42:10Z</dcterms:created>
  <dcterms:modified xsi:type="dcterms:W3CDTF">2019-01-18T17:29:01Z</dcterms:modified>
</cp:coreProperties>
</file>