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6" r:id="rId4"/>
    <p:sldId id="257" r:id="rId5"/>
    <p:sldId id="259" r:id="rId6"/>
    <p:sldId id="260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42CD1-10A4-49CB-B567-4CF5B0E253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55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A2316-3CDD-4E00-AECB-D92D9A1218D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53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C131F-C0FE-4127-B373-BDF1E462833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416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D8570A8-D3D2-42CD-9DE0-B6C608FF3CA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566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12266-799C-49E7-BD25-6D52E487BFA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90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FAA2E2-A2CB-40A8-9485-067BC0008D1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17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DE827-C3BF-47C2-9607-10A2FFD2AD2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01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217A7-2A5F-4479-8851-30E78300569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2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BBE43-45A7-4486-8A15-C862854B8D2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37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0505A-D921-4245-A35C-139F19B78B0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92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C9E135-E127-4079-A6B6-82CF2958D13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1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B1464-6E26-4751-87B8-F154A354AA3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37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9900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5F190C0-B798-4799-A530-DB20A11EBFD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1692275" y="1484313"/>
            <a:ext cx="5832475" cy="2808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Houses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detsm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33375"/>
            <a:ext cx="5943600" cy="455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331913" y="5157788"/>
            <a:ext cx="6553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155" name="WordArt 11"/>
          <p:cNvSpPr>
            <a:spLocks noChangeArrowheads="1" noChangeShapeType="1" noTextEdit="1"/>
          </p:cNvSpPr>
          <p:nvPr/>
        </p:nvSpPr>
        <p:spPr bwMode="auto">
          <a:xfrm>
            <a:off x="2555875" y="5157788"/>
            <a:ext cx="4029075" cy="1295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Detached house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WordArt 9"/>
          <p:cNvSpPr>
            <a:spLocks noChangeArrowheads="1" noChangeShapeType="1" noTextEdit="1"/>
          </p:cNvSpPr>
          <p:nvPr/>
        </p:nvSpPr>
        <p:spPr bwMode="auto">
          <a:xfrm>
            <a:off x="2555875" y="5373688"/>
            <a:ext cx="40290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Semi - detached house</a:t>
            </a:r>
          </a:p>
        </p:txBody>
      </p:sp>
      <p:pic>
        <p:nvPicPr>
          <p:cNvPr id="2060" name="Picture 12" descr="sem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333375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2555875" y="5157788"/>
            <a:ext cx="4029075" cy="1295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Terraced house</a:t>
            </a:r>
          </a:p>
        </p:txBody>
      </p:sp>
      <p:pic>
        <p:nvPicPr>
          <p:cNvPr id="4103" name="Picture 7" descr="victerra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79400"/>
            <a:ext cx="6119813" cy="458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 descr="su_cz_panel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476250"/>
            <a:ext cx="3744912" cy="44815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9" name="WordArt 7"/>
          <p:cNvSpPr>
            <a:spLocks noChangeArrowheads="1" noChangeShapeType="1" noTextEdit="1"/>
          </p:cNvSpPr>
          <p:nvPr/>
        </p:nvSpPr>
        <p:spPr bwMode="auto">
          <a:xfrm>
            <a:off x="2555875" y="5373688"/>
            <a:ext cx="40290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Flat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Bungal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88913"/>
            <a:ext cx="5688012" cy="439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2555875" y="5157788"/>
            <a:ext cx="4029075" cy="1295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Bungalow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11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South Gloucestershire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Education</dc:creator>
  <cp:lastModifiedBy>Teacher E-Solutions</cp:lastModifiedBy>
  <cp:revision>6</cp:revision>
  <dcterms:created xsi:type="dcterms:W3CDTF">2005-01-05T12:42:10Z</dcterms:created>
  <dcterms:modified xsi:type="dcterms:W3CDTF">2019-01-18T17:29:01Z</dcterms:modified>
</cp:coreProperties>
</file>