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CC"/>
    <a:srgbClr val="CC3300"/>
    <a:srgbClr val="00CC00"/>
    <a:srgbClr val="00FFFF"/>
    <a:srgbClr val="00FF00"/>
    <a:srgbClr val="FFFF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E10B1E5-4808-4794-B984-30BF6AC25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02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A591F3-2367-47ED-B4F7-D6355578D921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21AC66-C451-4274-B9B1-C294E65A4D5D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475108-052C-49EF-A31E-EA53B0621657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E6CC79-9219-4E4D-B1DC-76BAD6A0B16A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595CD3-2CFF-44A2-B7E3-BC5763634C2C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A5A6A7-C787-4814-A081-3792898300C0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DF1E3-C7A5-4898-A18B-C72B8A1DD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0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75CBE-D034-4184-B5D4-A80D6B747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7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26FCB-420B-4837-8085-751FB030E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1FACC-41AC-4829-B06B-73368CF6B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7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57C92-AAC5-4B97-8443-93C7FE6CB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0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B314B-B62E-4F04-A63D-523B2EB4D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8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BE90-4AE7-4125-B16F-6B2991F06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7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86E1C-F2B6-48AB-8ED9-E93BB9560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2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AB132-63F9-45F9-988B-964CEFD0C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5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2A7BB-56CD-4117-913F-BF6E6C5B0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06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121A1-7E35-4F73-B11E-7DD8557F7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0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9605F62-CF7C-40F3-B17A-A9BA78F18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slide" Target="slide3.xml"/><Relationship Id="rId12" Type="http://schemas.openxmlformats.org/officeDocument/2006/relationships/slide" Target="slide5.xml"/><Relationship Id="rId2" Type="http://schemas.openxmlformats.org/officeDocument/2006/relationships/audio" Target="file:///C:\Documents%20and%20Settings\User\Local%20Settings\Temporary%20Internet%20Files\Content.IE5\6TCFAPSX\MSj03882100000%5b1%5d.wav" TargetMode="External"/><Relationship Id="rId1" Type="http://schemas.openxmlformats.org/officeDocument/2006/relationships/audio" Target="../media/audio1.wav"/><Relationship Id="rId6" Type="http://schemas.openxmlformats.org/officeDocument/2006/relationships/image" Target="../media/image9.wmf"/><Relationship Id="rId11" Type="http://schemas.openxmlformats.org/officeDocument/2006/relationships/image" Target="../media/image12.wmf"/><Relationship Id="rId5" Type="http://schemas.openxmlformats.org/officeDocument/2006/relationships/notesSlide" Target="../notesSlides/notesSlide2.xml"/><Relationship Id="rId10" Type="http://schemas.openxmlformats.org/officeDocument/2006/relationships/slide" Target="slide4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5" Type="http://schemas.openxmlformats.org/officeDocument/2006/relationships/audio" Target="../media/audio3.wav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Relationship Id="rId1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10" Type="http://schemas.openxmlformats.org/officeDocument/2006/relationships/audio" Target="../media/audio3.wav"/><Relationship Id="rId4" Type="http://schemas.openxmlformats.org/officeDocument/2006/relationships/image" Target="../media/image25.wmf"/><Relationship Id="rId9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3" Type="http://schemas.openxmlformats.org/officeDocument/2006/relationships/slide" Target="slide6.xml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audio" Target="../media/audio3.wav"/><Relationship Id="rId9" Type="http://schemas.openxmlformats.org/officeDocument/2006/relationships/image" Target="../media/image3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99"/>
            </a:gs>
            <a:gs pos="100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052513"/>
            <a:ext cx="8229600" cy="1143000"/>
          </a:xfrm>
        </p:spPr>
        <p:txBody>
          <a:bodyPr/>
          <a:lstStyle/>
          <a:p>
            <a:pPr eaLnBrk="1" hangingPunct="1"/>
            <a:r>
              <a:rPr lang="en-GB" sz="9600" b="1" smtClean="0">
                <a:latin typeface="Bodoni MT" pitchFamily="18" charset="0"/>
              </a:rPr>
              <a:t>Types of Transport</a:t>
            </a:r>
            <a:endParaRPr lang="en-US" sz="9600" b="1" smtClean="0">
              <a:latin typeface="Bodoni MT" pitchFamily="18" charset="0"/>
            </a:endParaRPr>
          </a:p>
        </p:txBody>
      </p:sp>
      <p:pic>
        <p:nvPicPr>
          <p:cNvPr id="2051" name="Picture 5" descr="j02129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141663"/>
            <a:ext cx="1830387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j021555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908050"/>
            <a:ext cx="1900237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j023762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2046288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j023965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157788"/>
            <a:ext cx="21605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j021292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652963"/>
            <a:ext cx="1747838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j021292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300663"/>
            <a:ext cx="1824038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1" descr="j029584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420938"/>
            <a:ext cx="1677987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2" descr="j029774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141663"/>
            <a:ext cx="1758950" cy="18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00CC"/>
            </a:gs>
            <a:gs pos="10000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>
                <a:latin typeface="Comic Sans MS" pitchFamily="66" charset="0"/>
              </a:rPr>
              <a:t>There are many different types of transport.</a:t>
            </a:r>
            <a:endParaRPr lang="en-US" sz="4000" smtClean="0"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29600" cy="4525962"/>
          </a:xfrm>
        </p:spPr>
        <p:txBody>
          <a:bodyPr/>
          <a:lstStyle/>
          <a:p>
            <a:pPr eaLnBrk="1" hangingPunct="1"/>
            <a:r>
              <a:rPr lang="en-GB" b="1" smtClean="0">
                <a:latin typeface="Comic Sans MS" pitchFamily="66" charset="0"/>
              </a:rPr>
              <a:t>Land </a:t>
            </a:r>
          </a:p>
          <a:p>
            <a:pPr eaLnBrk="1" hangingPunct="1"/>
            <a:endParaRPr lang="en-GB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b="1" smtClean="0">
              <a:latin typeface="Comic Sans MS" pitchFamily="66" charset="0"/>
            </a:endParaRPr>
          </a:p>
          <a:p>
            <a:pPr eaLnBrk="1" hangingPunct="1"/>
            <a:r>
              <a:rPr lang="en-GB" b="1" smtClean="0">
                <a:latin typeface="Comic Sans MS" pitchFamily="66" charset="0"/>
              </a:rPr>
              <a:t>Air</a:t>
            </a:r>
          </a:p>
          <a:p>
            <a:pPr eaLnBrk="1" hangingPunct="1"/>
            <a:endParaRPr lang="en-GB" b="1" smtClean="0">
              <a:latin typeface="Comic Sans MS" pitchFamily="66" charset="0"/>
            </a:endParaRPr>
          </a:p>
          <a:p>
            <a:pPr eaLnBrk="1" hangingPunct="1"/>
            <a:endParaRPr lang="en-GB" b="1" smtClean="0">
              <a:latin typeface="Comic Sans MS" pitchFamily="66" charset="0"/>
            </a:endParaRPr>
          </a:p>
          <a:p>
            <a:pPr eaLnBrk="1" hangingPunct="1"/>
            <a:r>
              <a:rPr lang="en-GB" b="1" smtClean="0">
                <a:latin typeface="Comic Sans MS" pitchFamily="66" charset="0"/>
              </a:rPr>
              <a:t>Water</a:t>
            </a:r>
            <a:endParaRPr lang="en-US" b="1" smtClean="0">
              <a:latin typeface="Comic Sans MS" pitchFamily="66" charset="0"/>
            </a:endParaRPr>
          </a:p>
        </p:txBody>
      </p:sp>
      <p:pic>
        <p:nvPicPr>
          <p:cNvPr id="3076" name="Picture 4" descr="j023346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916113"/>
            <a:ext cx="1485900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AutoShape 5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27538" y="2060575"/>
            <a:ext cx="576262" cy="504825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7174" name="trkh18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trkhrn04.wav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j029372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500438"/>
            <a:ext cx="1133475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AutoShape 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27538" y="3716338"/>
            <a:ext cx="649287" cy="504825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7177" name="MSj03882100000[1]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7893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j024161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5084763"/>
            <a:ext cx="1344612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AutoShape 11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27538" y="5589588"/>
            <a:ext cx="576262" cy="503237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7180" name="shph184.wav">
            <a:hlinkClick r:id="" action="ppaction://media"/>
          </p:cNvPr>
          <p:cNvPicPr>
            <a:picLocks noRot="1" noChangeAspect="1" noChangeArrowheads="1"/>
          </p:cNvPicPr>
          <p:nvPr>
            <a:wavAudioFile r:embed="rId3" name="shphrn08.wav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6610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86" fill="hold"/>
                                        <p:tgtEl>
                                          <p:spTgt spid="71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7349" fill="hold"/>
                                        <p:tgtEl>
                                          <p:spTgt spid="71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7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670" fill="hold"/>
                                        <p:tgtEl>
                                          <p:spTgt spid="71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0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8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00"/>
            </a:gs>
            <a:gs pos="100000">
              <a:srgbClr val="CC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863600"/>
          </a:xfrm>
        </p:spPr>
        <p:txBody>
          <a:bodyPr/>
          <a:lstStyle/>
          <a:p>
            <a:pPr eaLnBrk="1" hangingPunct="1"/>
            <a:r>
              <a:rPr lang="en-GB" sz="6600" b="1" smtClean="0">
                <a:latin typeface="Century Gothic" pitchFamily="34" charset="0"/>
              </a:rPr>
              <a:t>Land</a:t>
            </a:r>
            <a:endParaRPr lang="en-US" sz="6600" b="1" smtClean="0">
              <a:latin typeface="Century Gothic" pitchFamily="34" charset="0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981075"/>
            <a:ext cx="6400800" cy="1079500"/>
          </a:xfrm>
        </p:spPr>
        <p:txBody>
          <a:bodyPr/>
          <a:lstStyle/>
          <a:p>
            <a:pPr eaLnBrk="1" hangingPunct="1"/>
            <a:r>
              <a:rPr lang="en-GB" smtClean="0"/>
              <a:t>There are many types of transport that are used on the land.</a:t>
            </a:r>
            <a:endParaRPr lang="en-US" smtClean="0"/>
          </a:p>
        </p:txBody>
      </p:sp>
      <p:pic>
        <p:nvPicPr>
          <p:cNvPr id="9223" name="Picture 7" descr="j01876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565400"/>
            <a:ext cx="1817687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 descr="pe00428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73238"/>
            <a:ext cx="116681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9" descr="sl00448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005263"/>
            <a:ext cx="985838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 descr="bd08258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5373688"/>
            <a:ext cx="180975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11" descr="j035806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92868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12" descr="j040999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916113"/>
            <a:ext cx="18351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13" descr="j042186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229225"/>
            <a:ext cx="16700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4" descr="j036569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5157788"/>
            <a:ext cx="1223963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1" name="Picture 15" descr="j013252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365625"/>
            <a:ext cx="12573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2" name="Picture 16" descr="j010044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349500"/>
            <a:ext cx="12573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3" name="Picture 17" descr="j010058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573463"/>
            <a:ext cx="140017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AutoShape 18">
            <a:hlinkClick r:id="rId14" action="ppaction://hlinksldjump" highlightClick="1">
              <a:snd r:embed="rId15" name="whoosh.wav"/>
            </a:hlinkClick>
          </p:cNvPr>
          <p:cNvSpPr>
            <a:spLocks noChangeArrowheads="1"/>
          </p:cNvSpPr>
          <p:nvPr/>
        </p:nvSpPr>
        <p:spPr bwMode="auto">
          <a:xfrm>
            <a:off x="250825" y="5949950"/>
            <a:ext cx="649288" cy="620713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2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2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2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2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1125538"/>
          </a:xfrm>
        </p:spPr>
        <p:txBody>
          <a:bodyPr/>
          <a:lstStyle/>
          <a:p>
            <a:pPr eaLnBrk="1" hangingPunct="1"/>
            <a:r>
              <a:rPr lang="en-GB" sz="6600" b="1" smtClean="0">
                <a:latin typeface="Century Gothic" pitchFamily="34" charset="0"/>
              </a:rPr>
              <a:t>Air</a:t>
            </a:r>
            <a:endParaRPr lang="en-US" sz="6600" b="1" smtClean="0">
              <a:latin typeface="Century Gothic" pitchFamily="34" charset="0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052513"/>
            <a:ext cx="6400800" cy="1152525"/>
          </a:xfrm>
        </p:spPr>
        <p:txBody>
          <a:bodyPr/>
          <a:lstStyle/>
          <a:p>
            <a:pPr eaLnBrk="1" hangingPunct="1"/>
            <a:r>
              <a:rPr lang="en-GB" smtClean="0"/>
              <a:t>We can see many different types of transport in the sky.</a:t>
            </a:r>
            <a:endParaRPr lang="en-US" smtClean="0"/>
          </a:p>
        </p:txBody>
      </p:sp>
      <p:pic>
        <p:nvPicPr>
          <p:cNvPr id="12293" name="Picture 5" descr="j03378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060575"/>
            <a:ext cx="183673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j037107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97425"/>
            <a:ext cx="1855787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j015117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492375"/>
            <a:ext cx="14097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 descr="j032664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868863"/>
            <a:ext cx="2106613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9" descr="j03112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492375"/>
            <a:ext cx="3168650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0" descr="tn00117_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365625"/>
            <a:ext cx="3013075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1">
            <a:hlinkClick r:id="rId9" action="ppaction://hlinksldjump" highlightClick="1">
              <a:snd r:embed="rId10" name="whoosh.wav"/>
            </a:hlinkClick>
          </p:cNvPr>
          <p:cNvSpPr>
            <a:spLocks noChangeArrowheads="1"/>
          </p:cNvSpPr>
          <p:nvPr/>
        </p:nvSpPr>
        <p:spPr bwMode="auto">
          <a:xfrm>
            <a:off x="179388" y="6092825"/>
            <a:ext cx="792162" cy="576263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00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1125538"/>
          </a:xfrm>
        </p:spPr>
        <p:txBody>
          <a:bodyPr/>
          <a:lstStyle/>
          <a:p>
            <a:pPr eaLnBrk="1" hangingPunct="1"/>
            <a:r>
              <a:rPr lang="en-GB" sz="6600" b="1" smtClean="0">
                <a:latin typeface="Century Gothic" pitchFamily="34" charset="0"/>
              </a:rPr>
              <a:t>Water</a:t>
            </a:r>
            <a:endParaRPr lang="en-US" sz="6600" b="1" smtClean="0">
              <a:latin typeface="Century Gothic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052513"/>
            <a:ext cx="6400800" cy="1152525"/>
          </a:xfrm>
        </p:spPr>
        <p:txBody>
          <a:bodyPr/>
          <a:lstStyle/>
          <a:p>
            <a:pPr eaLnBrk="1" hangingPunct="1"/>
            <a:r>
              <a:rPr lang="en-GB" smtClean="0"/>
              <a:t>We can see many different types of transport in the water.</a:t>
            </a:r>
            <a:endParaRPr lang="en-US" smtClean="0"/>
          </a:p>
        </p:txBody>
      </p:sp>
      <p:sp>
        <p:nvSpPr>
          <p:cNvPr id="6148" name="AutoShape 10">
            <a:hlinkClick r:id="rId3" action="ppaction://hlinksldjump" highlightClick="1">
              <a:snd r:embed="rId4" name="whoosh.wav"/>
            </a:hlinkClick>
          </p:cNvPr>
          <p:cNvSpPr>
            <a:spLocks noChangeArrowheads="1"/>
          </p:cNvSpPr>
          <p:nvPr/>
        </p:nvSpPr>
        <p:spPr bwMode="auto">
          <a:xfrm>
            <a:off x="179388" y="6092825"/>
            <a:ext cx="792162" cy="576263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5371" name="Picture 11" descr="j039104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12239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12" descr="j033040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306512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3" name="Picture 13" descr="j021294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9500"/>
            <a:ext cx="1817688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4" name="Picture 14" descr="j038384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652963"/>
            <a:ext cx="13985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15" descr="bd08262_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652963"/>
            <a:ext cx="1809750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6" name="Picture 16" descr="tn00528_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924175"/>
            <a:ext cx="134143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7" name="Picture 17" descr="j038385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581525"/>
            <a:ext cx="14049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8" name="Picture 18" descr="j027237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349500"/>
            <a:ext cx="18288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9" name="Picture 19" descr="tn00104_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349500"/>
            <a:ext cx="1493838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7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8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9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9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4954588"/>
          </a:xfrm>
        </p:spPr>
        <p:txBody>
          <a:bodyPr/>
          <a:lstStyle/>
          <a:p>
            <a:pPr eaLnBrk="1" hangingPunct="1"/>
            <a:r>
              <a:rPr lang="en-GB" sz="4000" b="1" smtClean="0">
                <a:latin typeface="Harrington" pitchFamily="82" charset="0"/>
              </a:rPr>
              <a:t>Think about all of the different types of transport you have seen.</a:t>
            </a:r>
            <a:br>
              <a:rPr lang="en-GB" sz="4000" b="1" smtClean="0">
                <a:latin typeface="Harrington" pitchFamily="82" charset="0"/>
              </a:rPr>
            </a:br>
            <a:r>
              <a:rPr lang="en-GB" sz="4000" b="1" smtClean="0">
                <a:latin typeface="Harrington" pitchFamily="82" charset="0"/>
              </a:rPr>
              <a:t/>
            </a:r>
            <a:br>
              <a:rPr lang="en-GB" sz="4000" b="1" smtClean="0">
                <a:latin typeface="Harrington" pitchFamily="82" charset="0"/>
              </a:rPr>
            </a:br>
            <a:r>
              <a:rPr lang="en-GB" sz="4000" b="1" smtClean="0">
                <a:latin typeface="Harrington" pitchFamily="82" charset="0"/>
              </a:rPr>
              <a:t/>
            </a:r>
            <a:br>
              <a:rPr lang="en-GB" sz="4000" b="1" smtClean="0">
                <a:latin typeface="Harrington" pitchFamily="82" charset="0"/>
              </a:rPr>
            </a:br>
            <a:r>
              <a:rPr lang="en-GB" sz="4000" b="1" smtClean="0">
                <a:latin typeface="Harrington" pitchFamily="82" charset="0"/>
              </a:rPr>
              <a:t/>
            </a:r>
            <a:br>
              <a:rPr lang="en-GB" sz="4000" b="1" smtClean="0">
                <a:latin typeface="Harrington" pitchFamily="82" charset="0"/>
              </a:rPr>
            </a:br>
            <a:r>
              <a:rPr lang="en-GB" sz="4000" b="1" smtClean="0">
                <a:latin typeface="Harrington" pitchFamily="82" charset="0"/>
              </a:rPr>
              <a:t/>
            </a:r>
            <a:br>
              <a:rPr lang="en-GB" sz="4000" b="1" smtClean="0">
                <a:latin typeface="Harrington" pitchFamily="82" charset="0"/>
              </a:rPr>
            </a:br>
            <a:r>
              <a:rPr lang="en-GB" sz="4000" b="1" smtClean="0">
                <a:latin typeface="Harrington" pitchFamily="82" charset="0"/>
              </a:rPr>
              <a:t>What was your favourite? </a:t>
            </a:r>
            <a:br>
              <a:rPr lang="en-GB" sz="4000" b="1" smtClean="0">
                <a:latin typeface="Harrington" pitchFamily="82" charset="0"/>
              </a:rPr>
            </a:br>
            <a:r>
              <a:rPr lang="en-GB" sz="4000" b="1" smtClean="0">
                <a:latin typeface="Harrington" pitchFamily="82" charset="0"/>
              </a:rPr>
              <a:t>Which ones have you been in?</a:t>
            </a:r>
            <a:br>
              <a:rPr lang="en-GB" sz="4000" b="1" smtClean="0">
                <a:latin typeface="Harrington" pitchFamily="82" charset="0"/>
              </a:rPr>
            </a:br>
            <a:r>
              <a:rPr lang="en-GB" sz="4000" b="1" smtClean="0">
                <a:latin typeface="Harrington" pitchFamily="82" charset="0"/>
              </a:rPr>
              <a:t>What makes them similar/different?</a:t>
            </a:r>
            <a:br>
              <a:rPr lang="en-GB" sz="4000" b="1" smtClean="0">
                <a:latin typeface="Harrington" pitchFamily="82" charset="0"/>
              </a:rPr>
            </a:br>
            <a:endParaRPr lang="en-US" sz="4000" b="1" smtClean="0">
              <a:latin typeface="Harrington" pitchFamily="82" charset="0"/>
            </a:endParaRPr>
          </a:p>
        </p:txBody>
      </p:sp>
      <p:pic>
        <p:nvPicPr>
          <p:cNvPr id="7171" name="Picture 5" descr="MCPE07015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916113"/>
            <a:ext cx="1633537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73</Words>
  <Application>Microsoft Office PowerPoint</Application>
  <PresentationFormat>On-screen Show (4:3)</PresentationFormat>
  <Paragraphs>22</Paragraphs>
  <Slides>6</Slides>
  <Notes>6</Notes>
  <HiddenSlides>0</HiddenSlides>
  <MMClips>3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Bodoni MT</vt:lpstr>
      <vt:lpstr>Comic Sans MS</vt:lpstr>
      <vt:lpstr>Century Gothic</vt:lpstr>
      <vt:lpstr>Harrington</vt:lpstr>
      <vt:lpstr>Default Design</vt:lpstr>
      <vt:lpstr>Types of Transport</vt:lpstr>
      <vt:lpstr>There are many different types of transport.</vt:lpstr>
      <vt:lpstr>Land</vt:lpstr>
      <vt:lpstr>Air</vt:lpstr>
      <vt:lpstr>Water</vt:lpstr>
      <vt:lpstr>Think about all of the different types of transport you have seen.     What was your favourite?  Which ones have you been in? What makes them similar/different? </vt:lpstr>
    </vt:vector>
  </TitlesOfParts>
  <Company>Childrens Services LBBD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Transport</dc:title>
  <dc:creator>Thomas Arnold</dc:creator>
  <cp:lastModifiedBy>Teacher E-Solutions</cp:lastModifiedBy>
  <cp:revision>2</cp:revision>
  <dcterms:created xsi:type="dcterms:W3CDTF">2008-04-05T16:03:32Z</dcterms:created>
  <dcterms:modified xsi:type="dcterms:W3CDTF">2019-01-18T17:29:04Z</dcterms:modified>
</cp:coreProperties>
</file>