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CC"/>
    <a:srgbClr val="CC3300"/>
    <a:srgbClr val="00CC00"/>
    <a:srgbClr val="00FFFF"/>
    <a:srgbClr val="00FF00"/>
    <a:srgbClr val="FFFF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10B1E5-4808-4794-B984-30BF6AC253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021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3A591F3-2367-47ED-B4F7-D6355578D921}" type="slidenum">
              <a:rPr lang="en-US"/>
              <a:pPr eaLnBrk="1" hangingPunct="1"/>
              <a:t>1</a:t>
            </a:fld>
            <a:endParaRPr lang="en-US"/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21AC66-C451-4274-B9B1-C294E65A4D5D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475108-052C-49EF-A31E-EA53B0621657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E6CC79-9219-4E4D-B1DC-76BAD6A0B16A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595CD3-2CFF-44A2-B7E3-BC5763634C2C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1A5A6A7-C787-4814-A081-3792898300C0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DF1E3-C7A5-4898-A18B-C72B8A1DD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01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75CBE-D034-4184-B5D4-A80D6B747C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7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26FCB-420B-4837-8085-751FB030E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12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1FACC-41AC-4829-B06B-73368CF6B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71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57C92-AAC5-4B97-8443-93C7FE6CB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0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B314B-B62E-4F04-A63D-523B2EB4DD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8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EBE90-4AE7-4125-B16F-6B2991F063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37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86E1C-F2B6-48AB-8ED9-E93BB9560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2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AB132-63F9-45F9-988B-964CEFD0C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5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2A7BB-56CD-4117-913F-BF6E6C5B0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06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121A1-7E35-4F73-B11E-7DD8557F7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0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9605F62-CF7C-40F3-B17A-A9BA78F184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wmf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10" Type="http://schemas.openxmlformats.org/officeDocument/2006/relationships/image" Target="../media/image8.wmf"/><Relationship Id="rId4" Type="http://schemas.openxmlformats.org/officeDocument/2006/relationships/image" Target="../media/image2.wmf"/><Relationship Id="rId9" Type="http://schemas.openxmlformats.org/officeDocument/2006/relationships/image" Target="../media/image7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12" Type="http://schemas.openxmlformats.org/officeDocument/2006/relationships/slide" Target="slide5.xml"/><Relationship Id="rId2" Type="http://schemas.openxmlformats.org/officeDocument/2006/relationships/audio" Target="file:///C:\Documents%20and%20Settings\User\Local%20Settings\Temporary%20Internet%20Files\Content.IE5\6TCFAPSX\MSj03882100000%5b1%5d.wav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9.wmf"/><Relationship Id="rId11" Type="http://schemas.openxmlformats.org/officeDocument/2006/relationships/image" Target="../media/image12.wmf"/><Relationship Id="rId5" Type="http://schemas.openxmlformats.org/officeDocument/2006/relationships/notesSlide" Target="../notesSlides/notesSlide2.xml"/><Relationship Id="rId10" Type="http://schemas.openxmlformats.org/officeDocument/2006/relationships/slide" Target="slide4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23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12" Type="http://schemas.openxmlformats.org/officeDocument/2006/relationships/image" Target="../media/image2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5" Type="http://schemas.openxmlformats.org/officeDocument/2006/relationships/audio" Target="../media/audio3.wav"/><Relationship Id="rId10" Type="http://schemas.openxmlformats.org/officeDocument/2006/relationships/image" Target="../media/image20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10" Type="http://schemas.openxmlformats.org/officeDocument/2006/relationships/audio" Target="../media/audio3.wav"/><Relationship Id="rId4" Type="http://schemas.openxmlformats.org/officeDocument/2006/relationships/image" Target="../media/image25.wmf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38.wmf"/><Relationship Id="rId3" Type="http://schemas.openxmlformats.org/officeDocument/2006/relationships/slide" Target="slide6.xml"/><Relationship Id="rId7" Type="http://schemas.openxmlformats.org/officeDocument/2006/relationships/image" Target="../media/image32.wmf"/><Relationship Id="rId12" Type="http://schemas.openxmlformats.org/officeDocument/2006/relationships/image" Target="../media/image3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wmf"/><Relationship Id="rId11" Type="http://schemas.openxmlformats.org/officeDocument/2006/relationships/image" Target="../media/image36.wmf"/><Relationship Id="rId5" Type="http://schemas.openxmlformats.org/officeDocument/2006/relationships/image" Target="../media/image30.wmf"/><Relationship Id="rId10" Type="http://schemas.openxmlformats.org/officeDocument/2006/relationships/image" Target="../media/image35.wmf"/><Relationship Id="rId4" Type="http://schemas.openxmlformats.org/officeDocument/2006/relationships/audio" Target="../media/audio3.wav"/><Relationship Id="rId9" Type="http://schemas.openxmlformats.org/officeDocument/2006/relationships/image" Target="../media/image3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6699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052513"/>
            <a:ext cx="8229600" cy="1143000"/>
          </a:xfrm>
        </p:spPr>
        <p:txBody>
          <a:bodyPr/>
          <a:lstStyle/>
          <a:p>
            <a:pPr eaLnBrk="1" hangingPunct="1"/>
            <a:r>
              <a:rPr lang="en-GB" sz="9600" b="1" smtClean="0">
                <a:latin typeface="Bodoni MT" pitchFamily="18" charset="0"/>
              </a:rPr>
              <a:t>Types of Transport</a:t>
            </a:r>
            <a:endParaRPr lang="en-US" sz="9600" b="1" smtClean="0">
              <a:latin typeface="Bodoni MT" pitchFamily="18" charset="0"/>
            </a:endParaRPr>
          </a:p>
        </p:txBody>
      </p:sp>
      <p:pic>
        <p:nvPicPr>
          <p:cNvPr id="2051" name="Picture 5" descr="j021295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141663"/>
            <a:ext cx="1830387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 descr="j021555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908050"/>
            <a:ext cx="1900237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j023762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2046288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 descr="j023965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157788"/>
            <a:ext cx="216058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9" descr="j02129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652963"/>
            <a:ext cx="1747838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0" descr="j021292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300663"/>
            <a:ext cx="1824038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1" descr="j029584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420938"/>
            <a:ext cx="1677987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2" descr="j029774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141663"/>
            <a:ext cx="1758950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00CC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latin typeface="Comic Sans MS" pitchFamily="66" charset="0"/>
              </a:rPr>
              <a:t>There are many different types of transport.</a:t>
            </a:r>
            <a:endParaRPr lang="en-US" sz="4000" smtClean="0">
              <a:latin typeface="Comic Sans MS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29600" cy="4525962"/>
          </a:xfrm>
        </p:spPr>
        <p:txBody>
          <a:bodyPr/>
          <a:lstStyle/>
          <a:p>
            <a:pPr eaLnBrk="1" hangingPunct="1"/>
            <a:r>
              <a:rPr lang="en-GB" b="1" smtClean="0">
                <a:latin typeface="Comic Sans MS" pitchFamily="66" charset="0"/>
              </a:rPr>
              <a:t>Land </a:t>
            </a:r>
          </a:p>
          <a:p>
            <a:pPr eaLnBrk="1" hangingPunct="1"/>
            <a:endParaRPr lang="en-GB" b="1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GB" b="1" smtClean="0">
              <a:latin typeface="Comic Sans MS" pitchFamily="66" charset="0"/>
            </a:endParaRPr>
          </a:p>
          <a:p>
            <a:pPr eaLnBrk="1" hangingPunct="1"/>
            <a:r>
              <a:rPr lang="en-GB" b="1" smtClean="0">
                <a:latin typeface="Comic Sans MS" pitchFamily="66" charset="0"/>
              </a:rPr>
              <a:t>Air</a:t>
            </a:r>
          </a:p>
          <a:p>
            <a:pPr eaLnBrk="1" hangingPunct="1"/>
            <a:endParaRPr lang="en-GB" b="1" smtClean="0">
              <a:latin typeface="Comic Sans MS" pitchFamily="66" charset="0"/>
            </a:endParaRPr>
          </a:p>
          <a:p>
            <a:pPr eaLnBrk="1" hangingPunct="1"/>
            <a:endParaRPr lang="en-GB" b="1" smtClean="0">
              <a:latin typeface="Comic Sans MS" pitchFamily="66" charset="0"/>
            </a:endParaRPr>
          </a:p>
          <a:p>
            <a:pPr eaLnBrk="1" hangingPunct="1"/>
            <a:r>
              <a:rPr lang="en-GB" b="1" smtClean="0">
                <a:latin typeface="Comic Sans MS" pitchFamily="66" charset="0"/>
              </a:rPr>
              <a:t>Water</a:t>
            </a:r>
            <a:endParaRPr lang="en-US" b="1" smtClean="0">
              <a:latin typeface="Comic Sans MS" pitchFamily="66" charset="0"/>
            </a:endParaRPr>
          </a:p>
        </p:txBody>
      </p:sp>
      <p:pic>
        <p:nvPicPr>
          <p:cNvPr id="3076" name="Picture 4" descr="j02334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916113"/>
            <a:ext cx="14859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AutoShape 5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27538" y="2060575"/>
            <a:ext cx="576262" cy="50482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174" name="trkh18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trkhrn04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j02937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500438"/>
            <a:ext cx="1133475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AutoShape 8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27538" y="3716338"/>
            <a:ext cx="649287" cy="50482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177" name="MSj03882100000[1]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89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j02416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084763"/>
            <a:ext cx="1344612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AutoShape 11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27538" y="5589588"/>
            <a:ext cx="576262" cy="503237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180" name="shph184.wav">
            <a:hlinkClick r:id="" action="ppaction://media"/>
          </p:cNvPr>
          <p:cNvPicPr>
            <a:picLocks noRot="1" noChangeAspect="1" noChangeArrowheads="1"/>
          </p:cNvPicPr>
          <p:nvPr>
            <a:wavAudioFile r:embed="rId3" name="shphrn08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6610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" fill="hold"/>
                                        <p:tgtEl>
                                          <p:spTgt spid="71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349" fill="hold"/>
                                        <p:tgtEl>
                                          <p:spTgt spid="7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70" fill="hold"/>
                                        <p:tgtEl>
                                          <p:spTgt spid="71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8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00"/>
            </a:gs>
            <a:gs pos="100000">
              <a:srgbClr val="CC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863600"/>
          </a:xfrm>
        </p:spPr>
        <p:txBody>
          <a:bodyPr/>
          <a:lstStyle/>
          <a:p>
            <a:pPr eaLnBrk="1" hangingPunct="1"/>
            <a:r>
              <a:rPr lang="en-GB" sz="6600" b="1" smtClean="0">
                <a:latin typeface="Century Gothic" pitchFamily="34" charset="0"/>
              </a:rPr>
              <a:t>Land</a:t>
            </a:r>
            <a:endParaRPr lang="en-US" sz="6600" b="1" smtClean="0">
              <a:latin typeface="Century Gothic" pitchFamily="34" charset="0"/>
            </a:endParaRP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981075"/>
            <a:ext cx="6400800" cy="1079500"/>
          </a:xfrm>
        </p:spPr>
        <p:txBody>
          <a:bodyPr/>
          <a:lstStyle/>
          <a:p>
            <a:pPr eaLnBrk="1" hangingPunct="1"/>
            <a:r>
              <a:rPr lang="en-GB" smtClean="0"/>
              <a:t>There are many types of transport that are used on the land.</a:t>
            </a:r>
            <a:endParaRPr lang="en-US" smtClean="0"/>
          </a:p>
        </p:txBody>
      </p:sp>
      <p:pic>
        <p:nvPicPr>
          <p:cNvPr id="9223" name="Picture 7" descr="j01876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565400"/>
            <a:ext cx="1817687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pe00428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73238"/>
            <a:ext cx="116681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 descr="sl00448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005263"/>
            <a:ext cx="9858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 descr="bd08258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373688"/>
            <a:ext cx="1809750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 descr="j035806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928687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2" descr="j040999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916113"/>
            <a:ext cx="18351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 descr="j042186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229225"/>
            <a:ext cx="16700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 descr="j036569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157788"/>
            <a:ext cx="12239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15" descr="j013252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4365625"/>
            <a:ext cx="12573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16" descr="j010044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349500"/>
            <a:ext cx="12573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17" descr="j010058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573463"/>
            <a:ext cx="1400175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AutoShape 18">
            <a:hlinkClick r:id="rId14" action="ppaction://hlinksldjump" highlightClick="1">
              <a:snd r:embed="rId15" name="whoosh.wav"/>
            </a:hlinkClick>
          </p:cNvPr>
          <p:cNvSpPr>
            <a:spLocks noChangeArrowheads="1"/>
          </p:cNvSpPr>
          <p:nvPr/>
        </p:nvSpPr>
        <p:spPr bwMode="auto">
          <a:xfrm>
            <a:off x="250825" y="5949950"/>
            <a:ext cx="649288" cy="62071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2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1125538"/>
          </a:xfrm>
        </p:spPr>
        <p:txBody>
          <a:bodyPr/>
          <a:lstStyle/>
          <a:p>
            <a:pPr eaLnBrk="1" hangingPunct="1"/>
            <a:r>
              <a:rPr lang="en-GB" sz="6600" b="1" smtClean="0">
                <a:latin typeface="Century Gothic" pitchFamily="34" charset="0"/>
              </a:rPr>
              <a:t>Air</a:t>
            </a:r>
            <a:endParaRPr lang="en-US" sz="6600" b="1" smtClean="0">
              <a:latin typeface="Century Gothic" pitchFamily="34" charset="0"/>
            </a:endParaRP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1052513"/>
            <a:ext cx="6400800" cy="1152525"/>
          </a:xfrm>
        </p:spPr>
        <p:txBody>
          <a:bodyPr/>
          <a:lstStyle/>
          <a:p>
            <a:pPr eaLnBrk="1" hangingPunct="1"/>
            <a:r>
              <a:rPr lang="en-GB" smtClean="0"/>
              <a:t>We can see many different types of transport in the sky.</a:t>
            </a:r>
            <a:endParaRPr lang="en-US" smtClean="0"/>
          </a:p>
        </p:txBody>
      </p:sp>
      <p:pic>
        <p:nvPicPr>
          <p:cNvPr id="12293" name="Picture 5" descr="j03378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60575"/>
            <a:ext cx="1836737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j037107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97425"/>
            <a:ext cx="1855787" cy="152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j01511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492375"/>
            <a:ext cx="14097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j032664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868863"/>
            <a:ext cx="2106613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 descr="j03112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492375"/>
            <a:ext cx="3168650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 descr="tn00117_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365625"/>
            <a:ext cx="301307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AutoShape 11">
            <a:hlinkClick r:id="rId9" action="ppaction://hlinksldjump" highlightClick="1">
              <a:snd r:embed="rId10" name="whoosh.wav"/>
            </a:hlinkClick>
          </p:cNvPr>
          <p:cNvSpPr>
            <a:spLocks noChangeArrowheads="1"/>
          </p:cNvSpPr>
          <p:nvPr/>
        </p:nvSpPr>
        <p:spPr bwMode="auto">
          <a:xfrm>
            <a:off x="179388" y="6092825"/>
            <a:ext cx="792162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00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0"/>
            <a:ext cx="7772400" cy="1125538"/>
          </a:xfrm>
        </p:spPr>
        <p:txBody>
          <a:bodyPr/>
          <a:lstStyle/>
          <a:p>
            <a:pPr eaLnBrk="1" hangingPunct="1"/>
            <a:r>
              <a:rPr lang="en-GB" sz="6600" b="1" smtClean="0">
                <a:latin typeface="Century Gothic" pitchFamily="34" charset="0"/>
              </a:rPr>
              <a:t>Water</a:t>
            </a:r>
            <a:endParaRPr lang="en-US" sz="6600" b="1" smtClean="0">
              <a:latin typeface="Century Gothic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1052513"/>
            <a:ext cx="6400800" cy="1152525"/>
          </a:xfrm>
        </p:spPr>
        <p:txBody>
          <a:bodyPr/>
          <a:lstStyle/>
          <a:p>
            <a:pPr eaLnBrk="1" hangingPunct="1"/>
            <a:r>
              <a:rPr lang="en-GB" smtClean="0"/>
              <a:t>We can see many different types of transport in the water.</a:t>
            </a:r>
            <a:endParaRPr lang="en-US" smtClean="0"/>
          </a:p>
        </p:txBody>
      </p:sp>
      <p:sp>
        <p:nvSpPr>
          <p:cNvPr id="6148" name="AutoShape 10">
            <a:hlinkClick r:id="rId3" action="ppaction://hlinksldjump" highlightClick="1">
              <a:snd r:embed="rId4" name="whoosh.wav"/>
            </a:hlinkClick>
          </p:cNvPr>
          <p:cNvSpPr>
            <a:spLocks noChangeArrowheads="1"/>
          </p:cNvSpPr>
          <p:nvPr/>
        </p:nvSpPr>
        <p:spPr bwMode="auto">
          <a:xfrm>
            <a:off x="179388" y="6092825"/>
            <a:ext cx="792162" cy="576263"/>
          </a:xfrm>
          <a:prstGeom prst="actionButtonReturn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5371" name="Picture 11" descr="j03910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122396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2" descr="j03304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88913"/>
            <a:ext cx="1306512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3" descr="j021294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349500"/>
            <a:ext cx="1817688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 descr="j03838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4652963"/>
            <a:ext cx="1398587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 descr="bd08262_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52963"/>
            <a:ext cx="1809750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16" descr="tn00528_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924175"/>
            <a:ext cx="134143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7" name="Picture 17" descr="j038385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581525"/>
            <a:ext cx="1404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8" name="Picture 18" descr="j027237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349500"/>
            <a:ext cx="18288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Picture 19" descr="tn00104_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349500"/>
            <a:ext cx="14938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2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3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4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5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6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7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8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9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9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908050"/>
            <a:ext cx="8229600" cy="4954588"/>
          </a:xfrm>
        </p:spPr>
        <p:txBody>
          <a:bodyPr/>
          <a:lstStyle/>
          <a:p>
            <a:pPr eaLnBrk="1" hangingPunct="1"/>
            <a:r>
              <a:rPr lang="en-GB" sz="4000" b="1" smtClean="0">
                <a:latin typeface="Harrington" pitchFamily="82" charset="0"/>
              </a:rPr>
              <a:t>Think about all of the different types of transport you have seen.</a:t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/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/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/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/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>What was your favourite? </a:t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>Which ones have you been in?</a:t>
            </a:r>
            <a:br>
              <a:rPr lang="en-GB" sz="4000" b="1" smtClean="0">
                <a:latin typeface="Harrington" pitchFamily="82" charset="0"/>
              </a:rPr>
            </a:br>
            <a:r>
              <a:rPr lang="en-GB" sz="4000" b="1" smtClean="0">
                <a:latin typeface="Harrington" pitchFamily="82" charset="0"/>
              </a:rPr>
              <a:t>What makes them similar/different?</a:t>
            </a:r>
            <a:br>
              <a:rPr lang="en-GB" sz="4000" b="1" smtClean="0">
                <a:latin typeface="Harrington" pitchFamily="82" charset="0"/>
              </a:rPr>
            </a:br>
            <a:endParaRPr lang="en-US" sz="4000" b="1" smtClean="0">
              <a:latin typeface="Harrington" pitchFamily="82" charset="0"/>
            </a:endParaRPr>
          </a:p>
        </p:txBody>
      </p:sp>
      <p:pic>
        <p:nvPicPr>
          <p:cNvPr id="7171" name="Picture 5" descr="MCPE07015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916113"/>
            <a:ext cx="1633537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73</Words>
  <Application>Microsoft Office PowerPoint</Application>
  <PresentationFormat>On-screen Show (4:3)</PresentationFormat>
  <Paragraphs>22</Paragraphs>
  <Slides>6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Bodoni MT</vt:lpstr>
      <vt:lpstr>Comic Sans MS</vt:lpstr>
      <vt:lpstr>Century Gothic</vt:lpstr>
      <vt:lpstr>Harrington</vt:lpstr>
      <vt:lpstr>Default Design</vt:lpstr>
      <vt:lpstr>Types of Transport</vt:lpstr>
      <vt:lpstr>There are many different types of transport.</vt:lpstr>
      <vt:lpstr>Land</vt:lpstr>
      <vt:lpstr>Air</vt:lpstr>
      <vt:lpstr>Water</vt:lpstr>
      <vt:lpstr>Think about all of the different types of transport you have seen.     What was your favourite?  Which ones have you been in? What makes them similar/different? </vt:lpstr>
    </vt:vector>
  </TitlesOfParts>
  <Company>Childrens Services LBBD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Transport</dc:title>
  <dc:creator>Thomas Arnold</dc:creator>
  <cp:lastModifiedBy>Teacher E-Solutions</cp:lastModifiedBy>
  <cp:revision>2</cp:revision>
  <dcterms:created xsi:type="dcterms:W3CDTF">2008-04-05T16:03:32Z</dcterms:created>
  <dcterms:modified xsi:type="dcterms:W3CDTF">2019-01-18T17:29:04Z</dcterms:modified>
</cp:coreProperties>
</file>