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CC00CC"/>
    <a:srgbClr val="CC3300"/>
    <a:srgbClr val="00CC00"/>
    <a:srgbClr val="00FFFF"/>
    <a:srgbClr val="00FF00"/>
    <a:srgbClr val="FFFF00"/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1E10B1E5-4808-4794-B984-30BF6AC253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1021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3A591F3-2367-47ED-B4F7-D6355578D921}" type="slidenum">
              <a:rPr lang="en-US"/>
              <a:pPr eaLnBrk="1" hangingPunct="1"/>
              <a:t>1</a:t>
            </a:fld>
            <a:endParaRPr lang="en-US"/>
          </a:p>
        </p:txBody>
      </p:sp>
      <p:sp>
        <p:nvSpPr>
          <p:cNvPr id="921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D21AC66-C451-4274-B9B1-C294E65A4D5D}" type="slidenum">
              <a:rPr lang="en-US"/>
              <a:pPr eaLnBrk="1" hangingPunct="1"/>
              <a:t>2</a:t>
            </a:fld>
            <a:endParaRPr lang="en-US"/>
          </a:p>
        </p:txBody>
      </p:sp>
      <p:sp>
        <p:nvSpPr>
          <p:cNvPr id="1024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1475108-052C-49EF-A31E-EA53B0621657}" type="slidenum">
              <a:rPr lang="en-US"/>
              <a:pPr eaLnBrk="1" hangingPunct="1"/>
              <a:t>3</a:t>
            </a:fld>
            <a:endParaRPr lang="en-US"/>
          </a:p>
        </p:txBody>
      </p:sp>
      <p:sp>
        <p:nvSpPr>
          <p:cNvPr id="1126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8E6CC79-9219-4E4D-B1DC-76BAD6A0B16A}" type="slidenum">
              <a:rPr lang="en-US"/>
              <a:pPr eaLnBrk="1" hangingPunct="1"/>
              <a:t>4</a:t>
            </a:fld>
            <a:endParaRPr lang="en-US"/>
          </a:p>
        </p:txBody>
      </p:sp>
      <p:sp>
        <p:nvSpPr>
          <p:cNvPr id="1229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F595CD3-2CFF-44A2-B7E3-BC5763634C2C}" type="slidenum">
              <a:rPr lang="en-US"/>
              <a:pPr eaLnBrk="1" hangingPunct="1"/>
              <a:t>5</a:t>
            </a:fld>
            <a:endParaRPr lang="en-US"/>
          </a:p>
        </p:txBody>
      </p:sp>
      <p:sp>
        <p:nvSpPr>
          <p:cNvPr id="1331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1A5A6A7-C787-4814-A081-3792898300C0}" type="slidenum">
              <a:rPr lang="en-US"/>
              <a:pPr eaLnBrk="1" hangingPunct="1"/>
              <a:t>6</a:t>
            </a:fld>
            <a:endParaRPr lang="en-US"/>
          </a:p>
        </p:txBody>
      </p:sp>
      <p:sp>
        <p:nvSpPr>
          <p:cNvPr id="1433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3DF1E3-C7A5-4898-A18B-C72B8A1DDA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301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575CBE-D034-4184-B5D4-A80D6B747C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3770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926FCB-420B-4837-8085-751FB030EE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312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C1FACC-41AC-4829-B06B-73368CF6B4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071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857C92-AAC5-4B97-8443-93C7FE6CBE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503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5B314B-B62E-4F04-A63D-523B2EB4DD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389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AEBE90-4AE7-4125-B16F-6B2991F063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3745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986E1C-F2B6-48AB-8ED9-E93BB95605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2295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0AB132-63F9-45F9-988B-964CEFD0CF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051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D2A7BB-56CD-4117-913F-BF6E6C5B0D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3060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B121A1-7E35-4F73-B11E-7DD8557F73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3086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D9605F62-CF7C-40F3-B17A-A9BA78F184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image" Target="../media/image1.wmf"/><Relationship Id="rId7" Type="http://schemas.openxmlformats.org/officeDocument/2006/relationships/image" Target="../media/image5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wmf"/><Relationship Id="rId5" Type="http://schemas.openxmlformats.org/officeDocument/2006/relationships/image" Target="../media/image3.wmf"/><Relationship Id="rId10" Type="http://schemas.openxmlformats.org/officeDocument/2006/relationships/image" Target="../media/image8.wmf"/><Relationship Id="rId4" Type="http://schemas.openxmlformats.org/officeDocument/2006/relationships/image" Target="../media/image2.wmf"/><Relationship Id="rId9" Type="http://schemas.openxmlformats.org/officeDocument/2006/relationships/image" Target="../media/image7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audio" Target="../media/audio2.wav"/><Relationship Id="rId7" Type="http://schemas.openxmlformats.org/officeDocument/2006/relationships/slide" Target="slide3.xml"/><Relationship Id="rId12" Type="http://schemas.openxmlformats.org/officeDocument/2006/relationships/slide" Target="slide5.xml"/><Relationship Id="rId2" Type="http://schemas.openxmlformats.org/officeDocument/2006/relationships/audio" Target="file:///C:\Documents%20and%20Settings\User\Local%20Settings\Temporary%20Internet%20Files\Content.IE5\6TCFAPSX\MSj03882100000%5b1%5d.wav" TargetMode="External"/><Relationship Id="rId1" Type="http://schemas.openxmlformats.org/officeDocument/2006/relationships/audio" Target="../media/audio1.wav"/><Relationship Id="rId6" Type="http://schemas.openxmlformats.org/officeDocument/2006/relationships/image" Target="../media/image9.wmf"/><Relationship Id="rId11" Type="http://schemas.openxmlformats.org/officeDocument/2006/relationships/image" Target="../media/image12.wmf"/><Relationship Id="rId5" Type="http://schemas.openxmlformats.org/officeDocument/2006/relationships/notesSlide" Target="../notesSlides/notesSlide2.xml"/><Relationship Id="rId10" Type="http://schemas.openxmlformats.org/officeDocument/2006/relationships/slide" Target="slide4.xml"/><Relationship Id="rId4" Type="http://schemas.openxmlformats.org/officeDocument/2006/relationships/slideLayout" Target="../slideLayouts/slideLayout2.xml"/><Relationship Id="rId9" Type="http://schemas.openxmlformats.org/officeDocument/2006/relationships/image" Target="../media/image11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13" Type="http://schemas.openxmlformats.org/officeDocument/2006/relationships/image" Target="../media/image23.wmf"/><Relationship Id="rId3" Type="http://schemas.openxmlformats.org/officeDocument/2006/relationships/image" Target="../media/image13.wmf"/><Relationship Id="rId7" Type="http://schemas.openxmlformats.org/officeDocument/2006/relationships/image" Target="../media/image17.wmf"/><Relationship Id="rId12" Type="http://schemas.openxmlformats.org/officeDocument/2006/relationships/image" Target="../media/image22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.wmf"/><Relationship Id="rId11" Type="http://schemas.openxmlformats.org/officeDocument/2006/relationships/image" Target="../media/image21.wmf"/><Relationship Id="rId5" Type="http://schemas.openxmlformats.org/officeDocument/2006/relationships/image" Target="../media/image15.wmf"/><Relationship Id="rId15" Type="http://schemas.openxmlformats.org/officeDocument/2006/relationships/audio" Target="../media/audio3.wav"/><Relationship Id="rId10" Type="http://schemas.openxmlformats.org/officeDocument/2006/relationships/image" Target="../media/image20.wmf"/><Relationship Id="rId4" Type="http://schemas.openxmlformats.org/officeDocument/2006/relationships/image" Target="../media/image14.wmf"/><Relationship Id="rId9" Type="http://schemas.openxmlformats.org/officeDocument/2006/relationships/image" Target="../media/image19.wmf"/><Relationship Id="rId14" Type="http://schemas.openxmlformats.org/officeDocument/2006/relationships/slide" Target="slide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3" Type="http://schemas.openxmlformats.org/officeDocument/2006/relationships/image" Target="../media/image24.wmf"/><Relationship Id="rId7" Type="http://schemas.openxmlformats.org/officeDocument/2006/relationships/image" Target="../media/image28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7.wmf"/><Relationship Id="rId5" Type="http://schemas.openxmlformats.org/officeDocument/2006/relationships/image" Target="../media/image26.wmf"/><Relationship Id="rId10" Type="http://schemas.openxmlformats.org/officeDocument/2006/relationships/audio" Target="../media/audio3.wav"/><Relationship Id="rId4" Type="http://schemas.openxmlformats.org/officeDocument/2006/relationships/image" Target="../media/image25.wmf"/><Relationship Id="rId9" Type="http://schemas.openxmlformats.org/officeDocument/2006/relationships/slide" Target="slide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13" Type="http://schemas.openxmlformats.org/officeDocument/2006/relationships/image" Target="../media/image38.wmf"/><Relationship Id="rId3" Type="http://schemas.openxmlformats.org/officeDocument/2006/relationships/slide" Target="slide6.xml"/><Relationship Id="rId7" Type="http://schemas.openxmlformats.org/officeDocument/2006/relationships/image" Target="../media/image32.wmf"/><Relationship Id="rId12" Type="http://schemas.openxmlformats.org/officeDocument/2006/relationships/image" Target="../media/image37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1.wmf"/><Relationship Id="rId11" Type="http://schemas.openxmlformats.org/officeDocument/2006/relationships/image" Target="../media/image36.wmf"/><Relationship Id="rId5" Type="http://schemas.openxmlformats.org/officeDocument/2006/relationships/image" Target="../media/image30.wmf"/><Relationship Id="rId10" Type="http://schemas.openxmlformats.org/officeDocument/2006/relationships/image" Target="../media/image35.wmf"/><Relationship Id="rId4" Type="http://schemas.openxmlformats.org/officeDocument/2006/relationships/audio" Target="../media/audio3.wav"/><Relationship Id="rId9" Type="http://schemas.openxmlformats.org/officeDocument/2006/relationships/image" Target="../media/image34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6699"/>
            </a:gs>
            <a:gs pos="100000">
              <a:srgbClr val="FFFF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4"/>
          <p:cNvSpPr>
            <a:spLocks noGrp="1" noChangeArrowheads="1"/>
          </p:cNvSpPr>
          <p:nvPr>
            <p:ph type="title"/>
          </p:nvPr>
        </p:nvSpPr>
        <p:spPr>
          <a:xfrm>
            <a:off x="395288" y="1052513"/>
            <a:ext cx="8229600" cy="1143000"/>
          </a:xfrm>
        </p:spPr>
        <p:txBody>
          <a:bodyPr/>
          <a:lstStyle/>
          <a:p>
            <a:pPr eaLnBrk="1" hangingPunct="1"/>
            <a:r>
              <a:rPr lang="en-GB" sz="9600" b="1" smtClean="0">
                <a:latin typeface="Bodoni MT" pitchFamily="18" charset="0"/>
              </a:rPr>
              <a:t>Types of Transport</a:t>
            </a:r>
            <a:endParaRPr lang="en-US" sz="9600" b="1" smtClean="0">
              <a:latin typeface="Bodoni MT" pitchFamily="18" charset="0"/>
            </a:endParaRPr>
          </a:p>
        </p:txBody>
      </p:sp>
      <p:pic>
        <p:nvPicPr>
          <p:cNvPr id="2051" name="Picture 5" descr="j021295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3141663"/>
            <a:ext cx="1830387" cy="1149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6" descr="j021555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488" y="908050"/>
            <a:ext cx="1900237" cy="858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7" descr="j0237626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549275"/>
            <a:ext cx="2046288" cy="1222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8" descr="j0239659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5157788"/>
            <a:ext cx="2160587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9" descr="j0212925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7050" y="4652963"/>
            <a:ext cx="1747838" cy="184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10" descr="j021292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5300663"/>
            <a:ext cx="1824038" cy="1271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7" name="Picture 11" descr="j0295848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388" y="2420938"/>
            <a:ext cx="1677987" cy="166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8" name="Picture 12" descr="j0297743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275" y="3141663"/>
            <a:ext cx="1758950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00CC"/>
            </a:gs>
            <a:gs pos="100000">
              <a:srgbClr val="FF00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4000" smtClean="0">
                <a:latin typeface="Comic Sans MS" pitchFamily="66" charset="0"/>
              </a:rPr>
              <a:t>There are many different types of transport.</a:t>
            </a:r>
            <a:endParaRPr lang="en-US" sz="4000" smtClean="0">
              <a:latin typeface="Comic Sans MS" pitchFamily="66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916113"/>
            <a:ext cx="8229600" cy="4525962"/>
          </a:xfrm>
        </p:spPr>
        <p:txBody>
          <a:bodyPr/>
          <a:lstStyle/>
          <a:p>
            <a:pPr eaLnBrk="1" hangingPunct="1"/>
            <a:r>
              <a:rPr lang="en-GB" b="1" smtClean="0">
                <a:latin typeface="Comic Sans MS" pitchFamily="66" charset="0"/>
              </a:rPr>
              <a:t>Land </a:t>
            </a:r>
          </a:p>
          <a:p>
            <a:pPr eaLnBrk="1" hangingPunct="1"/>
            <a:endParaRPr lang="en-GB" b="1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endParaRPr lang="en-GB" b="1" smtClean="0">
              <a:latin typeface="Comic Sans MS" pitchFamily="66" charset="0"/>
            </a:endParaRPr>
          </a:p>
          <a:p>
            <a:pPr eaLnBrk="1" hangingPunct="1"/>
            <a:r>
              <a:rPr lang="en-GB" b="1" smtClean="0">
                <a:latin typeface="Comic Sans MS" pitchFamily="66" charset="0"/>
              </a:rPr>
              <a:t>Air</a:t>
            </a:r>
          </a:p>
          <a:p>
            <a:pPr eaLnBrk="1" hangingPunct="1"/>
            <a:endParaRPr lang="en-GB" b="1" smtClean="0">
              <a:latin typeface="Comic Sans MS" pitchFamily="66" charset="0"/>
            </a:endParaRPr>
          </a:p>
          <a:p>
            <a:pPr eaLnBrk="1" hangingPunct="1"/>
            <a:endParaRPr lang="en-GB" b="1" smtClean="0">
              <a:latin typeface="Comic Sans MS" pitchFamily="66" charset="0"/>
            </a:endParaRPr>
          </a:p>
          <a:p>
            <a:pPr eaLnBrk="1" hangingPunct="1"/>
            <a:r>
              <a:rPr lang="en-GB" b="1" smtClean="0">
                <a:latin typeface="Comic Sans MS" pitchFamily="66" charset="0"/>
              </a:rPr>
              <a:t>Water</a:t>
            </a:r>
            <a:endParaRPr lang="en-US" b="1" smtClean="0">
              <a:latin typeface="Comic Sans MS" pitchFamily="66" charset="0"/>
            </a:endParaRPr>
          </a:p>
        </p:txBody>
      </p:sp>
      <p:pic>
        <p:nvPicPr>
          <p:cNvPr id="3076" name="Picture 4" descr="j023346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413" y="1916113"/>
            <a:ext cx="1485900" cy="703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7" name="AutoShape 5">
            <a:hlinkClick r:id="rId7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427538" y="2060575"/>
            <a:ext cx="576262" cy="504825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pic>
        <p:nvPicPr>
          <p:cNvPr id="7174" name="trkh184.wav">
            <a:hlinkClick r:id="" action="ppaction://media"/>
          </p:cNvPr>
          <p:cNvPicPr>
            <a:picLocks noRot="1" noChangeAspect="1" noChangeArrowheads="1"/>
          </p:cNvPicPr>
          <p:nvPr>
            <a:wavAudioFile r:embed="rId1" name="trkhrn04.wav"/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133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Picture 7" descr="j0293724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875" y="3500438"/>
            <a:ext cx="1133475" cy="969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0" name="AutoShape 8">
            <a:hlinkClick r:id="rId10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427538" y="3716338"/>
            <a:ext cx="649287" cy="504825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pic>
        <p:nvPicPr>
          <p:cNvPr id="7177" name="MSj03882100000[1].wav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3438" y="3789363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2" name="Picture 10" descr="j0241615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4438" y="5084763"/>
            <a:ext cx="1344612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3" name="AutoShape 11">
            <a:hlinkClick r:id="rId1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427538" y="5589588"/>
            <a:ext cx="576262" cy="503237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pic>
        <p:nvPicPr>
          <p:cNvPr id="7180" name="shph184.wav">
            <a:hlinkClick r:id="" action="ppaction://media"/>
          </p:cNvPr>
          <p:cNvPicPr>
            <a:picLocks noRot="1" noChangeAspect="1" noChangeArrowheads="1"/>
          </p:cNvPicPr>
          <p:nvPr>
            <a:wavAudioFile r:embed="rId3" name="shphrn08.wav"/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5661025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17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586" fill="hold"/>
                                        <p:tgtEl>
                                          <p:spTgt spid="717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7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174"/>
                </p:tgtEl>
              </p:cMediaNode>
            </p:audi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717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 nodeType="clickPar">
                      <p:stCondLst>
                        <p:cond delay="0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17349" fill="hold"/>
                                        <p:tgtEl>
                                          <p:spTgt spid="717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77"/>
                  </p:tgtEl>
                </p:cond>
              </p:nextCondLst>
            </p:seq>
            <p:audio>
              <p:cMediaNode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177"/>
                </p:tgtEl>
              </p:cMediaNode>
            </p:audio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71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 nodeType="clickPar">
                      <p:stCondLst>
                        <p:cond delay="0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5670" fill="hold"/>
                                        <p:tgtEl>
                                          <p:spTgt spid="718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80"/>
                  </p:tgtEl>
                </p:cond>
              </p:nextCondLst>
            </p:seq>
            <p:audio>
              <p:cMediaNode>
                <p:cTn id="1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180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CC00"/>
            </a:gs>
            <a:gs pos="100000">
              <a:srgbClr val="CC33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0"/>
            <a:ext cx="7772400" cy="863600"/>
          </a:xfrm>
        </p:spPr>
        <p:txBody>
          <a:bodyPr/>
          <a:lstStyle/>
          <a:p>
            <a:pPr eaLnBrk="1" hangingPunct="1"/>
            <a:r>
              <a:rPr lang="en-GB" sz="6600" b="1" smtClean="0">
                <a:latin typeface="Century Gothic" pitchFamily="34" charset="0"/>
              </a:rPr>
              <a:t>Land</a:t>
            </a:r>
            <a:endParaRPr lang="en-US" sz="6600" b="1" smtClean="0">
              <a:latin typeface="Century Gothic" pitchFamily="34" charset="0"/>
            </a:endParaRPr>
          </a:p>
        </p:txBody>
      </p:sp>
      <p:sp>
        <p:nvSpPr>
          <p:cNvPr id="4099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403350" y="981075"/>
            <a:ext cx="6400800" cy="1079500"/>
          </a:xfrm>
        </p:spPr>
        <p:txBody>
          <a:bodyPr/>
          <a:lstStyle/>
          <a:p>
            <a:pPr eaLnBrk="1" hangingPunct="1"/>
            <a:r>
              <a:rPr lang="en-GB" smtClean="0"/>
              <a:t>There are many types of transport that are used on the land.</a:t>
            </a:r>
            <a:endParaRPr lang="en-US" smtClean="0"/>
          </a:p>
        </p:txBody>
      </p:sp>
      <p:pic>
        <p:nvPicPr>
          <p:cNvPr id="9223" name="Picture 7" descr="j018765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413" y="2565400"/>
            <a:ext cx="1817687" cy="113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4" name="Picture 8" descr="pe00428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1773238"/>
            <a:ext cx="1166813" cy="151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5" name="Picture 9" descr="sl00448_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450" y="4005263"/>
            <a:ext cx="985838" cy="712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6" name="Picture 10" descr="bd08258_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450" y="5373688"/>
            <a:ext cx="1809750" cy="728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7" name="Picture 11" descr="j035806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404813"/>
            <a:ext cx="928687" cy="62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8" name="Picture 12" descr="j0409991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950" y="1916113"/>
            <a:ext cx="1835150" cy="1247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9" name="Picture 13" descr="j0421868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950" y="5229225"/>
            <a:ext cx="1670050" cy="1247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30" name="Picture 14" descr="j0365694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700" y="5157788"/>
            <a:ext cx="1223963" cy="1189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31" name="Picture 15" descr="j0132525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8038" y="4365625"/>
            <a:ext cx="1257300" cy="1204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32" name="Picture 16" descr="j0100440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9338" y="2349500"/>
            <a:ext cx="125730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33" name="Picture 17" descr="j0100582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788" y="3573463"/>
            <a:ext cx="1400175" cy="93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11" name="AutoShape 18">
            <a:hlinkClick r:id="rId14" action="ppaction://hlinksldjump" highlightClick="1">
              <a:snd r:embed="rId15" name="whoosh.wav"/>
            </a:hlinkClick>
          </p:cNvPr>
          <p:cNvSpPr>
            <a:spLocks noChangeArrowheads="1"/>
          </p:cNvSpPr>
          <p:nvPr/>
        </p:nvSpPr>
        <p:spPr bwMode="auto">
          <a:xfrm>
            <a:off x="250825" y="5949950"/>
            <a:ext cx="649288" cy="620713"/>
          </a:xfrm>
          <a:prstGeom prst="actionButtonReturn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20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" dur="20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" dur="20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8" dur="20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2" dur="20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6" dur="2000" fill="hold"/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0" dur="2000" fill="hold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4" dur="2000" fill="hold"/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8" dur="2000" fill="hold"/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2" dur="20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6" dur="2000" fill="hold"/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0"/>
            <a:ext cx="7772400" cy="1125538"/>
          </a:xfrm>
        </p:spPr>
        <p:txBody>
          <a:bodyPr/>
          <a:lstStyle/>
          <a:p>
            <a:pPr eaLnBrk="1" hangingPunct="1"/>
            <a:r>
              <a:rPr lang="en-GB" sz="6600" b="1" smtClean="0">
                <a:latin typeface="Century Gothic" pitchFamily="34" charset="0"/>
              </a:rPr>
              <a:t>Air</a:t>
            </a:r>
            <a:endParaRPr lang="en-US" sz="6600" b="1" smtClean="0">
              <a:latin typeface="Century Gothic" pitchFamily="34" charset="0"/>
            </a:endParaRPr>
          </a:p>
        </p:txBody>
      </p:sp>
      <p:sp>
        <p:nvSpPr>
          <p:cNvPr id="5123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403350" y="1052513"/>
            <a:ext cx="6400800" cy="1152525"/>
          </a:xfrm>
        </p:spPr>
        <p:txBody>
          <a:bodyPr/>
          <a:lstStyle/>
          <a:p>
            <a:pPr eaLnBrk="1" hangingPunct="1"/>
            <a:r>
              <a:rPr lang="en-GB" smtClean="0"/>
              <a:t>We can see many different types of transport in the sky.</a:t>
            </a:r>
            <a:endParaRPr lang="en-US" smtClean="0"/>
          </a:p>
        </p:txBody>
      </p:sp>
      <p:pic>
        <p:nvPicPr>
          <p:cNvPr id="12293" name="Picture 5" descr="j033786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2060575"/>
            <a:ext cx="1836737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4" name="Picture 6" descr="j037107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4797425"/>
            <a:ext cx="1855787" cy="1525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5" name="Picture 7" descr="j015117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938" y="2492375"/>
            <a:ext cx="1409700" cy="178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6" name="Picture 8" descr="j032664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675" y="4868863"/>
            <a:ext cx="2106613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7" name="Picture 9" descr="j03112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1500" y="2492375"/>
            <a:ext cx="3168650" cy="1173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8" name="Picture 10" descr="tn00117_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063" y="4365625"/>
            <a:ext cx="3013075" cy="178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30" name="AutoShape 11">
            <a:hlinkClick r:id="rId9" action="ppaction://hlinksldjump" highlightClick="1">
              <a:snd r:embed="rId10" name="whoosh.wav"/>
            </a:hlinkClick>
          </p:cNvPr>
          <p:cNvSpPr>
            <a:spLocks noChangeArrowheads="1"/>
          </p:cNvSpPr>
          <p:nvPr/>
        </p:nvSpPr>
        <p:spPr bwMode="auto">
          <a:xfrm>
            <a:off x="179388" y="6092825"/>
            <a:ext cx="792162" cy="576263"/>
          </a:xfrm>
          <a:prstGeom prst="actionButtonReturn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" dur="2000" fill="hold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8" dur="20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2" dur="20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6" dur="2000" fill="hold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FF00"/>
            </a:gs>
            <a:gs pos="100000">
              <a:srgbClr val="00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0"/>
            <a:ext cx="7772400" cy="1125538"/>
          </a:xfrm>
        </p:spPr>
        <p:txBody>
          <a:bodyPr/>
          <a:lstStyle/>
          <a:p>
            <a:pPr eaLnBrk="1" hangingPunct="1"/>
            <a:r>
              <a:rPr lang="en-GB" sz="6600" b="1" smtClean="0">
                <a:latin typeface="Century Gothic" pitchFamily="34" charset="0"/>
              </a:rPr>
              <a:t>Water</a:t>
            </a:r>
            <a:endParaRPr lang="en-US" sz="6600" b="1" smtClean="0">
              <a:latin typeface="Century Gothic" pitchFamily="34" charset="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350" y="1052513"/>
            <a:ext cx="6400800" cy="1152525"/>
          </a:xfrm>
        </p:spPr>
        <p:txBody>
          <a:bodyPr/>
          <a:lstStyle/>
          <a:p>
            <a:pPr eaLnBrk="1" hangingPunct="1"/>
            <a:r>
              <a:rPr lang="en-GB" smtClean="0"/>
              <a:t>We can see many different types of transport in the water.</a:t>
            </a:r>
            <a:endParaRPr lang="en-US" smtClean="0"/>
          </a:p>
        </p:txBody>
      </p:sp>
      <p:sp>
        <p:nvSpPr>
          <p:cNvPr id="6148" name="AutoShape 10">
            <a:hlinkClick r:id="rId3" action="ppaction://hlinksldjump" highlightClick="1">
              <a:snd r:embed="rId4" name="whoosh.wav"/>
            </a:hlinkClick>
          </p:cNvPr>
          <p:cNvSpPr>
            <a:spLocks noChangeArrowheads="1"/>
          </p:cNvSpPr>
          <p:nvPr/>
        </p:nvSpPr>
        <p:spPr bwMode="auto">
          <a:xfrm>
            <a:off x="179388" y="6092825"/>
            <a:ext cx="792162" cy="576263"/>
          </a:xfrm>
          <a:prstGeom prst="actionButtonReturn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pic>
        <p:nvPicPr>
          <p:cNvPr id="15371" name="Picture 11" descr="j039104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260350"/>
            <a:ext cx="1223963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72" name="Picture 12" descr="j033040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188" y="188913"/>
            <a:ext cx="1306512" cy="1198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73" name="Picture 13" descr="j021294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2349500"/>
            <a:ext cx="1817688" cy="163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74" name="Picture 14" descr="j038384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4652963"/>
            <a:ext cx="1398587" cy="1376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75" name="Picture 15" descr="bd08262_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9563" y="4652963"/>
            <a:ext cx="1809750" cy="1585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76" name="Picture 16" descr="tn00528_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0338" y="2924175"/>
            <a:ext cx="1341437" cy="126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77" name="Picture 17" descr="j0383858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738" y="4581525"/>
            <a:ext cx="1404937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78" name="Picture 18" descr="j0272374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7900" y="2349500"/>
            <a:ext cx="1828800" cy="1466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79" name="Picture 19" descr="tn00104_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950" y="2349500"/>
            <a:ext cx="1493838" cy="1398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0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</p:cBhvr>
                                      <p:from x="100000" y="100000"/>
                                      <p:to x="100000" y="5000"/>
                                    </p:animScale>
                                    <p:animScale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</p:cBhvr>
                                      <p:from x="100000" y="5000"/>
                                      <p:to x="120000" y="150000"/>
                                    </p:animScale>
                                    <p:animScale>
                                      <p:cBhvr>
                                        <p:cTn id="12" dur="600" fill="hold">
                                          <p:stCondLst>
                                            <p:cond delay="140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</p:cBhvr>
                                      <p:to x="12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7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8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20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</p:cBhvr>
                                      <p:from x="100000" y="100000"/>
                                      <p:to x="100000" y="5000"/>
                                    </p:animScale>
                                    <p:animScale>
                                      <p:cBhvr>
                                        <p:cTn id="2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</p:cBhvr>
                                      <p:from x="100000" y="5000"/>
                                      <p:to x="120000" y="150000"/>
                                    </p:animScale>
                                    <p:animScale>
                                      <p:cBhvr>
                                        <p:cTn id="22" dur="600" fill="hold">
                                          <p:stCondLst>
                                            <p:cond delay="140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</p:cBhvr>
                                      <p:to x="12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7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8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30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</p:cBhvr>
                                      <p:from x="100000" y="100000"/>
                                      <p:to x="100000" y="5000"/>
                                    </p:animScale>
                                    <p:animScale>
                                      <p:cBhvr>
                                        <p:cTn id="3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</p:cBhvr>
                                      <p:from x="100000" y="5000"/>
                                      <p:to x="120000" y="150000"/>
                                    </p:animScale>
                                    <p:animScale>
                                      <p:cBhvr>
                                        <p:cTn id="32" dur="600" fill="hold">
                                          <p:stCondLst>
                                            <p:cond delay="140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</p:cBhvr>
                                      <p:to x="12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6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7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8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9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40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</p:cBhvr>
                                      <p:from x="100000" y="100000"/>
                                      <p:to x="100000" y="5000"/>
                                    </p:animScale>
                                    <p:animScale>
                                      <p:cBhvr>
                                        <p:cTn id="4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</p:cBhvr>
                                      <p:from x="100000" y="5000"/>
                                      <p:to x="120000" y="150000"/>
                                    </p:animScale>
                                    <p:animScale>
                                      <p:cBhvr>
                                        <p:cTn id="42" dur="600" fill="hold">
                                          <p:stCondLst>
                                            <p:cond delay="140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</p:cBhvr>
                                      <p:to x="12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7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8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50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</p:cBhvr>
                                      <p:from x="100000" y="100000"/>
                                      <p:to x="100000" y="5000"/>
                                    </p:animScale>
                                    <p:animScale>
                                      <p:cBhvr>
                                        <p:cTn id="5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</p:cBhvr>
                                      <p:from x="100000" y="5000"/>
                                      <p:to x="120000" y="150000"/>
                                    </p:animScale>
                                    <p:animScale>
                                      <p:cBhvr>
                                        <p:cTn id="52" dur="600" fill="hold">
                                          <p:stCondLst>
                                            <p:cond delay="1400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</p:cBhvr>
                                      <p:to x="12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4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6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7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8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9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60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</p:cBhvr>
                                      <p:from x="100000" y="100000"/>
                                      <p:to x="100000" y="5000"/>
                                    </p:animScale>
                                    <p:animScale>
                                      <p:cBhvr>
                                        <p:cTn id="6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</p:cBhvr>
                                      <p:from x="100000" y="5000"/>
                                      <p:to x="120000" y="150000"/>
                                    </p:animScale>
                                    <p:animScale>
                                      <p:cBhvr>
                                        <p:cTn id="62" dur="600" fill="hold">
                                          <p:stCondLst>
                                            <p:cond delay="1400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</p:cBhvr>
                                      <p:to x="12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4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6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53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67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53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8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53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9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537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70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8"/>
                                        </p:tgtEl>
                                      </p:cBhvr>
                                      <p:from x="100000" y="100000"/>
                                      <p:to x="100000" y="5000"/>
                                    </p:animScale>
                                    <p:animScale>
                                      <p:cBhvr>
                                        <p:cTn id="7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5378"/>
                                        </p:tgtEl>
                                      </p:cBhvr>
                                      <p:from x="100000" y="5000"/>
                                      <p:to x="120000" y="150000"/>
                                    </p:animScale>
                                    <p:animScale>
                                      <p:cBhvr>
                                        <p:cTn id="72" dur="600" fill="hold">
                                          <p:stCondLst>
                                            <p:cond delay="1400"/>
                                          </p:stCondLst>
                                        </p:cTn>
                                        <p:tgtEl>
                                          <p:spTgt spid="15378"/>
                                        </p:tgtEl>
                                      </p:cBhvr>
                                      <p:to x="12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4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6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7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8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9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80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</p:cBhvr>
                                      <p:from x="100000" y="100000"/>
                                      <p:to x="100000" y="5000"/>
                                    </p:animScale>
                                    <p:animScale>
                                      <p:cBhvr>
                                        <p:cTn id="8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</p:cBhvr>
                                      <p:from x="100000" y="5000"/>
                                      <p:to x="120000" y="150000"/>
                                    </p:animScale>
                                    <p:animScale>
                                      <p:cBhvr>
                                        <p:cTn id="82" dur="600" fill="hold">
                                          <p:stCondLst>
                                            <p:cond delay="140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</p:cBhvr>
                                      <p:to x="12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14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6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53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87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53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8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53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9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537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90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9"/>
                                        </p:tgtEl>
                                      </p:cBhvr>
                                      <p:from x="100000" y="100000"/>
                                      <p:to x="100000" y="5000"/>
                                    </p:animScale>
                                    <p:animScale>
                                      <p:cBhvr>
                                        <p:cTn id="9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5379"/>
                                        </p:tgtEl>
                                      </p:cBhvr>
                                      <p:from x="100000" y="5000"/>
                                      <p:to x="120000" y="150000"/>
                                    </p:animScale>
                                    <p:animScale>
                                      <p:cBhvr>
                                        <p:cTn id="92" dur="600" fill="hold">
                                          <p:stCondLst>
                                            <p:cond delay="1400"/>
                                          </p:stCondLst>
                                        </p:cTn>
                                        <p:tgtEl>
                                          <p:spTgt spid="15379"/>
                                        </p:tgtEl>
                                      </p:cBhvr>
                                      <p:to x="12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"/>
          <p:cNvSpPr>
            <a:spLocks noGrp="1" noChangeArrowheads="1"/>
          </p:cNvSpPr>
          <p:nvPr>
            <p:ph type="title"/>
          </p:nvPr>
        </p:nvSpPr>
        <p:spPr>
          <a:xfrm>
            <a:off x="468313" y="908050"/>
            <a:ext cx="8229600" cy="4954588"/>
          </a:xfrm>
        </p:spPr>
        <p:txBody>
          <a:bodyPr/>
          <a:lstStyle/>
          <a:p>
            <a:pPr eaLnBrk="1" hangingPunct="1"/>
            <a:r>
              <a:rPr lang="en-GB" sz="4000" b="1" smtClean="0">
                <a:latin typeface="Harrington" pitchFamily="82" charset="0"/>
              </a:rPr>
              <a:t>Think about all of the different types of transport you have seen.</a:t>
            </a:r>
            <a:br>
              <a:rPr lang="en-GB" sz="4000" b="1" smtClean="0">
                <a:latin typeface="Harrington" pitchFamily="82" charset="0"/>
              </a:rPr>
            </a:br>
            <a:r>
              <a:rPr lang="en-GB" sz="4000" b="1" smtClean="0">
                <a:latin typeface="Harrington" pitchFamily="82" charset="0"/>
              </a:rPr>
              <a:t/>
            </a:r>
            <a:br>
              <a:rPr lang="en-GB" sz="4000" b="1" smtClean="0">
                <a:latin typeface="Harrington" pitchFamily="82" charset="0"/>
              </a:rPr>
            </a:br>
            <a:r>
              <a:rPr lang="en-GB" sz="4000" b="1" smtClean="0">
                <a:latin typeface="Harrington" pitchFamily="82" charset="0"/>
              </a:rPr>
              <a:t/>
            </a:r>
            <a:br>
              <a:rPr lang="en-GB" sz="4000" b="1" smtClean="0">
                <a:latin typeface="Harrington" pitchFamily="82" charset="0"/>
              </a:rPr>
            </a:br>
            <a:r>
              <a:rPr lang="en-GB" sz="4000" b="1" smtClean="0">
                <a:latin typeface="Harrington" pitchFamily="82" charset="0"/>
              </a:rPr>
              <a:t/>
            </a:r>
            <a:br>
              <a:rPr lang="en-GB" sz="4000" b="1" smtClean="0">
                <a:latin typeface="Harrington" pitchFamily="82" charset="0"/>
              </a:rPr>
            </a:br>
            <a:r>
              <a:rPr lang="en-GB" sz="4000" b="1" smtClean="0">
                <a:latin typeface="Harrington" pitchFamily="82" charset="0"/>
              </a:rPr>
              <a:t/>
            </a:r>
            <a:br>
              <a:rPr lang="en-GB" sz="4000" b="1" smtClean="0">
                <a:latin typeface="Harrington" pitchFamily="82" charset="0"/>
              </a:rPr>
            </a:br>
            <a:r>
              <a:rPr lang="en-GB" sz="4000" b="1" smtClean="0">
                <a:latin typeface="Harrington" pitchFamily="82" charset="0"/>
              </a:rPr>
              <a:t>What was your favourite? </a:t>
            </a:r>
            <a:br>
              <a:rPr lang="en-GB" sz="4000" b="1" smtClean="0">
                <a:latin typeface="Harrington" pitchFamily="82" charset="0"/>
              </a:rPr>
            </a:br>
            <a:r>
              <a:rPr lang="en-GB" sz="4000" b="1" smtClean="0">
                <a:latin typeface="Harrington" pitchFamily="82" charset="0"/>
              </a:rPr>
              <a:t>Which ones have you been in?</a:t>
            </a:r>
            <a:br>
              <a:rPr lang="en-GB" sz="4000" b="1" smtClean="0">
                <a:latin typeface="Harrington" pitchFamily="82" charset="0"/>
              </a:rPr>
            </a:br>
            <a:r>
              <a:rPr lang="en-GB" sz="4000" b="1" smtClean="0">
                <a:latin typeface="Harrington" pitchFamily="82" charset="0"/>
              </a:rPr>
              <a:t>What makes them similar/different?</a:t>
            </a:r>
            <a:br>
              <a:rPr lang="en-GB" sz="4000" b="1" smtClean="0">
                <a:latin typeface="Harrington" pitchFamily="82" charset="0"/>
              </a:rPr>
            </a:br>
            <a:endParaRPr lang="en-US" sz="4000" b="1" smtClean="0">
              <a:latin typeface="Harrington" pitchFamily="82" charset="0"/>
            </a:endParaRPr>
          </a:p>
        </p:txBody>
      </p:sp>
      <p:pic>
        <p:nvPicPr>
          <p:cNvPr id="7171" name="Picture 5" descr="MCPE07015_0000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838" y="1916113"/>
            <a:ext cx="1633537" cy="181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73</Words>
  <Application>Microsoft Office PowerPoint</Application>
  <PresentationFormat>On-screen Show (4:3)</PresentationFormat>
  <Paragraphs>22</Paragraphs>
  <Slides>6</Slides>
  <Notes>6</Notes>
  <HiddenSlides>0</HiddenSlides>
  <MMClips>3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Bodoni MT</vt:lpstr>
      <vt:lpstr>Comic Sans MS</vt:lpstr>
      <vt:lpstr>Century Gothic</vt:lpstr>
      <vt:lpstr>Harrington</vt:lpstr>
      <vt:lpstr>Default Design</vt:lpstr>
      <vt:lpstr>Types of Transport</vt:lpstr>
      <vt:lpstr>There are many different types of transport.</vt:lpstr>
      <vt:lpstr>Land</vt:lpstr>
      <vt:lpstr>Air</vt:lpstr>
      <vt:lpstr>Water</vt:lpstr>
      <vt:lpstr>Think about all of the different types of transport you have seen.     What was your favourite?  Which ones have you been in? What makes them similar/different? </vt:lpstr>
    </vt:vector>
  </TitlesOfParts>
  <Company>Childrens Services LBBD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Types of Transport</dc:title>
  <dc:creator>Thomas Arnold</dc:creator>
  <cp:lastModifiedBy>Teacher E-Solutions</cp:lastModifiedBy>
  <cp:revision>2</cp:revision>
  <dcterms:created xsi:type="dcterms:W3CDTF">2008-04-05T16:03:32Z</dcterms:created>
  <dcterms:modified xsi:type="dcterms:W3CDTF">2019-01-18T17:29:04Z</dcterms:modified>
</cp:coreProperties>
</file>