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08EF-8BC0-4986-9754-73842768203F}" type="datetimeFigureOut">
              <a:rPr lang="en-US" smtClean="0"/>
              <a:t>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89B41-B3B3-4D5C-9186-C97EFEE8281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 smtClean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(Children are given coloured cards to hold up to indicate answer)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Using a tea bag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5364" name="Picture 4" descr="http://www.dreamstime.com/tea-bag-in-the-cup-thumb152903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071547"/>
            <a:ext cx="2286016" cy="1960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4" grpId="0" animBg="1" autoUpdateAnimBg="0"/>
      <p:bldP spid="2054" grpId="1" animBg="1"/>
      <p:bldP spid="153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Adding salt to cooking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7650" name="Picture 2" descr="http://goodtoknow.media.ipcdigital.co.uk/111/000003ade/9dfd_orh220w334/a-woman-adding-salt-to-sou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928670"/>
            <a:ext cx="3181350" cy="2095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3" grpId="1" animBg="1"/>
      <p:bldP spid="2054" grpId="0" animBg="1" autoUpdateAnimBg="0"/>
      <p:bldP spid="153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2428860" y="285728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Warming fat in a pan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626" name="AutoShape 2" descr="data:image/jpeg;base64,/9j/4AAQSkZJRgABAQAAAQABAAD/2wCEAAkGBhQSERQUExQUFRUWGBcWFxgXGBcYFxcXFRcVGBUYFxcXHCceFxokGRcVHy8gIycpLCwsFx8xNTAqNSYrLCkBCQoKDgwOFw8PFykcHBwsKSkpKSksKSkpKSkpKSksKSkpLCkpKSkpKSkpKSksKSkpLCkpLCksKSkpLCkpKSksNf/AABEIAMIBAwMBIgACEQEDEQH/xAAbAAABBQEBAAAAAAAAAAAAAAACAQMEBQYAB//EAEMQAAEDAgMFBAcGBAUDBQAAAAEAAhEDIQQxQQUSUWFxBoGRoRMiMrHB0fAUQlJy4fEHFSOSM4KissJDU2IWc4OT0v/EABoBAQEBAQEBAQAAAAAAAAAAAAABAgMEBQb/xAAjEQEBAAICAgMAAgMAAAAAAAAAAQIRAyESMQQyQVFxBRNh/9oADAMBAAIRAxEAPwDYU8k4hpsTopo6CBQYlm8xwGcSOouE4ymnmUCpQzRqSAeITwQ4XBOAIg2JjmCZCmswRUmUVGCWFNZgeYRjBDUp5QRAEQapR9E3N4HUgJl21MM3Oqz+4fBPKIDcRbibd2jwo++D0BPwTT+2eHbPteAHvKbEplI8E4cOeCpKn8SsM2YnxH/GVCr/AMV6X3WF3efiE2NT9jdwRfZDwWKd/FJxyonlYn4pl/8AE+qfubv+Qn/kmxuxgyu+xHkvPT/Eiofv7v8AkH6pl3buqT/jGO4fBNj0n7GV32PovMana2sf+s88YKZqdoKn/cqOH5j81e029TOEHFC6k0ZuA8F5S7arjq/L8RPvUf7abkydM07NvWnGmM3t8Qo9bE4eINVnH2hoV5Z9q7+SAYrQR4ppNvUjtfDf91nimn7fwo/6jfNeZOxN8uufkg+1HKcrX4dU0beku7U4X8U/5XJmp2rwvP8AtK83fiHcZHh1ugfinfi+v2V0beiVe2WHH3XeA+aiVe3FLSm89wWErYh0e0Y98poYh0Zm3XKOqaNtvV7bjSk7x/RQ6vbYnKl5/osa+q46nvKrsXi3giBI3gDfjYR3obbd/bSpP+EPErljd6b8VyG3sR7UYUZEno13xTT+21EezTe7uA+K82OIJMxa/LP3rnVjOZ1+Sz4NeT0N3bwfdo+Lo+Cju7fVD7LKY5kk24rBmtNu/wAVxEkmbak5zPDwTwieTav7cVoneZy9XTjrZMv7ZVjnWgZ2AFvBY8VJ4C1+7Iomvjj146cE8YbaZ3aVxHr1ap6GMu9RX7an8eubp8VSGqd2fr94QurX9W/XQ6pqRd1cO2gM4gcSUxU27o1gN+f1CqXGczPuSygnVdq1HZuawcGgE+P6qGXDWXdT8r+aArgiHxiLWYwc4k/6pRtxzxk9w6Ej3KOAihA47EvP33f3H5oPTu/E7xPzSJC1Av2h3E+KQv6HuCEhIil3uXgnGYgjXxTRKFQTaWK426KQx/Agg+Sqg5G2tHLorKnisojw4WQBkZix8ENDGiwcJHJSt8HUfpzWt7Z0YjXoEHo/l5qR6Vunj3oG4iJyvcWVDPozn0/dBVocumaljEjgE0cYAclBHe0848/qU3VpEjqpTsdwH1OiA4o6TCqIValAVXthhDW0wPWeQB7yrivid4QqLa+NioxwILmzbO3wKirSjQIaBwEZcFyrP/UB/CfELldi6BP0f1RsFoi/FOUyB3frPw8Urt25B6zMaeam2tGw2Z8vL67ktJhM5W1j4n9U8K4+pyHBcHjh9dNU2aNCmSbm/wBWySusOE6R5J5uIDcwb5X07lEq1ZP1ZTa+ICVwXQlhQIlCWFwUHQlAStSgIOARQuARIBSIihQCUBTiEhFChRLoUALkpSIEDoT9KtPyTBCbJVFs1gNxyCNlCRllqPJQcLifH3q1ouBBPkNFZWbDBp66/NDVpRnJUtwt8E0WHK60iN6PuTbmdVNdTkKHjKwpsLnGLeaCkxNZ9V5p07Ae06VKobJYweqJPHM+Kb7PPaWuG9L5JdrmbRxHzVwWZCEFJV2Qwkksuef6Llc7o5+C5VTLKIP1wTwo5/XvTX2hv10SOx7QIHvGnistJLaJnp4pCd3P9zlroov81A4GOvyTdHEmoSdBl1Uodq1JTIXPfJSgKJRAIoQhcSgVKAkStKAkoSIgCg4FEnaeCc7RWGH7O1HaKiplIVpG9jqnBDU7IvCaNs2UJVxW2A9uigVcC4LOl2ipCidTIQEqKQpFxKQlAhKByIoSiAmFa4HFa8bFVLkeDrQ6NDbv0VGpLQNZy4Jvc18uEocEZF/u/FPubr58+K6Rj0jluXvUTaOGDqbgb2OfGFP3fopmsyQQcveD05IMv2VoDee/hDR7yfctED4ec6rL4rBfZ3gB7wx8SQfZzsYif3Vi3ZMn/EqGfriUFiWTouVd/Km678/mHyXKqgArt7qkAS7p8FFNV6sBW+HpblIcYnvKpHes8DiQPNaHGZBZqozU4EDQjAUqCSJQF0LO1JKNjZSMpyp1GlCqEw+CnNWlDDMbmoRxMKLVxhKuzTQjazGZAJHdq3DIwsyXkrt1N1dRfu7UVHH2jcwL8StfU7J4yJ32G1xcQe4GVgdg4UOxFIH2Q9pPQOBK96a8HIyvLycusvGVr1N6ec1ezWL1DD3n4hRK/ZmvElje5w+K9TUbaZ/o1PyO/wBpWLyZzvZ5S/jxHEYYEnvVdWwqk4qmaToNwh9PK9GGflNztbirHsITcqxrUlCq0lpk0SkJXSkJVAvTDinXFMvKDSbOdMf+Q+vNWZEDv104SqXY7vVYeB+Ku23z9/x7lvFigeciYJOd5i6axDJ593EJyqMuHLM6LnOOgkz555cFpFdjcCKjN2M7eF/FU+z8a6g70NW7PuO5cCtMdNDzFp5clCxmAbUaZE593xQF6QcCe8fFcqM7FrCzK8N0Emw7lyuhDBXVHWXAwm6xgKNmcI7+qz8w94Wkxzcu9ZKnUhwPAg+BWyxbZaD9XWF/EMBG1q5rU4AsWo5oShq6UbVIqVs/APquDKbS9xyA+rBbvD/wwLqbS6sWvgEjdBAPCZ81J/hrsUMpurO9px3RyAgnxPuW3Xjz5rl9fTVmnnWI/hpUHsmm/rIPxVHj+xzqR/qMc0cQZb43C9iVftjCisBTJgE7zvytvHeYXz+bfFjc8c7L/beOW7qx5bh+xNSo3ephxHElonpOar8V2brU/aYfCPfn3L2enhgAAMhknfQSLxHNY4vmc+Pu7/sy8Xg7Q5hm4I7ir3Z/aVwgEkcwSB+i3PaDshRqMc5oDXAEgDInlwPkvLcbhTTcWnqOi98vF8ueOc1lEluPc9NtR7TVRlUd3396cxPbKsWObLSHAiYvcRaCsLhseW2Nx7lNZtBsXMcJ4Lw5fD5OO9W6dZljfwmLPpAQR60WVK9pBhW1faDBlc8lV16u8ZiF9D4mOeE8b6Yz1SsqJKrE2nWle9yQKzITBKsK1NV9QQVUA4ppyMlNPKDQ7Eb6jOs+avHO4X5C2l4UDZWGjcHAe4K0fA5g6dNV0x9MUw5gteZgdEO4QSLg5Xkzmnqg5nPrp5XQltuflIH14qsozmi/10Shp8u7zz1TzvKLnVMvv9WjvVU28EmQG98LkQJFpPgEiL0xslJVFjyRBv1n+y4s+X7qNKhxuthsiv6Wg0agbp6jLyhZCuLq07N7Q9HU3T7L7dHafJYaXgCUlPYqlBlRHuXKztBsN1IoMkgc1Eoq12PSBqt3gS0EExYxN45ws53xwtaxm69E7KbOqvbIe5lO+WruQOiusRQxNO7XekHn4H4FWGzq9Pca1kNAAAHLkpq+LPg8eWPWV3/MtdMuXKX0y7e0b22cIIzBBB8Co2I244v3xaLdRqFqsXs9lUQ9oPPUdDmFjO0GxxQI3Hkg6H7vUjNfM+X8Pm45vLkuWP8A114+TDK+tVf7O26x8A2PA/Aq1ludl5wH8E+NqviN4+K5cXPyY9ZTa5cWN7l01e3dpBjN1sSR4BeUbdqg1IGlj1VrtfbRAhpkny/VZt1193/H/Hz8rzcnW+pHHOyTxhohdCMhCvtacQFqGE4QkIUU3CVpREIYVBPCrsUxWJULGCygguT2ysN6SqODfWPwHio1R2guTYDjK0mBwow9KXZ5uPPgr7SrTCtz+rH3qQ02JPSbdehOqh7Gx3pKe8I1B6ico7vFS2sJ0uJMDrnGn6LtPTlaTfm8ZX4WHG9lzTNwL5Ccp6o3U7TInUW4cfBDUHeQbSfDRA01vCJy6HP5oW0oBz7+OZgZaJ13qiTkb6SenuQVKlvO99OWWaKb9IOfglSFp4HwB85ulVVh93WDy+Pd+iMN48vr3LmkmATlx0nkka3v8PorLSFj6WqgSruvSkXHfCp67IJWasa/YO1RWZuO9tovzHFHiqG6eSxlDFFjg5pggrbbJ2qzEsg2dqPiFmzYZoBTsLXLHBwzCYfhCw8Rx+aUFYs3NUjf7H25vNBBt7lo8Ht0jWRzXkWGxTmH1THFXGF7SRm3wPzXweb4HPx5eXBl1/D0zkxymsnq/wDOxuE6+XVZPaWL9I6Sen1xVHT7Tg2lwkxeMuqJ20AeZ8V4PkYfJ5Mp/tmtN4+E+pyvVjp8VXY3aJ3fVsZz4dOKefVBnO9u4JipRBXf42Mwzls2mXcVBCSE9Wo7psg3V+mxylm48ujRCSE6WoYWkBCAhOEISEAEJIThCHdQA5QMdUgKdU4AEk5AZlS8HskNPpKsSLgaN5nieaLUXYmyN3+rU9r7oP3RxPP3KPtbaO+Yb7IPcTzT219r73qU8tTlP1wVORnxHH3eK6446crdrLs9jCH7pMBwzIOY5jl7lq6dO+7y4Cw5jOcrLCCqWuBzIIMce48pW5wVZr7gkAt3tI69fn3rX6h5tO/qiSYtkJtEcklXMiYi3HLO82OabLd0zPDWLj6hPGMiGnmTfrzQMPPDnPdw80JYN333Jm3O3dyRVmWkiMza2uXPLzQETAiLAzxmxF9JUCRyd4BcjcxupPduwlVaYKm3l9fUIt2EAOcx1RtaOnH64qK4mM+fjw+uCj4vD7w58cvJSi/hkR58+SE55ZqDN4hpBhDRxjqbg5pgypm16f8AUj/xHxVZWGXVZG92N2obUAbUgH8WneNFb1MGCJaR8D0K8ro1yHK/2X2jfStNuBy8NO5LNkrVvpkZiEoC7A9oaVQQ71Tzu3x0U/7G1wlptyuPFZsa2hBO06zhkYCJ2DcOfRBukZiFi4y+41tJoYsgyfW7yPcjOMJGngooRhc7w4X8XypSuXLl0k11GQkISjISQtIbhDCkNw7jonqWzSfkLq6ECE9SwTnchz+Sl1vR0faIB4Zu8NO+FUY/tNpTEc83fIfV1qYs7WdR1OgJJv8A6j8gs1tztISLWGg4nnxUDFY0mS4/XxVDXxReZ00C1Jpm1Z7Kql2/NzM+P7KyLPLgqjYh9Z1psD0g58la1W2tnnw/b9FuekFpbTO30VpezGNmm9mZabWmAb5eKzTXZ2zz4X6KZsXE7lZvBx3HSbXI3eg070qNmCcx96ZnrmOEwjeyAc+/WRy4GyF7dY6Z9MtdUO8YiCZJvwvr881AFS0W3tcgCbGO+JvZARPlbkcvARxT1KgTIgmBGf1J+abrOkRYaWBj1eed7opmvU9Y+sPP5LlxxA+7vxp6yRFYlnXj5LgbzfOOh/ZIaWkzMETHknC0kR+hF9VGgNbEyLG4jvujbPAkaTkOaWOXJG0AT9eSCg2r/i9w+Kg4gWVltxkPacsx0i6r3CQsoi1GQ4FX2IwfpGNqsF49YcSMz1VSyiX7oaJOUBaHZFCm1wpVakNJHpHCSGN1EC5PS/TNZylutNY2d7UzZB9Uke5WGD2zVpm09Wn3hT+2G0sPWqUxhKDaNOk3cbHt1B+Kpcje8c8yqBlZal2z3GtwfbM5ODXdRuny+SuaHaOi7MOb4OHwXn4cncNi903HUZIu3ozMZQdlUZ3hzfgn6eFpuyfSP/yNHvIVT2eqYWrZzSHcJ9xWmZsXCTlWaORafep0vaJ/LB+Kn/8AbT//AEuOz2C5fRHWtS9wdKq+1tOhQa00xWcXEiCWNAgamD4QsoNqH8Hi/wCTFdRN1vjSoNzr0O4uf/saUn23DCwqPd+SnA8XuHuWE/mLvwsHe53xCd2ftOq3EUt3cO84AtLARGuckWTSNwMSXf4VBzubyXeTA0eaYxmAxRbL3tpN4AhtuYbfxKuqm1ar27ped0aCwHcFkO1m2t0ejabnP5IulFj6wBIDt6Ncgq2riAAmn15VZi60mJsM+qrIq2LL54DJM0xZJENA4o2oiz2H7TjyHxVoKRuDAMgfuDlbRQdjUfUJ4m3C2R8ZVhnNiOc5/FbnpAxBP721y5otwZa+7mgcYvF/gRzTu9F8tB36INvsrFF9Frzcn1TfIjPzUqBvQ2AbX1jXXPSVn+y2Ku6mbz6zeRydfpC0OIZkBrY5acLxNllTY3dbniP9IN+GkpqswzN9bRccRbWD9Qu9F1cAAZFs4XHS5JBjODbnyvlyVAy4ewHlukBseZC5C7DSZBgfmK5BhGAcInzSgZx8frwQtPGOVvqUTTfkfhwso2MnvOd8tP1SkxJHmga8GBy6R3HJIBpJ7uHDoiI22KW9SMfdh3zjuPkqjDUS82y1OgVzj8QGsM56Dj4aKpqYkwGAANGg+8efFQODFtYN2nac36npw+uqgOqGeYRvpzYJ9sAEiC8DLQcTzI4fsiJOGxQc20Tqo2LoQSckxiIaWvbHrXLQZLSLEHhOY5KywddjmucQXFoG5BA3TvAn0gIMgtkAiIMdFzmOq35eUV1KupbYcFP/AJW2rLmGDmRwUR+y6jTll8Fu9pOiUajqZDmnJb/s12lFVoDj6w+pWA+2OALTB/M0H/UIKZwWOdTeHC3RYm77btk9PYNo4FtamWOEgjw4ELzPaeBdQqFjuoOhHFbrs5twVWAHwUvbWwKeIaA60XBGYlWdM3t5m2sAFpexOzi9zqzh/wCLPiVZU+wNDUvd3x7gtDs/AMpMDWCGjILW00j7SxQpUyeS8wxld1WoTcybDqtd2txz5AZADTvOJ9kRkHE2vlGZ0WXx2PZTYKlNpJfMSbM4tte17a20zsjNqNjSKDIkGo7IC4bzP1c9FTU2T8UpLnuJJknMoqgj1R3ohG3Mo3cBqjDRGambHwhe8u0bl+bSJ+skFvhWbtNoEHdHSeZ5SjfTJMmc5tFxrP0ERIJHDv09yGxIMaZ6G2nkuiCdR89eQ58LpGi57veUrhI5Qh1uBPHr7lKqTga3oqjXWhpk2z4i/EE6aLa06wImQeFotEjxHJYEG4Bidb6WlavYOJDmNBJJZbSQB7OV8jHesi0ZUcDBAIGcbvOfC2XgmazN4SJg3iDJXObIkAi8xIvrfjrleyCsXNbDYAyyzmxIJ78uHNURy88SOhcB3ArkVWoJycem98LLkVivS3k/RyXPfGfHS8fqmwkmJidfNFPZSeS4vMecdEIdYgATmeff0Tjqkk2sdPlPXzQV22qdg4GYicrTl9FRa9LdeYzB3m2/zN8RCuDRDhBGYjwnX6yR4r0TsPTpuaW16ZLTVklr6UD0YLZs4THCAOqaSqfEPYW+laWgkkPp/ea7OWjVhvEZRB0mL6AuBqAAAcVMx2A3XB7BMRIcJBIztrzCYxlRrxvU7NtLCZLTrfVs5HxvcxDFd4qGQId94aE8R8v2TO6WneaSCO4j5hc5kciiDwfa8QoqbgNtbpG8IMzImD1AIjuIWx2ftHD1s95p4gekHeG7tQf2u6rBvw03FxxHxCGlhnTLJJH4c/DNYuM9703Mr61tttsdlmPG/RxGHqHVoqBj/wCyruu8lkm0yx/rDIo/59WA3HEOA0exriO9w3h4qur4uTO6B+WQPCUx3DK41rsFtBjHMdTBbo8XgybO5cF6FsnG7zQvC21zOviVvezPaKGtESY1y/VXL+Ux76ej+iTWOq7rSoez+0FV8AECTENa33kSs5tftFULnAvmCQQQPlKmNlm2s5Z0yPaHa7qlSo1pjcJg5m2cfh7r81WbMrAg03H1X6/hcPZd8Cix+HNN5cXAkucbZ6EEjgZ96iVTkRkc+q25H67dwlo9rU8Ey1ql164qMaT7bfVPEgeyfC3cmaVEkgAEk5BAdGgXkBuuU+Z6LRU8M1gawOHDrxN9Cm8FhNxuk2JPL8I5T8U+IaJm8+ABBtI7luAqgHC9x1y05QkZItAytmOfuS7tzJJEzJjXMSPFCXtBAvxGVoN75m3wVBudfL1Rwt3k8UyXCQbnORrrppfVE7MiTccek5Ljz74yUAkQc7aSPirrYGN3aonJ0iR4t78x3qk3+Gepka8V1N0OByOl/A25wpRu3GJvpGWdiLRbK1go7Ktsug0HEib6Rqkw+MD2NcOAJykTYi2QtyyQNxU2FyBMkX9qLnW6gdbW5Dwd8lygvBJJhvfM+9cqrJApQff8kq5FGM+4JxzRBtp/yC5cgTTvPwQNPqA8iuXIHsObD61WZ2gIrvi19Fy5Kybq5JpcuWQtJxDrGFcYxg9G0wJ46+KRcueX46Y+qf2ZUNSk70hL4y3jvRnlOSoMc0AmBC5cs4faunJ9YirRbAzH5fiuXLXJ9a5cf2bzs6f6rPzN94Wb2of61T85/wBxXLlni+jtyfZR7aHrt/8AbCqmmy5cuzzn8GLjqFoN2KtXkWgchAsOAXLk/UP02i9uHxS0x/TnXeH/ACSrlsC+wMcvMoMU4+hN9PiVy5SKHDX3Jvl5gSg3jx4+5KuQPAWP1qmX5t57084AXLkRqOzhljwbiT7ipDR6jTqTB5jglXLMaOYVoLRbj7ykXLlUf//Z"/>
          <p:cNvSpPr>
            <a:spLocks noChangeAspect="1" noChangeArrowheads="1"/>
          </p:cNvSpPr>
          <p:nvPr/>
        </p:nvSpPr>
        <p:spPr bwMode="auto">
          <a:xfrm>
            <a:off x="155575" y="-8842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6628" name="Picture 4" descr="http://4.bp.blogspot.com/-PKIogDrR3bk/T2W-YMFCMPI/AAAAAAAAAA0/0ctOnny2anY/s1600/butter-melting-in-a-pan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6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1" grpId="1" animBg="1"/>
      <p:bldP spid="2052" grpId="0" animBg="1" autoUpdateAnimBg="0"/>
      <p:bldP spid="2053" grpId="0" animBg="1" autoUpdateAnimBg="0"/>
      <p:bldP spid="2054" grpId="0" animBg="1" autoUpdateAnimBg="0"/>
      <p:bldP spid="153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-714412" y="285728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Getting lumps out of flour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5602" name="Picture 2" descr="http://heartsandhugs.files.wordpress.com/2010/12/sieveflou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28604"/>
            <a:ext cx="219075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2" grpId="1" animBg="1"/>
      <p:bldP spid="2053" grpId="0" animBg="1" autoUpdateAnimBg="0"/>
      <p:bldP spid="2054" grpId="0" animBg="1" autoUpdateAnimBg="0"/>
      <p:bldP spid="153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3000364" y="500042"/>
            <a:ext cx="5614998" cy="2082792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Warming a frosted windscreen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4580" name="Picture 4" descr="http://i.ebayimg.com/t/12V-CAR-VAN-HEATED-SNOW-ICE-FROST-WINDSCREEN-SCRAPER-WITH-LED-LIGHT-3-4M-CORD-BN-/00/$%28KGrHqQOKioE5ejj7CNIBOiw4FOtC%21%7E%7E_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00042"/>
            <a:ext cx="238125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1" grpId="1" animBg="1"/>
      <p:bldP spid="2052" grpId="0" animBg="1" autoUpdateAnimBg="0"/>
      <p:bldP spid="2053" grpId="0" animBg="1" autoUpdateAnimBg="0"/>
      <p:bldP spid="2054" grpId="0" animBg="1" autoUpdateAnimBg="0"/>
      <p:bldP spid="153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5586394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Putting sugar in tea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3554" name="Picture 2" descr="http://www.realage.com/cm/realage/images/R5/rec-hand-holding-tea-spoon-putting-sugar-into-cup-of-coffee-credits-duane-ellison-isp-02-01-12-m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0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3" grpId="1" animBg="1"/>
      <p:bldP spid="2054" grpId="0" animBg="1" autoUpdateAnimBg="0"/>
      <p:bldP spid="153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3214678" y="285728"/>
            <a:ext cx="6257940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Making coffee in a jug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8674" name="Picture 2" descr="http://peoplescoffee.co.nz/wp-content/uploads/chemex-filtere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71480"/>
            <a:ext cx="3257520" cy="2171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0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3" grpId="0" animBg="1" autoUpdateAnimBg="0"/>
      <p:bldP spid="2054" grpId="0" animBg="1" autoUpdateAnimBg="0"/>
      <p:bldP spid="2054" grpId="1" animBg="1"/>
      <p:bldP spid="153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76800" y="3124200"/>
            <a:ext cx="2438400" cy="1431161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melting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09800" y="3124200"/>
            <a:ext cx="2286000" cy="1431161"/>
          </a:xfrm>
          <a:prstGeom prst="rect">
            <a:avLst/>
          </a:prstGeom>
          <a:solidFill>
            <a:srgbClr val="FF33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b="1" dirty="0"/>
              <a:t>   </a:t>
            </a:r>
            <a:r>
              <a:rPr lang="en-GB" sz="2800" b="1" dirty="0" smtClean="0"/>
              <a:t>sieving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09800" y="4953000"/>
            <a:ext cx="2362200" cy="143116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dissolving</a:t>
            </a:r>
            <a:endParaRPr lang="en-GB" sz="2800" b="1" dirty="0"/>
          </a:p>
          <a:p>
            <a:pPr>
              <a:spcBef>
                <a:spcPct val="50000"/>
              </a:spcBef>
            </a:pPr>
            <a:endParaRPr lang="en-GB" b="1" dirty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857752" y="5000636"/>
            <a:ext cx="2438400" cy="1431161"/>
          </a:xfrm>
          <a:prstGeom prst="rect">
            <a:avLst/>
          </a:prstGeom>
          <a:solidFill>
            <a:srgbClr val="00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b="1" dirty="0"/>
          </a:p>
          <a:p>
            <a:pPr algn="ctr">
              <a:spcBef>
                <a:spcPct val="50000"/>
              </a:spcBef>
            </a:pPr>
            <a:r>
              <a:rPr lang="en-GB" sz="2800" b="1" dirty="0" smtClean="0"/>
              <a:t>filtering</a:t>
            </a:r>
            <a:endParaRPr lang="en-GB" sz="2800" b="1" dirty="0"/>
          </a:p>
          <a:p>
            <a:pPr algn="ctr">
              <a:spcBef>
                <a:spcPct val="50000"/>
              </a:spcBef>
            </a:pPr>
            <a:endParaRPr lang="en-GB" b="1" dirty="0"/>
          </a:p>
        </p:txBody>
      </p:sp>
      <p:sp>
        <p:nvSpPr>
          <p:cNvPr id="15367" name="Rectangle 13"/>
          <p:cNvSpPr>
            <a:spLocks noGrp="1" noChangeArrowheads="1"/>
          </p:cNvSpPr>
          <p:nvPr>
            <p:ph type="title"/>
          </p:nvPr>
        </p:nvSpPr>
        <p:spPr>
          <a:xfrm>
            <a:off x="-714412" y="285728"/>
            <a:ext cx="6858048" cy="1143000"/>
          </a:xfrm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tx1"/>
                </a:solidFill>
              </a:rPr>
              <a:t>Draining vegetables</a:t>
            </a:r>
          </a:p>
        </p:txBody>
      </p:sp>
      <p:sp>
        <p:nvSpPr>
          <p:cNvPr id="15362" name="AutoShape 2" descr="data:image/jpeg;base64,/9j/4AAQSkZJRgABAQAAAQABAAD/2wCEAAkGBhQQEBUUERIUFBAUFRQXFBQUFhUVFRUVFRAVFBUWFBUXGyYeGBkjGhcUHy8gIycqLCwsFR4xNTAqNSYrLCkBCQoKDgwOGg8PGiwlHCQsKSkwLCksKSwqLCwsLCwsLCwpMCwqKSwsNSwsLCwpLCwvLCwsKSwsLSwsLCwsLCksLP/AABEIANAA8gMBIgACEQEDEQH/xAAbAAEAAgMBAQAAAAAAAAAAAAAABQYDBAcCAf/EAEoQAAEDAgQCBgUHCAkDBQAAAAEAAgMEEQUSITFBYQYTIlFxgRQykaGxB0JSU8HR8BVicoKSorLhJDM0Q2Nzk9LxI4OUVaOztML/xAAZAQEAAwEBAAAAAAAAAAAAAAAAAgMEAQX/xAArEQEAAgIBAwMDAwUBAAAAAAAAAQIDETEEEiETQVEiYeEycaFCgZGx8BT/2gAMAwEAAhEDEQA/AO4oiICIiAiIgIiICIiAiIgIiICIiAiIgIiICIiAiIgIiIC1qnEo43sY97WvkJEbXEAvItcN7zqPaFsOKptKfTcWc/eGkblb3GQktv8AtZ/9JqC53REQEREBERAREQEREBERAREQEREBERAREQERLoCL5mXgztzZbjNvbigyIiICIiAiL4SgiOleNei0r3g2eezH+m4Gx8hd3g1YuhuC+jUrQ4Wkf25L7guAs08w0AeIPeoedv5QxIM3pqTV3c6S+37TbeEb+9XUICIiAiIgIiICIiAiIgIiICIiAiIgIiIC+XQlVjFKzrnW3jGw4O/OPfy/mqc2WMcbTrXulLVWPRs0Ds57ma+12w9qiKrpBK/1bRjl2ne06D2LWEIXoU4715t+pvb31+y+MdYKHEJGEnOSSbkOJcD7Tp5KYp8Ta/fsuLmnloADY+APtUK+HLqvUbha23PfTuPLw96Ys9qTz4L0iVrhnDr2vpvcEH2FZVXKbEHRak3ZoDc38AHcPBT1LUCRjXt2cLi69LFmjJ44lRak1ZURFcgKE6W416LTkt/rX9iIDU5jxA4238bDipmR4aCSbAAkk6AAczsqtS0npla2pcb00TGGAa6vcL5iCNLb8zl+igkuimCeiU7Wn+td25Tv2yBpfjYWHlfiplEQEREBERARF8KD6sFVWsiYXyvbGxvrPe4NaPFzjYKMxPFnmQwU2UzBodJI8Xjga64aXNBBe91jlYCNASSBa9Rx3GqKimIka+tr2gF+fq5HwhwNi+SS0NK0hxs1obfNsb3QWiX5QMPa7Ka2DNyeCNfzhp71K0OLQzgmGWOUA2Jje14BG4JaTZc7Z09rXAOZh8nV2adHVz7g6jK+OjLDpxFwtSXpRSTPPplK6CZl7ztJc+LW93TRBlTCL2N3sa2412QdZBX1cji6VV8cdc6krKerpaKNsjZZmda95dH1joethexjyxgJL7G92jict26IYjUVtDT1L5WtfNGHOayMZQSTtmcT70FmRaYp5frv/bb969iCT639wfeg2UWv1L/rP3R96+9U/wCn+6EGdFiDHfT/AHQsFbVdUwuc6/cLDUnYLkzERuSI208dxCw6tu7h2uTe7xPwuoRq8ukLiS7VxNydd/x8F7aR3e8rxcuSclttla9saewsgWMHl7yvYKqdey24sdkNOLaDVG+K9gHv9wQaDjY3Fwe8XBVjwuEmFhzuBLRexBHsIICgayEjW+h5Df8AH2qdwmJ5gjs+wyj5o+9bujn6p/ZVl4bfUv8ArPa0fYQhif8AWW8Gj7SV5MEn1v7g+9RHSDE5KdgDZM88hyQxhjbueeO+gG5PJekztPpDWySTNpKaR3XP1lkvpFHxNmgC+3tA4qwYVTiNhYCSGOyguJc42a0Xc46knclUuuM2EtpXB7JZqyup4al749SJnOzZHBwtl4XHEm2qvNJ8/wDTPwCDYREQEREBERAWljGJCngklILuraSGjdzrdljebnWaPFbqg+lALvRowAWvq4S6/wBGEPqdOd4WoKx0mxN+F0LWMe0YhVveXzECzX5Osqakg7siY2zRwDYxqAtvoD0HZBG2aVpMzu21sgu6Mu1zvvfNUuvd7zqL5W2A1hOlkfpONQxO7UbWUsZG/wDXTTVM1xwzR0gYbcHrqQCBZamIYRFUNAmja8DVtxq0/SY4atdzBBW4iDlmJ9Hm4VDWwtDzTVgc6N5BdlkfCY3QyOA01ylrnWuHOBNxrY/kjmzYLRnujcP2ZXt+xW9wXI/ksf8A0Nguey+dtrnS1TIdvMKnNl9OvdpKte6dOuXS60WFJDoVnnq9e38p+m3roXKFmnt/yo+aqvufeq46/f8AT/P4T9CflY31fcLqrYriRmfv2G3Dbce933cvFV/pd0rFLGGtN5pAcrddGg2Lnai19h/JU9nTx7MudrXAA5iXZXOOtiLCzRtoAb2OovpK+W2WviPCVcXbLogK9tcVRm/KLB/ijfTJfh3tdr3eaz0/Tunfe8pZa/8AWAtDgLatte/IbnuWbz8LO2V3bIVnjfdUSDprE7dzmjXUi40It6l9wb+RvZb8GPsf6krD+sAdeRsfco2r9jUri1ZAqaMdbewlYTYGwe3Zzg0Hfi4geJHesxxI959pVEzrlOKTK2ujzAgg2P4upjCmFsDAdw0XVGwuQzSWuco1dqdr6DzPuurQ+pDGlz3ZWNBLnE2AA3JV2DP6duNq8mOdJDFcVZTROkk9UbAauc46Na0cXE6AKNwLCnl5qakf0l4s1m4gj3Ebfzju49+nDXSoad1RIKiZpa1v9niduwH++kH1jhsPmjmdJOQfBbZ63z26/n8M/p+6vfKi+35MHE4tRe5zlcqTd/6Z+AXLulcXWYjhzLn+3xPtc/3Uefb8brqNJu/9M/ALXjv312rmNS2ERFY4IiICIiAoPpJKWvpHWJHpTWm3DrKaoiBPLM9o81OKI6VUL5qSQRC8zcssQ75YZGzRA6jQvY0eaClYk7q8difbR/oTiSbC2WvpCfHPNC23e4Lpi5n0zcJoaasgdlZoM50yR1JifBI6+oEdTHSud3DPtqr/AINiYqYGStBbnbctPrMcDlfG4cHNcHNI72lBuoiIPhXJ+gw6uatitl6uvqwB+a57XMt5FdZXJqcej4/XxHRszaeoZc73Z1chH67iPJZuqjeOU6fqdIiOg8F5nfYHwXmkddqxVjuC8zmGiOURUTlRGKYq2CN8jzZjBc/YFJ1Ld1CYrh7Jo3RzMD43btPLYgjUEd41XmZMnZP1cPQxU7uOXHcX6QvqJnyE6uPsA0a0cgPxqtAPVkx7oG6J16Zxkj+g6wkaOR2ePYfFRtPShnDtDe+4PhwXuY70y13SfDPatsc6tDSZGTsCfIr1YjcfFSoK+3Upoj3ImOctOh8vvUhFVh413HA/zWKoow7VuhvwtY2HHuUeSWHuITWjxKZcOHA6W8d1sdG5pGVJa2/VuzPksG2d2bM0ABDr2aCCdTtrZR9PUh45jf71c+geF5i6Zw7IcAzm5t9fIn2gKvqbxTFa0u4o3eIX7BIRDHZxAcbukNwADbXXgGjS/IlbVKz0tzXvFqZpDomEf1rhqJZAfmDdjT+keAUWxnXEt/ummzu6R4Pq82NI173C2zTecp3kLxq5Zx+J/VPP2+37/Pxxztdenf5jj/aXCxybFfIZbrzVvysJ5ErXhnc7ZLRrwoNQOux7D2akMNXMbcoQ1hP6zbea6jS7v/TPwaubdCmddjtTJ82lpIodxbPPJ1x08GkfqrpNLu/9M/wtXu4I1jhkty2ERFciIiICIiAvhX1EFLqaNsE0lLK0OpqrrXQg+qc4c6ppjbxfK3k+QD1FF4Dipwyd0E7nOp3jO2U/RaA0zu7yBkE1vVIE1sskhZesYwplTEY5LgGxDmnK9j2nMySNw9V7XAEHgQqZXMLS2nxADPmBgqW/9OOV4JyPieP7PU2PqXsbnJmaSwBf2vBG916XOqCpqsP7LB11OPmBpGXl1UYL4f8AtNez/Dh1Vkw3pvTzMDi7quBLy3qwdez1zSY82h7JcHaagbILCuVfKa30XF8Pq9mTB9LIdANTeMk8dX35ZF1KKUPAc0hzTsQbg+BG6ofy1UDJsLe0uDZoyJoRc5iYh28oH5jnC+1y3iQo2r3RMOxOliwya7fL4JUauKrXQHpD6VSxyX7ZFnj/ABG9l48zqOTgrKTdeRSNTNZ9miZ90fUx6+K0aqBTL4r+S0auNef1WPdtN/TX8KzW0t1VMWw1rr5xY8HDfw5jkVd6hqgsUpw5dpb0eGusRk8Wc5xISQm+W8f0xe36w+b56c1rR4r9IW5jX3K21EOU2UHiHRoO1isx30T6h/2+WnJb8fVRPi6nL0evNP8ADGJARcHTktSugu243Hw7lqxF8EmSRpbfgf4mnYjmFIFy2xG4efM9stDB4nyzsjjF3SODQPHcnkBr5LtrIW0tLlj0DGBrT3uOmbxvcqpfJj0YyZ6l41ddkN+DPnP89B4K59IaUiJt9AX6jxY7Kfj7VjtrJkivtH/fhbP0Y+73lM4ZRBsTGjYMaP3Rf33UlFTrSwSTPBE76UbD5lgupZgXnWwxF538pTf6Y0NZZRuP1QZGbmzeJ7mgXcfIKTc6wJ4AE+wKm4630yJ0chcxj2lp6sgODTuAXAjUaXtxWrFERDNaWb5GqVzqSareO3W1Mso7xG05Ixtws63IhXml3k/TP8DVTMMxp9LDHDC2MRRMaxgLSTla0AXObU6XJ4klbDulMrdW9WcwDndl+jrWI9Ydw9q9aOoxxDP2SuaKknplP3Rfsu/3qT6O9I5J5THI1vqlwLQRsQCCCT9Ia8lKuelp1Dk1mFjREV6IiIgIiICw1lGyZjo5WNfG4Wcx4DmuHcWnQhZkQVKp6GSRD+hz2YNqepDpYgO6KUESxDuF3NHBoUHiEMrHF1TQTh409Ipj6Rp/mQllSG8iy3eukr5ZByOKtpXOPV1UbZDuJMkUu/zriKc+LnHxW3hOMwtqZYppo3ianYwHPI5tg+UPjc6WaTK5zXhwAcAcmwNr9Lq6GOZuWWNkjPova149jgQoOv8Ak7w+YHNRQAn50beqd+1FlK6ONdAcV9ArpKUuvC95EbgQRmBLWEHazgMl+9jF2OlnzBU/ph8j8LKRz6FsnpMR6wB0j5HSMA7UTcxsD85ttbttfVeeg/Sj0iFuY3kA1P0vzvhfn4hYc+PU98f3W0n2Xpp1H44LRrGEXC2o5MwvxWWogzC43/GiwZq90bhpw21PlV52KMqqe6sVTTclozUyy5K90bh6GLJ2yqMtFd+y9VNBdpsNeCnHUOq2GUOmyq7+yvlom+7RpSjgImblkbmaeB4HvB3B5hYj8n0hmYGuvA49px9ZjRqb9/d5q/RYfrstiVwjAHzjsO4bXKn0WfJbfbwz9XOOfMtzCqRjGtFrMYAGt8Nr/jdRXS6t0DeNy8+QLW+0k+xZJcVEbdd+DRufx3qv1GaokDd3yOA02F9AByA18l6eKupeZktNvMrx0ditTQj/AAo/4ApcLFTQhrQBsAAPACwX2ecNBJOyxW+u3hOZ1DVxasEcZ7zp5kWVUranq23tfUC22/8AwonpZjz6mojpYLlz5GZrfRa4PeCeAytLnHgBbvUhi3ajcR3h3lmufcStU07Yj7qd7lkiqA8XadPeD3FR+JYkW3az1uLt7abDn8Fq4fUZH8iHX/VaXD4W81ptaXut85x951J+JXNOp9j7tae9rT7Wgqe6Fn+lH/Kf/wDJGq8+VrNC5rbAAAkA2AsNCp7oQ69Uba/9J+3+ZEp4v1w5bhfERF6zOIiICIiAiIgIiICIiD4QuP8ATfo6cNrPSYRlpah/attDUOvw+hJqbbXuOLQuwrVxPDo6iF8UzQ+KRpa5p4g8+B4gjUEAoKLgmPB4sdHDcfaO8Kz0lUD4Ll9ZhkmHVIppiS11zSznTrGg+qSNBILgEc7jRwtPUWLPZo655jfzH3exYsnTzHmvC2t/ldqilvqFHy0IKw0HSAEb3CkW1rXbe5edfFPNWmuTXKOGG6rZFBYbLZFU3gtTFcYbDE6R5s0aADdzjs1vM/edgVlnp5yeJWTm1w08Tq2wNudXHRrfpH/aOJ+9VaWrcSXE3J1JWjV4zJM8vflBOwFyGjg0XOw7+O6wwRyVDssbXPPcNhzcdgPFehjwVw01CmbzedyzGe5PHvP8+KtvRTAi3/rSCziOyDu1p4nmfh4rWwfo82Eh0tnyDUNbqxvMn5xHsHPdSlZjzIxYuu76LdSfEhLTMx2193Jnyl5qkNBN7AcVQ+l3S+zXNYbBvrO7v58uG57l5xbGJJQbnJGOdrDmeH422X3oH0T9NlbVTNtRxm9Ow6dc8HSVzfqwR2RxIvsO1qwdL2+bKbZN8JP5P+h5ggkq6hpFTNE8MY71ooi3NYg7PcbOdxFmje99YHQeH2Lo9awmJ4GpLHW82lczDxYa8B8Fzq+YMaDracxOt803ynla1vEXt/ytds5bexsTpfjbuHdf8c5+djXizgCN/wAWWJsTG+q1o8AL+3dZdrUTTYeX6uBazidifAfart0G0qrDYQvsO4B8Wyr7n81PdBTeqdyidfleSO1/Gx9hVmKd3hG3DoCIi9VnEREBERAREQEXwlfDIg9IsRmXg1KDYRajqtYzWoIr5QsPjmw2q6xgd1cEsrCd2SRwvex7TuCCOHAkbErjeD+kNhjf1zSHxsfbtttnYHWynM02vvouw9LqvNh9YO+kqv8A60i4/wBHGz1lPEKZrI4mRxxOqJ72MjImB7YYmdp9rjUkDXguiUjxaUet1bj32Id7WFpW3D0jePoeb7fELboOg8ehnnmmdyyQM/ZYCf3lZKHo/TM9WBni4vf/ABuKjalbcwRMwgYekbzqW+Yew+8kLTxOpFQ4GR78rRZrGmGwv6x1fue/uAC6JTUkY2ijHhGwfYpKLKPmt9gVfo0idwl3S5HG+Bu8Lnn8+SMj9kPAPms83S1zG5WxtY0bDPGxvk1twuo1DGHdrT4tafiFEVeFQO9aCE/9tnxAuuf+ek8+TvlzKbpZI7YNdyzuI/dt8VpyYtVP0jETAe7K32kte4q9Yh0NpH/3TmHvikkb7iS33KsYj0GnjJdSVl/8KqjDmnl1sYuP2R4q2tK14hGZmUXh2DSTVlIyrkbLFNUBj4x1h7IifJbM4iwOSxs0aErv8UQa0BoAAAAAFgABYAAbDkuDdHsVf+VKKnqIXQ1LKkPIBD43s9GmGeN4Oov4+OhXam15UhJLWfhkRNzFGSdyWNJPibLCK1ZG1ajMRPIfkmH6mL9hv3L5+SIfqYv9Nn3LIKlexOudsfAwfkaD6iL/AE2fcs1PSMjFmMawHfK0Nv42WQSL7dd1ED6iIugiIgIiICIiD4QvJjXtEGEwLGaZbSINJ1IVjdSFSKIIPEcIEsMsbrhskcjHEWuGvjcw2uCL2J3C5jQfJNVUeb0DE3sadTHLDmYXbatDnNJtbXLddnm9U+B+Ci2iyDn0eF43GNThs3i2ojPua0LcgmxZvr0FIf0Klzf4yrw1yyteuimMxfERvhsflWRfaFlbj9f/AOmt/wDMh+5XAPXrrEFNdj1edsNH/mQ/7VhkxHEj6uHQD9KsZ/8AlqvHWc15L0HPJPyy89mlw+Md75qiT+A/YsR6O4xJcPqqGEcDDTyykeHXMsuiOesZcg5/gHyYGKujrKmtmqalnq3Y1jB2XC2rnHKAT2RlXQG0RX2Adtvj9hUouCNbRlZG0pW8iDVbTLIIFmRB4Ea9AL6iAiIgIiICIiAiIgIiICIiAiLy91kHid9gR3rSyLORfdMi6MGRMiz5EyIMGVfbFZsiZEGGy+ZFnyJkQYMiZFnyJkQYWCxB7lINdcaLVyL1GbeC4Ngla/pvI+5Z37HwWmGKNpl1l9N/NPuT0380+5Y8i+Ftt1HcjL6b+afcvcVRmNrWWDIslO3teX3JEyNlERWOCIiAiIgIiICIiAiIgLG4XWRfLIMeVMqyWSyDHlTKslksgx5UyrJZLIMeVMqyWSyDHlXiV4aLuIA5rPZY5Y72IAJG19OFuHIoMTZRxsO0WjmQ6y9hwva4ve1rjcC9vGy8xU5BaSQSM9zzcQdOW6Np7PuA22utzcAkuNhawufggyRyA7EHfY9268Ne07OBuLjXhe1/C6+CAi1soDbgAX2ygD7V5NKctrj1Gt9h1K4PbnAEAkXOw4nyWvO5rxoQS0Xtm277kfjUraZGc5cbbAADuBJufb7ljNO6xFwG5crRr7Smh5i7IOZzb7nXa+g35/FZg4DcjXQczfYc9F4dAbnbVzT5NDffovL6W7bEAm7zuRo5xO412KaG01wOoNwvq1nRu0tYAC2hsNhra3DXReDDJ9IA27yeD7a213Z7F0biLzZEH//Z"/>
          <p:cNvSpPr>
            <a:spLocks noChangeAspect="1" noChangeArrowheads="1"/>
          </p:cNvSpPr>
          <p:nvPr/>
        </p:nvSpPr>
        <p:spPr bwMode="auto">
          <a:xfrm>
            <a:off x="155575" y="-944563"/>
            <a:ext cx="230505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9698" name="Picture 2" descr="http://corkandspoon.files.wordpress.com/2012/04/draining-the-carro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642918"/>
            <a:ext cx="3090672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2" grpId="0" animBg="1" autoUpdateAnimBg="0"/>
      <p:bldP spid="2052" grpId="1" animBg="1"/>
      <p:bldP spid="2053" grpId="0" animBg="1" autoUpdateAnimBg="0"/>
      <p:bldP spid="2054" grpId="0" animBg="1" autoUpdateAnimBg="0"/>
      <p:bldP spid="1536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91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(Children are given coloured cards to hold up to indicate answer)</vt:lpstr>
      <vt:lpstr>Using a tea bag</vt:lpstr>
      <vt:lpstr>Adding salt to cooking</vt:lpstr>
      <vt:lpstr>Warming fat in a pan</vt:lpstr>
      <vt:lpstr>Getting lumps out of flour</vt:lpstr>
      <vt:lpstr>Warming a frosted windscreen</vt:lpstr>
      <vt:lpstr>Putting sugar in tea</vt:lpstr>
      <vt:lpstr>Making coffee in a jug</vt:lpstr>
      <vt:lpstr>Draining vegetables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tea bag</dc:title>
  <dc:creator>Linda</dc:creator>
  <cp:lastModifiedBy>Gareth Pitchford</cp:lastModifiedBy>
  <cp:revision>3</cp:revision>
  <dcterms:created xsi:type="dcterms:W3CDTF">2013-01-22T18:40:25Z</dcterms:created>
  <dcterms:modified xsi:type="dcterms:W3CDTF">2013-01-23T10:23:41Z</dcterms:modified>
</cp:coreProperties>
</file>