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4" r:id="rId9"/>
    <p:sldId id="261" r:id="rId10"/>
    <p:sldId id="262" r:id="rId11"/>
    <p:sldId id="266" r:id="rId12"/>
    <p:sldId id="270" r:id="rId13"/>
    <p:sldId id="268" r:id="rId14"/>
    <p:sldId id="271" r:id="rId15"/>
    <p:sldId id="269" r:id="rId16"/>
    <p:sldId id="273" r:id="rId17"/>
    <p:sldId id="272" r:id="rId18"/>
    <p:sldId id="267" r:id="rId19"/>
  </p:sldIdLst>
  <p:sldSz cx="9144000" cy="6858000" type="screen4x3"/>
  <p:notesSz cx="6794500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E7"/>
    <a:srgbClr val="FFFF00"/>
    <a:srgbClr val="3366FF"/>
    <a:srgbClr val="FF9900"/>
    <a:srgbClr val="F94A27"/>
    <a:srgbClr val="FFFFCC"/>
    <a:srgbClr val="FF66FF"/>
    <a:srgbClr val="D5E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5" autoAdjust="0"/>
    <p:restoredTop sz="94673" autoAdjust="0"/>
  </p:normalViewPr>
  <p:slideViewPr>
    <p:cSldViewPr>
      <p:cViewPr varScale="1">
        <p:scale>
          <a:sx n="42" d="100"/>
          <a:sy n="42" d="100"/>
        </p:scale>
        <p:origin x="-653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08DED-6972-4348-969E-4A183E18F4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34155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5452F-ADF8-4D41-A996-817E7B399A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4034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A687C-D0C1-48CC-8E32-4295E64704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392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64150-9810-4E27-8EC9-F104C3F853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242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DE774-4696-4000-BF14-D73192EA70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71030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24DCE-2AA2-437E-9783-CB9B62FBEE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7762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61981-50FF-4D3A-9BDC-47F6191E3B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9162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CA480-4792-4303-B976-8714654CF4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457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62C6-97D8-4D23-9F0A-0211B83491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4213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61823-9BF9-487A-94FB-DE5449FAF8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3547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5946E-1E2D-4E24-ADCC-CC41D03BFC3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3589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D82F29-EB5E-4F7A-862D-54A18AF041C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76487"/>
          </a:xfrm>
        </p:spPr>
        <p:txBody>
          <a:bodyPr/>
          <a:lstStyle/>
          <a:p>
            <a:r>
              <a:rPr lang="en-GB" sz="1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Water</a:t>
            </a:r>
          </a:p>
        </p:txBody>
      </p:sp>
      <p:pic>
        <p:nvPicPr>
          <p:cNvPr id="2060" name="Picture 12" descr="j02395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636838"/>
            <a:ext cx="4130675" cy="404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fishing</a:t>
            </a:r>
          </a:p>
        </p:txBody>
      </p:sp>
      <p:pic>
        <p:nvPicPr>
          <p:cNvPr id="48132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5" descr="j01209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133600"/>
            <a:ext cx="4929188" cy="451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cycling</a:t>
            </a:r>
          </a:p>
        </p:txBody>
      </p:sp>
      <p:pic>
        <p:nvPicPr>
          <p:cNvPr id="52229" name="Picture 5" descr="j02956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520950"/>
            <a:ext cx="4824413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0" name="Picture 6" descr="CG3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29213"/>
            <a:ext cx="145256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driving</a:t>
            </a:r>
          </a:p>
        </p:txBody>
      </p:sp>
      <p:pic>
        <p:nvPicPr>
          <p:cNvPr id="56324" name="Picture 4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29213"/>
            <a:ext cx="145256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5" name="Picture 5" descr="j03570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206875" cy="405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sailing</a:t>
            </a:r>
          </a:p>
        </p:txBody>
      </p:sp>
      <p:pic>
        <p:nvPicPr>
          <p:cNvPr id="54277" name="Picture 5" descr="j03838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205038"/>
            <a:ext cx="4032250" cy="396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showering</a:t>
            </a:r>
          </a:p>
        </p:txBody>
      </p:sp>
      <p:pic>
        <p:nvPicPr>
          <p:cNvPr id="57348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49" name="Picture 5" descr="j03511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916113"/>
            <a:ext cx="325120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dog cleaning</a:t>
            </a:r>
          </a:p>
        </p:txBody>
      </p:sp>
      <p:pic>
        <p:nvPicPr>
          <p:cNvPr id="55300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01" name="Picture 5" descr="j03573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039938"/>
            <a:ext cx="46101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singing</a:t>
            </a:r>
          </a:p>
        </p:txBody>
      </p:sp>
      <p:pic>
        <p:nvPicPr>
          <p:cNvPr id="59395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29213"/>
            <a:ext cx="145256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7" name="Picture 5" descr="j02327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060575"/>
            <a:ext cx="3409950" cy="47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rowing</a:t>
            </a:r>
          </a:p>
        </p:txBody>
      </p:sp>
      <p:pic>
        <p:nvPicPr>
          <p:cNvPr id="58371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3" name="Picture 5" descr="j03326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060575"/>
            <a:ext cx="4432300" cy="361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teeth brushing</a:t>
            </a:r>
          </a:p>
        </p:txBody>
      </p:sp>
      <p:pic>
        <p:nvPicPr>
          <p:cNvPr id="53255" name="Picture 7" descr="bd0654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205038"/>
            <a:ext cx="4103688" cy="376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6" name="Picture 8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2376488"/>
          </a:xfrm>
        </p:spPr>
        <p:txBody>
          <a:bodyPr/>
          <a:lstStyle/>
          <a:p>
            <a:r>
              <a:rPr lang="en-GB" sz="1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What do we use water for?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drinking</a:t>
            </a:r>
          </a:p>
        </p:txBody>
      </p:sp>
      <p:pic>
        <p:nvPicPr>
          <p:cNvPr id="44037" name="Picture 5" descr="j01411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420938"/>
            <a:ext cx="4464050" cy="395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9" name="Picture 7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washing up</a:t>
            </a:r>
          </a:p>
        </p:txBody>
      </p:sp>
      <p:pic>
        <p:nvPicPr>
          <p:cNvPr id="45059" name="Picture 3" descr="j02901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565400"/>
            <a:ext cx="5761038" cy="38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3" name="Picture 7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dancing</a:t>
            </a:r>
          </a:p>
        </p:txBody>
      </p:sp>
      <p:pic>
        <p:nvPicPr>
          <p:cNvPr id="49157" name="Picture 5" descr="j0334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2420938"/>
            <a:ext cx="3441700" cy="433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8" name="Picture 6" descr="CG3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29213"/>
            <a:ext cx="145256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reading</a:t>
            </a:r>
          </a:p>
        </p:txBody>
      </p:sp>
      <p:pic>
        <p:nvPicPr>
          <p:cNvPr id="51205" name="Picture 5" descr="j03973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2205038"/>
            <a:ext cx="3684588" cy="433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6" name="Picture 6" descr="CG3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29213"/>
            <a:ext cx="145256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laundry</a:t>
            </a:r>
          </a:p>
        </p:txBody>
      </p:sp>
      <p:pic>
        <p:nvPicPr>
          <p:cNvPr id="46084" name="Picture 4" descr="j02330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349500"/>
            <a:ext cx="4678362" cy="41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5" name="Picture 5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swimming</a:t>
            </a:r>
          </a:p>
        </p:txBody>
      </p:sp>
      <p:pic>
        <p:nvPicPr>
          <p:cNvPr id="50180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1" name="Picture 5" descr="j02321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2133600"/>
            <a:ext cx="421005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376488"/>
          </a:xfrm>
        </p:spPr>
        <p:txBody>
          <a:bodyPr/>
          <a:lstStyle/>
          <a:p>
            <a:r>
              <a:rPr lang="en-GB" sz="9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bathing</a:t>
            </a:r>
          </a:p>
        </p:txBody>
      </p:sp>
      <p:pic>
        <p:nvPicPr>
          <p:cNvPr id="47108" name="Picture 4" descr="j01407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636838"/>
            <a:ext cx="5688013" cy="359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0" name="Picture 6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29225"/>
            <a:ext cx="1825625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27</Words>
  <Application>Microsoft Office PowerPoint</Application>
  <PresentationFormat>On-screen Show (4:3)</PresentationFormat>
  <Paragraphs>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Berlin Sans FB Demi</vt:lpstr>
      <vt:lpstr>Default Design</vt:lpstr>
      <vt:lpstr>Water</vt:lpstr>
      <vt:lpstr>What do we use water for?</vt:lpstr>
      <vt:lpstr>drinking</vt:lpstr>
      <vt:lpstr>washing up</vt:lpstr>
      <vt:lpstr>dancing</vt:lpstr>
      <vt:lpstr>reading</vt:lpstr>
      <vt:lpstr>laundry</vt:lpstr>
      <vt:lpstr>swimming</vt:lpstr>
      <vt:lpstr>bathing</vt:lpstr>
      <vt:lpstr>fishing</vt:lpstr>
      <vt:lpstr>cycling</vt:lpstr>
      <vt:lpstr>driving</vt:lpstr>
      <vt:lpstr>sailing</vt:lpstr>
      <vt:lpstr>showering</vt:lpstr>
      <vt:lpstr>dog cleaning</vt:lpstr>
      <vt:lpstr>singing</vt:lpstr>
      <vt:lpstr>rowing</vt:lpstr>
      <vt:lpstr>teeth brushing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Shapes</dc:title>
  <dc:creator>kleeds</dc:creator>
  <cp:lastModifiedBy>Teacher E-Solutions</cp:lastModifiedBy>
  <cp:revision>29</cp:revision>
  <dcterms:created xsi:type="dcterms:W3CDTF">2006-11-07T10:48:56Z</dcterms:created>
  <dcterms:modified xsi:type="dcterms:W3CDTF">2019-01-18T17:29:06Z</dcterms:modified>
</cp:coreProperties>
</file>