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sldIdLst>
    <p:sldId id="256" r:id="rId2"/>
    <p:sldId id="257" r:id="rId3"/>
    <p:sldId id="261" r:id="rId4"/>
    <p:sldId id="258" r:id="rId5"/>
    <p:sldId id="266" r:id="rId6"/>
    <p:sldId id="270" r:id="rId7"/>
    <p:sldId id="269" r:id="rId8"/>
    <p:sldId id="267" r:id="rId9"/>
    <p:sldId id="262" r:id="rId10"/>
    <p:sldId id="263" r:id="rId11"/>
    <p:sldId id="264" r:id="rId12"/>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Tahoma" pitchFamily="34" charset="0"/>
        <a:ea typeface="+mn-ea"/>
        <a:cs typeface="Arial" pitchFamily="34" charset="0"/>
      </a:defRPr>
    </a:lvl1pPr>
    <a:lvl2pPr marL="457200" algn="l" rtl="0" fontAlgn="base">
      <a:spcBef>
        <a:spcPct val="0"/>
      </a:spcBef>
      <a:spcAft>
        <a:spcPct val="0"/>
      </a:spcAft>
      <a:defRPr kern="1200">
        <a:solidFill>
          <a:schemeClr val="tx1"/>
        </a:solidFill>
        <a:latin typeface="Tahoma" pitchFamily="34" charset="0"/>
        <a:ea typeface="+mn-ea"/>
        <a:cs typeface="Arial" pitchFamily="34" charset="0"/>
      </a:defRPr>
    </a:lvl2pPr>
    <a:lvl3pPr marL="914400" algn="l" rtl="0" fontAlgn="base">
      <a:spcBef>
        <a:spcPct val="0"/>
      </a:spcBef>
      <a:spcAft>
        <a:spcPct val="0"/>
      </a:spcAft>
      <a:defRPr kern="1200">
        <a:solidFill>
          <a:schemeClr val="tx1"/>
        </a:solidFill>
        <a:latin typeface="Tahoma" pitchFamily="34" charset="0"/>
        <a:ea typeface="+mn-ea"/>
        <a:cs typeface="Arial" pitchFamily="34" charset="0"/>
      </a:defRPr>
    </a:lvl3pPr>
    <a:lvl4pPr marL="1371600" algn="l" rtl="0" fontAlgn="base">
      <a:spcBef>
        <a:spcPct val="0"/>
      </a:spcBef>
      <a:spcAft>
        <a:spcPct val="0"/>
      </a:spcAft>
      <a:defRPr kern="1200">
        <a:solidFill>
          <a:schemeClr val="tx1"/>
        </a:solidFill>
        <a:latin typeface="Tahoma" pitchFamily="34" charset="0"/>
        <a:ea typeface="+mn-ea"/>
        <a:cs typeface="Arial" pitchFamily="34" charset="0"/>
      </a:defRPr>
    </a:lvl4pPr>
    <a:lvl5pPr marL="1828800" algn="l" rtl="0" fontAlgn="base">
      <a:spcBef>
        <a:spcPct val="0"/>
      </a:spcBef>
      <a:spcAft>
        <a:spcPct val="0"/>
      </a:spcAft>
      <a:defRPr kern="1200">
        <a:solidFill>
          <a:schemeClr val="tx1"/>
        </a:solidFill>
        <a:latin typeface="Tahoma" pitchFamily="34" charset="0"/>
        <a:ea typeface="+mn-ea"/>
        <a:cs typeface="Arial" pitchFamily="34" charset="0"/>
      </a:defRPr>
    </a:lvl5pPr>
    <a:lvl6pPr marL="2286000" algn="l" defTabSz="914400" rtl="0" eaLnBrk="1" latinLnBrk="0" hangingPunct="1">
      <a:defRPr kern="1200">
        <a:solidFill>
          <a:schemeClr val="tx1"/>
        </a:solidFill>
        <a:latin typeface="Tahoma" pitchFamily="34" charset="0"/>
        <a:ea typeface="+mn-ea"/>
        <a:cs typeface="Arial" pitchFamily="34" charset="0"/>
      </a:defRPr>
    </a:lvl6pPr>
    <a:lvl7pPr marL="2743200" algn="l" defTabSz="914400" rtl="0" eaLnBrk="1" latinLnBrk="0" hangingPunct="1">
      <a:defRPr kern="1200">
        <a:solidFill>
          <a:schemeClr val="tx1"/>
        </a:solidFill>
        <a:latin typeface="Tahoma" pitchFamily="34" charset="0"/>
        <a:ea typeface="+mn-ea"/>
        <a:cs typeface="Arial" pitchFamily="34" charset="0"/>
      </a:defRPr>
    </a:lvl7pPr>
    <a:lvl8pPr marL="3200400" algn="l" defTabSz="914400" rtl="0" eaLnBrk="1" latinLnBrk="0" hangingPunct="1">
      <a:defRPr kern="1200">
        <a:solidFill>
          <a:schemeClr val="tx1"/>
        </a:solidFill>
        <a:latin typeface="Tahoma" pitchFamily="34" charset="0"/>
        <a:ea typeface="+mn-ea"/>
        <a:cs typeface="Arial" pitchFamily="34" charset="0"/>
      </a:defRPr>
    </a:lvl8pPr>
    <a:lvl9pPr marL="3657600" algn="l" defTabSz="914400" rtl="0" eaLnBrk="1" latinLnBrk="0" hangingPunct="1">
      <a:defRPr kern="1200">
        <a:solidFill>
          <a:schemeClr val="tx1"/>
        </a:solidFill>
        <a:latin typeface="Tahoma"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00"/>
    <a:srgbClr val="009900"/>
    <a:srgbClr val="FFFF66"/>
    <a:srgbClr val="99FF33"/>
    <a:srgbClr val="990033"/>
    <a:srgbClr val="FFFFFF"/>
    <a:srgbClr val="FF0000"/>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6626" name="Rectangle 2"/>
          <p:cNvSpPr>
            <a:spLocks noGrp="1" noChangeArrowheads="1"/>
          </p:cNvSpPr>
          <p:nvPr>
            <p:ph type="ctrTitle" sz="quarter"/>
          </p:nvPr>
        </p:nvSpPr>
        <p:spPr>
          <a:xfrm>
            <a:off x="685800" y="1676400"/>
            <a:ext cx="7772400" cy="1828800"/>
          </a:xfrm>
        </p:spPr>
        <p:txBody>
          <a:bodyPr/>
          <a:lstStyle>
            <a:lvl1pPr>
              <a:defRPr/>
            </a:lvl1pPr>
          </a:lstStyle>
          <a:p>
            <a:pPr lvl="0"/>
            <a:r>
              <a:rPr lang="en-GB" noProof="0" smtClean="0"/>
              <a:t>Click to edit Master title style</a:t>
            </a:r>
          </a:p>
        </p:txBody>
      </p:sp>
      <p:sp>
        <p:nvSpPr>
          <p:cNvPr id="26627"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GB" noProof="0" smtClean="0"/>
              <a:t>Click to edit Master subtitle style</a:t>
            </a:r>
          </a:p>
        </p:txBody>
      </p:sp>
      <p:sp>
        <p:nvSpPr>
          <p:cNvPr id="26628" name="Rectangle 4"/>
          <p:cNvSpPr>
            <a:spLocks noGrp="1" noChangeArrowheads="1"/>
          </p:cNvSpPr>
          <p:nvPr>
            <p:ph type="dt" sz="quarter" idx="2"/>
          </p:nvPr>
        </p:nvSpPr>
        <p:spPr/>
        <p:txBody>
          <a:bodyPr/>
          <a:lstStyle>
            <a:lvl1pPr>
              <a:defRPr/>
            </a:lvl1pPr>
          </a:lstStyle>
          <a:p>
            <a:endParaRPr lang="en-GB"/>
          </a:p>
        </p:txBody>
      </p:sp>
      <p:sp>
        <p:nvSpPr>
          <p:cNvPr id="26629" name="Rectangle 5"/>
          <p:cNvSpPr>
            <a:spLocks noGrp="1" noChangeArrowheads="1"/>
          </p:cNvSpPr>
          <p:nvPr>
            <p:ph type="ftr" sz="quarter" idx="3"/>
          </p:nvPr>
        </p:nvSpPr>
        <p:spPr/>
        <p:txBody>
          <a:bodyPr/>
          <a:lstStyle>
            <a:lvl1pPr>
              <a:defRPr/>
            </a:lvl1pPr>
          </a:lstStyle>
          <a:p>
            <a:endParaRPr lang="en-GB"/>
          </a:p>
        </p:txBody>
      </p:sp>
      <p:sp>
        <p:nvSpPr>
          <p:cNvPr id="26630" name="Rectangle 6"/>
          <p:cNvSpPr>
            <a:spLocks noGrp="1" noChangeArrowheads="1"/>
          </p:cNvSpPr>
          <p:nvPr>
            <p:ph type="sldNum" sz="quarter" idx="4"/>
          </p:nvPr>
        </p:nvSpPr>
        <p:spPr/>
        <p:txBody>
          <a:bodyPr/>
          <a:lstStyle>
            <a:lvl1pPr>
              <a:defRPr/>
            </a:lvl1pPr>
          </a:lstStyle>
          <a:p>
            <a:fld id="{67E3F556-850F-4EFB-88BB-1FF656AABE84}"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FCDBB4EE-F534-494C-9550-9760011EBC8A}" type="slidenum">
              <a:rPr lang="en-GB"/>
              <a:pPr/>
              <a:t>‹#›</a:t>
            </a:fld>
            <a:endParaRPr lang="en-GB"/>
          </a:p>
        </p:txBody>
      </p:sp>
    </p:spTree>
    <p:extLst>
      <p:ext uri="{BB962C8B-B14F-4D97-AF65-F5344CB8AC3E}">
        <p14:creationId xmlns:p14="http://schemas.microsoft.com/office/powerpoint/2010/main" val="4056717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9EAAD723-E541-4F81-B4C4-B4C60B96B865}" type="slidenum">
              <a:rPr lang="en-GB"/>
              <a:pPr/>
              <a:t>‹#›</a:t>
            </a:fld>
            <a:endParaRPr lang="en-GB"/>
          </a:p>
        </p:txBody>
      </p:sp>
    </p:spTree>
    <p:extLst>
      <p:ext uri="{BB962C8B-B14F-4D97-AF65-F5344CB8AC3E}">
        <p14:creationId xmlns:p14="http://schemas.microsoft.com/office/powerpoint/2010/main" val="270392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03F3851-F52B-496C-AE17-99D5DEEC80E4}" type="slidenum">
              <a:rPr lang="en-GB"/>
              <a:pPr/>
              <a:t>‹#›</a:t>
            </a:fld>
            <a:endParaRPr lang="en-GB"/>
          </a:p>
        </p:txBody>
      </p:sp>
    </p:spTree>
    <p:extLst>
      <p:ext uri="{BB962C8B-B14F-4D97-AF65-F5344CB8AC3E}">
        <p14:creationId xmlns:p14="http://schemas.microsoft.com/office/powerpoint/2010/main" val="1832043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F42E30CA-F1B1-47FE-BDE0-9D08F0CFB3D7}" type="slidenum">
              <a:rPr lang="en-GB"/>
              <a:pPr/>
              <a:t>‹#›</a:t>
            </a:fld>
            <a:endParaRPr lang="en-GB"/>
          </a:p>
        </p:txBody>
      </p:sp>
    </p:spTree>
    <p:extLst>
      <p:ext uri="{BB962C8B-B14F-4D97-AF65-F5344CB8AC3E}">
        <p14:creationId xmlns:p14="http://schemas.microsoft.com/office/powerpoint/2010/main" val="1262233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51E743B1-AF21-4535-8189-825C5B53327A}" type="slidenum">
              <a:rPr lang="en-GB"/>
              <a:pPr/>
              <a:t>‹#›</a:t>
            </a:fld>
            <a:endParaRPr lang="en-GB"/>
          </a:p>
        </p:txBody>
      </p:sp>
    </p:spTree>
    <p:extLst>
      <p:ext uri="{BB962C8B-B14F-4D97-AF65-F5344CB8AC3E}">
        <p14:creationId xmlns:p14="http://schemas.microsoft.com/office/powerpoint/2010/main" val="1588823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95E51FA5-D1E6-4122-AECE-E8EBA31BE3D3}" type="slidenum">
              <a:rPr lang="en-GB"/>
              <a:pPr/>
              <a:t>‹#›</a:t>
            </a:fld>
            <a:endParaRPr lang="en-GB"/>
          </a:p>
        </p:txBody>
      </p:sp>
    </p:spTree>
    <p:extLst>
      <p:ext uri="{BB962C8B-B14F-4D97-AF65-F5344CB8AC3E}">
        <p14:creationId xmlns:p14="http://schemas.microsoft.com/office/powerpoint/2010/main" val="4006354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D89B7608-0B5D-4167-859F-09DF5018CC71}" type="slidenum">
              <a:rPr lang="en-GB"/>
              <a:pPr/>
              <a:t>‹#›</a:t>
            </a:fld>
            <a:endParaRPr lang="en-GB"/>
          </a:p>
        </p:txBody>
      </p:sp>
    </p:spTree>
    <p:extLst>
      <p:ext uri="{BB962C8B-B14F-4D97-AF65-F5344CB8AC3E}">
        <p14:creationId xmlns:p14="http://schemas.microsoft.com/office/powerpoint/2010/main" val="556091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F2AD1017-16AD-4050-B1C5-3274E5B9AEBF}" type="slidenum">
              <a:rPr lang="en-GB"/>
              <a:pPr/>
              <a:t>‹#›</a:t>
            </a:fld>
            <a:endParaRPr lang="en-GB"/>
          </a:p>
        </p:txBody>
      </p:sp>
    </p:spTree>
    <p:extLst>
      <p:ext uri="{BB962C8B-B14F-4D97-AF65-F5344CB8AC3E}">
        <p14:creationId xmlns:p14="http://schemas.microsoft.com/office/powerpoint/2010/main" val="3105832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EB8FFDB1-39FF-4B6E-87F9-B12A082B67A3}" type="slidenum">
              <a:rPr lang="en-GB"/>
              <a:pPr/>
              <a:t>‹#›</a:t>
            </a:fld>
            <a:endParaRPr lang="en-GB"/>
          </a:p>
        </p:txBody>
      </p:sp>
    </p:spTree>
    <p:extLst>
      <p:ext uri="{BB962C8B-B14F-4D97-AF65-F5344CB8AC3E}">
        <p14:creationId xmlns:p14="http://schemas.microsoft.com/office/powerpoint/2010/main" val="1140806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90F701A7-76F3-4DBC-AB3D-ACC05579BED8}" type="slidenum">
              <a:rPr lang="en-GB"/>
              <a:pPr/>
              <a:t>‹#›</a:t>
            </a:fld>
            <a:endParaRPr lang="en-GB"/>
          </a:p>
        </p:txBody>
      </p:sp>
    </p:spTree>
    <p:extLst>
      <p:ext uri="{BB962C8B-B14F-4D97-AF65-F5344CB8AC3E}">
        <p14:creationId xmlns:p14="http://schemas.microsoft.com/office/powerpoint/2010/main" val="3505417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bwMode="auto">
          <a:xfrm>
            <a:off x="457200" y="3810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25603" name="Rectangle 3"/>
          <p:cNvSpPr>
            <a:spLocks noGrp="1" noChangeArrowheads="1"/>
          </p:cNvSpPr>
          <p:nvPr>
            <p:ph type="body" idx="1"/>
          </p:nvPr>
        </p:nvSpPr>
        <p:spPr bwMode="auto">
          <a:xfrm>
            <a:off x="457200" y="1981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560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pitchFamily="34" charset="0"/>
              </a:defRPr>
            </a:lvl1pPr>
          </a:lstStyle>
          <a:p>
            <a:endParaRPr lang="en-GB"/>
          </a:p>
        </p:txBody>
      </p:sp>
      <p:sp>
        <p:nvSpPr>
          <p:cNvPr id="2560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pitchFamily="34" charset="0"/>
              </a:defRPr>
            </a:lvl1pPr>
          </a:lstStyle>
          <a:p>
            <a:endParaRPr lang="en-GB"/>
          </a:p>
        </p:txBody>
      </p:sp>
      <p:sp>
        <p:nvSpPr>
          <p:cNvPr id="2560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itchFamily="34" charset="0"/>
              </a:defRPr>
            </a:lvl1pPr>
          </a:lstStyle>
          <a:p>
            <a:fld id="{F6266B19-392A-4BDF-80FA-8E2C5C8DD21B}"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pitchFamily="34"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23850" y="1989138"/>
            <a:ext cx="8569325" cy="2808287"/>
          </a:xfrm>
        </p:spPr>
        <p:txBody>
          <a:bodyPr/>
          <a:lstStyle/>
          <a:p>
            <a:r>
              <a:rPr lang="en-GB" sz="7200" b="1">
                <a:solidFill>
                  <a:srgbClr val="FFFF00"/>
                </a:solidFill>
              </a:rPr>
              <a:t>Using</a:t>
            </a:r>
            <a:br>
              <a:rPr lang="en-GB" sz="7200" b="1">
                <a:solidFill>
                  <a:srgbClr val="FFFF00"/>
                </a:solidFill>
              </a:rPr>
            </a:br>
            <a:r>
              <a:rPr lang="en-GB" sz="7200" b="1">
                <a:solidFill>
                  <a:srgbClr val="FFFF00"/>
                </a:solidFill>
              </a:rPr>
              <a:t>Speech Marks</a:t>
            </a:r>
            <a:r>
              <a:rPr lang="en-GB" sz="7200">
                <a:solidFill>
                  <a:srgbClr val="FFFF00"/>
                </a:solidFill>
              </a:rPr>
              <a:t> </a:t>
            </a:r>
          </a:p>
        </p:txBody>
      </p:sp>
      <p:pic>
        <p:nvPicPr>
          <p:cNvPr id="2053" name="Picture 5" descr="Mouth - (Mouth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2412692">
            <a:off x="539750" y="2276475"/>
            <a:ext cx="1133475" cy="858838"/>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Mouth - (Mouth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8872351" flipH="1">
            <a:off x="7451725" y="2349500"/>
            <a:ext cx="1171575" cy="835025"/>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9" descr="Mouth 2 - (Mouth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2725941">
            <a:off x="7164387" y="1773238"/>
            <a:ext cx="1008063" cy="763588"/>
          </a:xfrm>
          <a:prstGeom prst="rect">
            <a:avLst/>
          </a:prstGeom>
          <a:noFill/>
          <a:extLst>
            <a:ext uri="{909E8E84-426E-40DD-AFC4-6F175D3DCCD1}">
              <a14:hiddenFill xmlns:a14="http://schemas.microsoft.com/office/drawing/2010/main">
                <a:solidFill>
                  <a:srgbClr val="FFFFFF"/>
                </a:solidFill>
              </a14:hiddenFill>
            </a:ext>
          </a:extLst>
        </p:spPr>
      </p:pic>
      <p:pic>
        <p:nvPicPr>
          <p:cNvPr id="2059" name="Picture 11" descr="Mouth 2 - (Mouth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2418506" flipH="1">
            <a:off x="900113" y="1700213"/>
            <a:ext cx="1006475" cy="7397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770" decel="100000"/>
                                        <p:tgtEl>
                                          <p:spTgt spid="2050"/>
                                        </p:tgtEl>
                                      </p:cBhvr>
                                    </p:animEffect>
                                    <p:animScale>
                                      <p:cBhvr>
                                        <p:cTn id="8" dur="770" decel="100000"/>
                                        <p:tgtEl>
                                          <p:spTgt spid="2050"/>
                                        </p:tgtEl>
                                      </p:cBhvr>
                                      <p:from x="10000" y="10000"/>
                                      <p:to x="200000" y="450000"/>
                                    </p:animScale>
                                    <p:animScale>
                                      <p:cBhvr>
                                        <p:cTn id="9" dur="1230" accel="100000" fill="hold">
                                          <p:stCondLst>
                                            <p:cond delay="770"/>
                                          </p:stCondLst>
                                        </p:cTn>
                                        <p:tgtEl>
                                          <p:spTgt spid="2050"/>
                                        </p:tgtEl>
                                      </p:cBhvr>
                                      <p:from x="200000" y="450000"/>
                                      <p:to x="100000" y="100000"/>
                                    </p:animScale>
                                    <p:set>
                                      <p:cBhvr>
                                        <p:cTn id="10" dur="770" fill="hold"/>
                                        <p:tgtEl>
                                          <p:spTgt spid="2050"/>
                                        </p:tgtEl>
                                        <p:attrNameLst>
                                          <p:attrName>ppt_x</p:attrName>
                                        </p:attrNameLst>
                                      </p:cBhvr>
                                      <p:to>
                                        <p:strVal val="(0.5)"/>
                                      </p:to>
                                    </p:set>
                                    <p:anim from="(0.5)" to="(#ppt_x)" calcmode="lin" valueType="num">
                                      <p:cBhvr>
                                        <p:cTn id="11" dur="1230" accel="100000" fill="hold">
                                          <p:stCondLst>
                                            <p:cond delay="770"/>
                                          </p:stCondLst>
                                        </p:cTn>
                                        <p:tgtEl>
                                          <p:spTgt spid="2050"/>
                                        </p:tgtEl>
                                        <p:attrNameLst>
                                          <p:attrName>ppt_x</p:attrName>
                                        </p:attrNameLst>
                                      </p:cBhvr>
                                    </p:anim>
                                    <p:set>
                                      <p:cBhvr>
                                        <p:cTn id="12" dur="770" fill="hold"/>
                                        <p:tgtEl>
                                          <p:spTgt spid="2050"/>
                                        </p:tgtEl>
                                        <p:attrNameLst>
                                          <p:attrName>ppt_y</p:attrName>
                                        </p:attrNameLst>
                                      </p:cBhvr>
                                      <p:to>
                                        <p:strVal val="(#ppt_y+0.4)"/>
                                      </p:to>
                                    </p:set>
                                    <p:anim from="(#ppt_y+0.4)" to="(#ppt_y)" calcmode="lin" valueType="num">
                                      <p:cBhvr>
                                        <p:cTn id="13" dur="1230" accel="100000" fill="hold">
                                          <p:stCondLst>
                                            <p:cond delay="770"/>
                                          </p:stCondLst>
                                        </p:cTn>
                                        <p:tgtEl>
                                          <p:spTgt spid="2050"/>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Rectangle 5"/>
          <p:cNvSpPr>
            <a:spLocks noGrp="1" noChangeArrowheads="1"/>
          </p:cNvSpPr>
          <p:nvPr>
            <p:ph type="body" idx="1"/>
          </p:nvPr>
        </p:nvSpPr>
        <p:spPr>
          <a:xfrm>
            <a:off x="468313" y="1989138"/>
            <a:ext cx="8229600" cy="4608512"/>
          </a:xfrm>
          <a:noFill/>
          <a:ln/>
        </p:spPr>
        <p:txBody>
          <a:bodyPr/>
          <a:lstStyle/>
          <a:p>
            <a:pPr>
              <a:buFont typeface="Wingdings" pitchFamily="2" charset="2"/>
              <a:buNone/>
            </a:pPr>
            <a:r>
              <a:rPr lang="en-GB" sz="2800"/>
              <a:t>  Bodget and Brown looked hard at the chimney. It was leaning a very long way over.</a:t>
            </a:r>
            <a:br>
              <a:rPr lang="en-GB" sz="2800"/>
            </a:br>
            <a:r>
              <a:rPr lang="en-GB" sz="2800">
                <a:solidFill>
                  <a:srgbClr val="FF0000"/>
                </a:solidFill>
              </a:rPr>
              <a:t>"</a:t>
            </a:r>
            <a:r>
              <a:rPr lang="en-GB" sz="2800"/>
              <a:t>It will have to be pulled down</a:t>
            </a:r>
            <a:r>
              <a:rPr lang="en-GB" sz="2800">
                <a:solidFill>
                  <a:srgbClr val="FF0000"/>
                </a:solidFill>
              </a:rPr>
              <a:t>,"</a:t>
            </a:r>
            <a:r>
              <a:rPr lang="en-GB" sz="2800"/>
              <a:t> said Bodget, as he and the constable looked up at the chimney. </a:t>
            </a:r>
            <a:br>
              <a:rPr lang="en-GB" sz="2800"/>
            </a:br>
            <a:r>
              <a:rPr lang="en-GB" sz="2800">
                <a:solidFill>
                  <a:srgbClr val="FF0000"/>
                </a:solidFill>
              </a:rPr>
              <a:t>"</a:t>
            </a:r>
            <a:r>
              <a:rPr lang="en-GB" sz="2800"/>
              <a:t>It can not be left in that state</a:t>
            </a:r>
            <a:r>
              <a:rPr lang="en-GB" sz="2800">
                <a:solidFill>
                  <a:srgbClr val="FF0000"/>
                </a:solidFill>
              </a:rPr>
              <a:t>,"</a:t>
            </a:r>
            <a:r>
              <a:rPr lang="en-GB" sz="2800"/>
              <a:t> said the constable. </a:t>
            </a:r>
            <a:r>
              <a:rPr lang="en-GB" sz="2800">
                <a:solidFill>
                  <a:srgbClr val="FF0000"/>
                </a:solidFill>
              </a:rPr>
              <a:t>"</a:t>
            </a:r>
            <a:r>
              <a:rPr lang="en-GB" sz="2800"/>
              <a:t>You had better get started. I have told Mrs. Worth about it</a:t>
            </a:r>
            <a:r>
              <a:rPr lang="en-GB" sz="2800">
                <a:solidFill>
                  <a:srgbClr val="FF0000"/>
                </a:solidFill>
              </a:rPr>
              <a:t>."</a:t>
            </a:r>
            <a:r>
              <a:rPr lang="en-GB" sz="2800"/>
              <a:t/>
            </a:r>
            <a:br>
              <a:rPr lang="en-GB" sz="2800"/>
            </a:br>
            <a:r>
              <a:rPr lang="en-GB" sz="2800">
                <a:solidFill>
                  <a:srgbClr val="FF0000"/>
                </a:solidFill>
              </a:rPr>
              <a:t>"</a:t>
            </a:r>
            <a:r>
              <a:rPr lang="en-GB" sz="2800"/>
              <a:t>We will go and get some ladders and scaffolding from the lorry</a:t>
            </a:r>
            <a:r>
              <a:rPr lang="en-GB" sz="2800">
                <a:solidFill>
                  <a:srgbClr val="FF0000"/>
                </a:solidFill>
              </a:rPr>
              <a:t>,"</a:t>
            </a:r>
            <a:r>
              <a:rPr lang="en-GB" sz="2800"/>
              <a:t> said Bodget and off he went. </a:t>
            </a:r>
          </a:p>
        </p:txBody>
      </p:sp>
      <p:sp>
        <p:nvSpPr>
          <p:cNvPr id="13318" name="AutoShape 6"/>
          <p:cNvSpPr>
            <a:spLocks noChangeArrowheads="1"/>
          </p:cNvSpPr>
          <p:nvPr/>
        </p:nvSpPr>
        <p:spPr bwMode="auto">
          <a:xfrm rot="5602340" flipV="1">
            <a:off x="575469" y="2743994"/>
            <a:ext cx="503238" cy="43180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799 w 21600"/>
              <a:gd name="T5" fmla="*/ 0 h 21600"/>
              <a:gd name="T6" fmla="*/ 2700 w 21600"/>
              <a:gd name="T7" fmla="*/ 10800 h 21600"/>
              <a:gd name="T8" fmla="*/ 10799 w 21600"/>
              <a:gd name="T9" fmla="*/ 540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9" name="AutoShape 7"/>
          <p:cNvSpPr>
            <a:spLocks noChangeArrowheads="1"/>
          </p:cNvSpPr>
          <p:nvPr/>
        </p:nvSpPr>
        <p:spPr bwMode="auto">
          <a:xfrm rot="5602340" flipV="1">
            <a:off x="575469" y="3609182"/>
            <a:ext cx="503237" cy="43180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799 w 21600"/>
              <a:gd name="T5" fmla="*/ 0 h 21600"/>
              <a:gd name="T6" fmla="*/ 2700 w 21600"/>
              <a:gd name="T7" fmla="*/ 10800 h 21600"/>
              <a:gd name="T8" fmla="*/ 10799 w 21600"/>
              <a:gd name="T9" fmla="*/ 540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0" name="AutoShape 8"/>
          <p:cNvSpPr>
            <a:spLocks noChangeArrowheads="1"/>
          </p:cNvSpPr>
          <p:nvPr/>
        </p:nvSpPr>
        <p:spPr bwMode="auto">
          <a:xfrm rot="5602340" flipV="1">
            <a:off x="575469" y="4833144"/>
            <a:ext cx="503238" cy="43180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799 w 21600"/>
              <a:gd name="T5" fmla="*/ 0 h 21600"/>
              <a:gd name="T6" fmla="*/ 2700 w 21600"/>
              <a:gd name="T7" fmla="*/ 10800 h 21600"/>
              <a:gd name="T8" fmla="*/ 10799 w 21600"/>
              <a:gd name="T9" fmla="*/ 540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1" name="Rectangle 9"/>
          <p:cNvSpPr>
            <a:spLocks noGrp="1" noChangeArrowheads="1"/>
          </p:cNvSpPr>
          <p:nvPr>
            <p:ph type="title"/>
          </p:nvPr>
        </p:nvSpPr>
        <p:spPr>
          <a:xfrm>
            <a:off x="611188" y="549275"/>
            <a:ext cx="7921625" cy="1295400"/>
          </a:xfrm>
          <a:noFill/>
          <a:ln/>
        </p:spPr>
        <p:txBody>
          <a:bodyPr/>
          <a:lstStyle/>
          <a:p>
            <a:r>
              <a:rPr lang="en-GB" sz="4000" b="1"/>
              <a:t>Now, check your dialogue punctuation: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3321"/>
                                        </p:tgtEl>
                                        <p:attrNameLst>
                                          <p:attrName>style.visibility</p:attrName>
                                        </p:attrNameLst>
                                      </p:cBhvr>
                                      <p:to>
                                        <p:strVal val="visible"/>
                                      </p:to>
                                    </p:set>
                                    <p:animEffect transition="in" filter="slide(fromBottom)">
                                      <p:cBhvr>
                                        <p:cTn id="7" dur="500"/>
                                        <p:tgtEl>
                                          <p:spTgt spid="1332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3317">
                                            <p:txEl>
                                              <p:pRg st="0" end="0"/>
                                            </p:txEl>
                                          </p:spTgt>
                                        </p:tgtEl>
                                        <p:attrNameLst>
                                          <p:attrName>style.visibility</p:attrName>
                                        </p:attrNameLst>
                                      </p:cBhvr>
                                      <p:to>
                                        <p:strVal val="visible"/>
                                      </p:to>
                                    </p:set>
                                    <p:anim calcmode="lin" valueType="num">
                                      <p:cBhvr>
                                        <p:cTn id="12" dur="500" fill="hold"/>
                                        <p:tgtEl>
                                          <p:spTgt spid="13317">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13317">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13317">
                                            <p:txEl>
                                              <p:pRg st="0" end="0"/>
                                            </p:txEl>
                                          </p:spTgt>
                                        </p:tgtEl>
                                      </p:cBhvr>
                                    </p:animEffect>
                                  </p:childTnLst>
                                </p:cTn>
                              </p:par>
                            </p:childTnLst>
                          </p:cTn>
                        </p:par>
                        <p:par>
                          <p:cTn id="15" fill="hold" nodeType="afterGroup">
                            <p:stCondLst>
                              <p:cond delay="500"/>
                            </p:stCondLst>
                            <p:childTnLst>
                              <p:par>
                                <p:cTn id="16" presetID="53" presetClass="entr" presetSubtype="0" fill="hold" grpId="0" nodeType="afterEffect">
                                  <p:stCondLst>
                                    <p:cond delay="0"/>
                                  </p:stCondLst>
                                  <p:childTnLst>
                                    <p:set>
                                      <p:cBhvr>
                                        <p:cTn id="17" dur="1" fill="hold">
                                          <p:stCondLst>
                                            <p:cond delay="0"/>
                                          </p:stCondLst>
                                        </p:cTn>
                                        <p:tgtEl>
                                          <p:spTgt spid="13318"/>
                                        </p:tgtEl>
                                        <p:attrNameLst>
                                          <p:attrName>style.visibility</p:attrName>
                                        </p:attrNameLst>
                                      </p:cBhvr>
                                      <p:to>
                                        <p:strVal val="visible"/>
                                      </p:to>
                                    </p:set>
                                    <p:anim calcmode="lin" valueType="num">
                                      <p:cBhvr>
                                        <p:cTn id="18" dur="500" fill="hold"/>
                                        <p:tgtEl>
                                          <p:spTgt spid="13318"/>
                                        </p:tgtEl>
                                        <p:attrNameLst>
                                          <p:attrName>ppt_w</p:attrName>
                                        </p:attrNameLst>
                                      </p:cBhvr>
                                      <p:tavLst>
                                        <p:tav tm="0">
                                          <p:val>
                                            <p:fltVal val="0"/>
                                          </p:val>
                                        </p:tav>
                                        <p:tav tm="100000">
                                          <p:val>
                                            <p:strVal val="#ppt_w"/>
                                          </p:val>
                                        </p:tav>
                                      </p:tavLst>
                                    </p:anim>
                                    <p:anim calcmode="lin" valueType="num">
                                      <p:cBhvr>
                                        <p:cTn id="19" dur="500" fill="hold"/>
                                        <p:tgtEl>
                                          <p:spTgt spid="13318"/>
                                        </p:tgtEl>
                                        <p:attrNameLst>
                                          <p:attrName>ppt_h</p:attrName>
                                        </p:attrNameLst>
                                      </p:cBhvr>
                                      <p:tavLst>
                                        <p:tav tm="0">
                                          <p:val>
                                            <p:fltVal val="0"/>
                                          </p:val>
                                        </p:tav>
                                        <p:tav tm="100000">
                                          <p:val>
                                            <p:strVal val="#ppt_h"/>
                                          </p:val>
                                        </p:tav>
                                      </p:tavLst>
                                    </p:anim>
                                    <p:animEffect transition="in" filter="fade">
                                      <p:cBhvr>
                                        <p:cTn id="20" dur="500"/>
                                        <p:tgtEl>
                                          <p:spTgt spid="13318"/>
                                        </p:tgtEl>
                                      </p:cBhvr>
                                    </p:animEffect>
                                  </p:childTnLst>
                                </p:cTn>
                              </p:par>
                            </p:childTnLst>
                          </p:cTn>
                        </p:par>
                        <p:par>
                          <p:cTn id="21" fill="hold" nodeType="afterGroup">
                            <p:stCondLst>
                              <p:cond delay="1000"/>
                            </p:stCondLst>
                            <p:childTnLst>
                              <p:par>
                                <p:cTn id="22" presetID="53" presetClass="entr" presetSubtype="0" fill="hold" grpId="0" nodeType="afterEffect">
                                  <p:stCondLst>
                                    <p:cond delay="0"/>
                                  </p:stCondLst>
                                  <p:childTnLst>
                                    <p:set>
                                      <p:cBhvr>
                                        <p:cTn id="23" dur="1" fill="hold">
                                          <p:stCondLst>
                                            <p:cond delay="0"/>
                                          </p:stCondLst>
                                        </p:cTn>
                                        <p:tgtEl>
                                          <p:spTgt spid="13319"/>
                                        </p:tgtEl>
                                        <p:attrNameLst>
                                          <p:attrName>style.visibility</p:attrName>
                                        </p:attrNameLst>
                                      </p:cBhvr>
                                      <p:to>
                                        <p:strVal val="visible"/>
                                      </p:to>
                                    </p:set>
                                    <p:anim calcmode="lin" valueType="num">
                                      <p:cBhvr>
                                        <p:cTn id="24" dur="500" fill="hold"/>
                                        <p:tgtEl>
                                          <p:spTgt spid="13319"/>
                                        </p:tgtEl>
                                        <p:attrNameLst>
                                          <p:attrName>ppt_w</p:attrName>
                                        </p:attrNameLst>
                                      </p:cBhvr>
                                      <p:tavLst>
                                        <p:tav tm="0">
                                          <p:val>
                                            <p:fltVal val="0"/>
                                          </p:val>
                                        </p:tav>
                                        <p:tav tm="100000">
                                          <p:val>
                                            <p:strVal val="#ppt_w"/>
                                          </p:val>
                                        </p:tav>
                                      </p:tavLst>
                                    </p:anim>
                                    <p:anim calcmode="lin" valueType="num">
                                      <p:cBhvr>
                                        <p:cTn id="25" dur="500" fill="hold"/>
                                        <p:tgtEl>
                                          <p:spTgt spid="13319"/>
                                        </p:tgtEl>
                                        <p:attrNameLst>
                                          <p:attrName>ppt_h</p:attrName>
                                        </p:attrNameLst>
                                      </p:cBhvr>
                                      <p:tavLst>
                                        <p:tav tm="0">
                                          <p:val>
                                            <p:fltVal val="0"/>
                                          </p:val>
                                        </p:tav>
                                        <p:tav tm="100000">
                                          <p:val>
                                            <p:strVal val="#ppt_h"/>
                                          </p:val>
                                        </p:tav>
                                      </p:tavLst>
                                    </p:anim>
                                    <p:animEffect transition="in" filter="fade">
                                      <p:cBhvr>
                                        <p:cTn id="26" dur="500"/>
                                        <p:tgtEl>
                                          <p:spTgt spid="13319"/>
                                        </p:tgtEl>
                                      </p:cBhvr>
                                    </p:animEffect>
                                  </p:childTnLst>
                                </p:cTn>
                              </p:par>
                            </p:childTnLst>
                          </p:cTn>
                        </p:par>
                        <p:par>
                          <p:cTn id="27" fill="hold" nodeType="afterGroup">
                            <p:stCondLst>
                              <p:cond delay="1500"/>
                            </p:stCondLst>
                            <p:childTnLst>
                              <p:par>
                                <p:cTn id="28" presetID="53" presetClass="entr" presetSubtype="0" fill="hold" grpId="0" nodeType="afterEffect">
                                  <p:stCondLst>
                                    <p:cond delay="0"/>
                                  </p:stCondLst>
                                  <p:childTnLst>
                                    <p:set>
                                      <p:cBhvr>
                                        <p:cTn id="29" dur="1" fill="hold">
                                          <p:stCondLst>
                                            <p:cond delay="0"/>
                                          </p:stCondLst>
                                        </p:cTn>
                                        <p:tgtEl>
                                          <p:spTgt spid="13320"/>
                                        </p:tgtEl>
                                        <p:attrNameLst>
                                          <p:attrName>style.visibility</p:attrName>
                                        </p:attrNameLst>
                                      </p:cBhvr>
                                      <p:to>
                                        <p:strVal val="visible"/>
                                      </p:to>
                                    </p:set>
                                    <p:anim calcmode="lin" valueType="num">
                                      <p:cBhvr>
                                        <p:cTn id="30" dur="500" fill="hold"/>
                                        <p:tgtEl>
                                          <p:spTgt spid="13320"/>
                                        </p:tgtEl>
                                        <p:attrNameLst>
                                          <p:attrName>ppt_w</p:attrName>
                                        </p:attrNameLst>
                                      </p:cBhvr>
                                      <p:tavLst>
                                        <p:tav tm="0">
                                          <p:val>
                                            <p:fltVal val="0"/>
                                          </p:val>
                                        </p:tav>
                                        <p:tav tm="100000">
                                          <p:val>
                                            <p:strVal val="#ppt_w"/>
                                          </p:val>
                                        </p:tav>
                                      </p:tavLst>
                                    </p:anim>
                                    <p:anim calcmode="lin" valueType="num">
                                      <p:cBhvr>
                                        <p:cTn id="31" dur="500" fill="hold"/>
                                        <p:tgtEl>
                                          <p:spTgt spid="13320"/>
                                        </p:tgtEl>
                                        <p:attrNameLst>
                                          <p:attrName>ppt_h</p:attrName>
                                        </p:attrNameLst>
                                      </p:cBhvr>
                                      <p:tavLst>
                                        <p:tav tm="0">
                                          <p:val>
                                            <p:fltVal val="0"/>
                                          </p:val>
                                        </p:tav>
                                        <p:tav tm="100000">
                                          <p:val>
                                            <p:strVal val="#ppt_h"/>
                                          </p:val>
                                        </p:tav>
                                      </p:tavLst>
                                    </p:anim>
                                    <p:animEffect transition="in" filter="fade">
                                      <p:cBhvr>
                                        <p:cTn id="32" dur="500"/>
                                        <p:tgtEl>
                                          <p:spTgt spid="133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bldP spid="13318" grpId="0" animBg="1"/>
      <p:bldP spid="13319" grpId="0" animBg="1"/>
      <p:bldP spid="13320" grpId="0" animBg="1"/>
      <p:bldP spid="1332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468313" y="1844675"/>
            <a:ext cx="8229600" cy="4537075"/>
          </a:xfrm>
        </p:spPr>
        <p:txBody>
          <a:bodyPr/>
          <a:lstStyle/>
          <a:p>
            <a:pPr marL="609600" indent="-609600">
              <a:buClr>
                <a:srgbClr val="FFFF00"/>
              </a:buClr>
              <a:buSzTx/>
              <a:buFont typeface="Wingdings" pitchFamily="2" charset="2"/>
              <a:buAutoNum type="arabicPeriod"/>
            </a:pPr>
            <a:r>
              <a:rPr lang="en-GB"/>
              <a:t>Put speech marks around the </a:t>
            </a:r>
            <a:r>
              <a:rPr lang="en-GB">
                <a:solidFill>
                  <a:srgbClr val="FFFF00"/>
                </a:solidFill>
              </a:rPr>
              <a:t>words</a:t>
            </a:r>
            <a:r>
              <a:rPr lang="en-GB"/>
              <a:t> </a:t>
            </a:r>
            <a:r>
              <a:rPr lang="en-GB">
                <a:solidFill>
                  <a:srgbClr val="FFFF00"/>
                </a:solidFill>
              </a:rPr>
              <a:t>being</a:t>
            </a:r>
            <a:r>
              <a:rPr lang="en-GB"/>
              <a:t> </a:t>
            </a:r>
            <a:r>
              <a:rPr lang="en-GB">
                <a:solidFill>
                  <a:srgbClr val="FFFF00"/>
                </a:solidFill>
              </a:rPr>
              <a:t>spoken</a:t>
            </a:r>
            <a:r>
              <a:rPr lang="en-GB"/>
              <a:t>.</a:t>
            </a:r>
          </a:p>
          <a:p>
            <a:pPr marL="609600" indent="-609600">
              <a:buClr>
                <a:srgbClr val="FFFF00"/>
              </a:buClr>
              <a:buSzTx/>
              <a:buFont typeface="Wingdings" pitchFamily="2" charset="2"/>
              <a:buAutoNum type="arabicPeriod"/>
            </a:pPr>
            <a:r>
              <a:rPr lang="en-GB"/>
              <a:t>Punctuate the speech </a:t>
            </a:r>
            <a:r>
              <a:rPr lang="en-GB">
                <a:solidFill>
                  <a:srgbClr val="FFFF00"/>
                </a:solidFill>
              </a:rPr>
              <a:t>before</a:t>
            </a:r>
            <a:r>
              <a:rPr lang="en-GB"/>
              <a:t> </a:t>
            </a:r>
            <a:r>
              <a:rPr lang="en-GB">
                <a:solidFill>
                  <a:srgbClr val="FFFF00"/>
                </a:solidFill>
              </a:rPr>
              <a:t>closing</a:t>
            </a:r>
            <a:r>
              <a:rPr lang="en-GB"/>
              <a:t> speech marks.</a:t>
            </a:r>
          </a:p>
          <a:p>
            <a:pPr marL="609600" indent="-609600">
              <a:buClr>
                <a:srgbClr val="FFFF00"/>
              </a:buClr>
              <a:buSzTx/>
              <a:buFont typeface="Wingdings" pitchFamily="2" charset="2"/>
              <a:buAutoNum type="arabicPeriod"/>
            </a:pPr>
            <a:r>
              <a:rPr lang="en-GB"/>
              <a:t>Start a </a:t>
            </a:r>
            <a:r>
              <a:rPr lang="en-GB">
                <a:solidFill>
                  <a:srgbClr val="FFFF00"/>
                </a:solidFill>
              </a:rPr>
              <a:t>new</a:t>
            </a:r>
            <a:r>
              <a:rPr lang="en-GB"/>
              <a:t> </a:t>
            </a:r>
            <a:r>
              <a:rPr lang="en-GB">
                <a:solidFill>
                  <a:srgbClr val="FFFF00"/>
                </a:solidFill>
              </a:rPr>
              <a:t>line</a:t>
            </a:r>
            <a:r>
              <a:rPr lang="en-GB"/>
              <a:t> for each </a:t>
            </a:r>
            <a:r>
              <a:rPr lang="en-GB">
                <a:solidFill>
                  <a:srgbClr val="FFFF00"/>
                </a:solidFill>
              </a:rPr>
              <a:t>new</a:t>
            </a:r>
            <a:r>
              <a:rPr lang="en-GB"/>
              <a:t> </a:t>
            </a:r>
            <a:r>
              <a:rPr lang="en-GB">
                <a:solidFill>
                  <a:srgbClr val="FFFF00"/>
                </a:solidFill>
              </a:rPr>
              <a:t>speaker</a:t>
            </a:r>
            <a:r>
              <a:rPr lang="en-GB"/>
              <a:t>. </a:t>
            </a:r>
          </a:p>
          <a:p>
            <a:pPr marL="609600" indent="-609600">
              <a:buClr>
                <a:srgbClr val="FFFF00"/>
              </a:buClr>
              <a:buSzTx/>
              <a:buFont typeface="Wingdings" pitchFamily="2" charset="2"/>
              <a:buNone/>
            </a:pPr>
            <a:endParaRPr lang="en-GB"/>
          </a:p>
          <a:p>
            <a:pPr marL="609600" indent="-609600" algn="ctr">
              <a:buClr>
                <a:srgbClr val="FFFF00"/>
              </a:buClr>
              <a:buSzTx/>
              <a:buFont typeface="Wingdings" pitchFamily="2" charset="2"/>
              <a:buNone/>
            </a:pPr>
            <a:r>
              <a:rPr lang="en-GB" sz="2800" b="1">
                <a:solidFill>
                  <a:srgbClr val="FF0000"/>
                </a:solidFill>
              </a:rPr>
              <a:t>Don’t use too much dialogue to tell stories.</a:t>
            </a:r>
          </a:p>
        </p:txBody>
      </p:sp>
      <p:sp>
        <p:nvSpPr>
          <p:cNvPr id="14340" name="Rectangle 4"/>
          <p:cNvSpPr>
            <a:spLocks noGrp="1" noChangeArrowheads="1"/>
          </p:cNvSpPr>
          <p:nvPr>
            <p:ph type="title"/>
          </p:nvPr>
        </p:nvSpPr>
        <p:spPr>
          <a:xfrm>
            <a:off x="755650" y="620713"/>
            <a:ext cx="7561263" cy="815975"/>
          </a:xfrm>
        </p:spPr>
        <p:txBody>
          <a:bodyPr/>
          <a:lstStyle/>
          <a:p>
            <a:r>
              <a:rPr lang="en-GB" sz="3600" b="1"/>
              <a:t>We need to remember: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4340"/>
                                        </p:tgtEl>
                                        <p:attrNameLst>
                                          <p:attrName>style.visibility</p:attrName>
                                        </p:attrNameLst>
                                      </p:cBhvr>
                                      <p:to>
                                        <p:strVal val="visible"/>
                                      </p:to>
                                    </p:set>
                                    <p:anim calcmode="lin" valueType="num">
                                      <p:cBhvr>
                                        <p:cTn id="7" dur="500" fill="hold"/>
                                        <p:tgtEl>
                                          <p:spTgt spid="14340"/>
                                        </p:tgtEl>
                                        <p:attrNameLst>
                                          <p:attrName>ppt_w</p:attrName>
                                        </p:attrNameLst>
                                      </p:cBhvr>
                                      <p:tavLst>
                                        <p:tav tm="0">
                                          <p:val>
                                            <p:fltVal val="0"/>
                                          </p:val>
                                        </p:tav>
                                        <p:tav tm="100000">
                                          <p:val>
                                            <p:strVal val="#ppt_w"/>
                                          </p:val>
                                        </p:tav>
                                      </p:tavLst>
                                    </p:anim>
                                    <p:anim calcmode="lin" valueType="num">
                                      <p:cBhvr>
                                        <p:cTn id="8" dur="500" fill="hold"/>
                                        <p:tgtEl>
                                          <p:spTgt spid="14340"/>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14339">
                                            <p:txEl>
                                              <p:pRg st="0" end="0"/>
                                            </p:txEl>
                                          </p:spTgt>
                                        </p:tgtEl>
                                        <p:attrNameLst>
                                          <p:attrName>style.visibility</p:attrName>
                                        </p:attrNameLst>
                                      </p:cBhvr>
                                      <p:to>
                                        <p:strVal val="visible"/>
                                      </p:to>
                                    </p:set>
                                    <p:anim calcmode="lin" valueType="num">
                                      <p:cBhvr>
                                        <p:cTn id="13" dur="1000" fill="hold"/>
                                        <p:tgtEl>
                                          <p:spTgt spid="14339">
                                            <p:txEl>
                                              <p:pRg st="0" end="0"/>
                                            </p:txEl>
                                          </p:spTgt>
                                        </p:tgtEl>
                                        <p:attrNameLst>
                                          <p:attrName>ppt_w</p:attrName>
                                        </p:attrNameLst>
                                      </p:cBhvr>
                                      <p:tavLst>
                                        <p:tav tm="0">
                                          <p:val>
                                            <p:strVal val="#ppt_w*0.70"/>
                                          </p:val>
                                        </p:tav>
                                        <p:tav tm="100000">
                                          <p:val>
                                            <p:strVal val="#ppt_w"/>
                                          </p:val>
                                        </p:tav>
                                      </p:tavLst>
                                    </p:anim>
                                    <p:anim calcmode="lin" valueType="num">
                                      <p:cBhvr>
                                        <p:cTn id="14" dur="1000" fill="hold"/>
                                        <p:tgtEl>
                                          <p:spTgt spid="14339">
                                            <p:txEl>
                                              <p:pRg st="0" end="0"/>
                                            </p:txEl>
                                          </p:spTgt>
                                        </p:tgtEl>
                                        <p:attrNameLst>
                                          <p:attrName>ppt_h</p:attrName>
                                        </p:attrNameLst>
                                      </p:cBhvr>
                                      <p:tavLst>
                                        <p:tav tm="0">
                                          <p:val>
                                            <p:strVal val="#ppt_h"/>
                                          </p:val>
                                        </p:tav>
                                        <p:tav tm="100000">
                                          <p:val>
                                            <p:strVal val="#ppt_h"/>
                                          </p:val>
                                        </p:tav>
                                      </p:tavLst>
                                    </p:anim>
                                    <p:animEffect transition="in" filter="fade">
                                      <p:cBhvr>
                                        <p:cTn id="15" dur="1000"/>
                                        <p:tgtEl>
                                          <p:spTgt spid="14339">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5" presetClass="entr" presetSubtype="0" fill="hold" grpId="0" nodeType="clickEffect">
                                  <p:stCondLst>
                                    <p:cond delay="0"/>
                                  </p:stCondLst>
                                  <p:childTnLst>
                                    <p:set>
                                      <p:cBhvr>
                                        <p:cTn id="19" dur="1" fill="hold">
                                          <p:stCondLst>
                                            <p:cond delay="0"/>
                                          </p:stCondLst>
                                        </p:cTn>
                                        <p:tgtEl>
                                          <p:spTgt spid="14339">
                                            <p:txEl>
                                              <p:pRg st="1" end="1"/>
                                            </p:txEl>
                                          </p:spTgt>
                                        </p:tgtEl>
                                        <p:attrNameLst>
                                          <p:attrName>style.visibility</p:attrName>
                                        </p:attrNameLst>
                                      </p:cBhvr>
                                      <p:to>
                                        <p:strVal val="visible"/>
                                      </p:to>
                                    </p:set>
                                    <p:anim calcmode="lin" valueType="num">
                                      <p:cBhvr>
                                        <p:cTn id="20" dur="1000" fill="hold"/>
                                        <p:tgtEl>
                                          <p:spTgt spid="14339">
                                            <p:txEl>
                                              <p:pRg st="1" end="1"/>
                                            </p:txEl>
                                          </p:spTgt>
                                        </p:tgtEl>
                                        <p:attrNameLst>
                                          <p:attrName>ppt_w</p:attrName>
                                        </p:attrNameLst>
                                      </p:cBhvr>
                                      <p:tavLst>
                                        <p:tav tm="0">
                                          <p:val>
                                            <p:strVal val="#ppt_w*0.70"/>
                                          </p:val>
                                        </p:tav>
                                        <p:tav tm="100000">
                                          <p:val>
                                            <p:strVal val="#ppt_w"/>
                                          </p:val>
                                        </p:tav>
                                      </p:tavLst>
                                    </p:anim>
                                    <p:anim calcmode="lin" valueType="num">
                                      <p:cBhvr>
                                        <p:cTn id="21" dur="1000" fill="hold"/>
                                        <p:tgtEl>
                                          <p:spTgt spid="14339">
                                            <p:txEl>
                                              <p:pRg st="1" end="1"/>
                                            </p:txEl>
                                          </p:spTgt>
                                        </p:tgtEl>
                                        <p:attrNameLst>
                                          <p:attrName>ppt_h</p:attrName>
                                        </p:attrNameLst>
                                      </p:cBhvr>
                                      <p:tavLst>
                                        <p:tav tm="0">
                                          <p:val>
                                            <p:strVal val="#ppt_h"/>
                                          </p:val>
                                        </p:tav>
                                        <p:tav tm="100000">
                                          <p:val>
                                            <p:strVal val="#ppt_h"/>
                                          </p:val>
                                        </p:tav>
                                      </p:tavLst>
                                    </p:anim>
                                    <p:animEffect transition="in" filter="fade">
                                      <p:cBhvr>
                                        <p:cTn id="22" dur="1000"/>
                                        <p:tgtEl>
                                          <p:spTgt spid="14339">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5" presetClass="entr" presetSubtype="0" fill="hold" grpId="0" nodeType="clickEffect">
                                  <p:stCondLst>
                                    <p:cond delay="0"/>
                                  </p:stCondLst>
                                  <p:childTnLst>
                                    <p:set>
                                      <p:cBhvr>
                                        <p:cTn id="26" dur="1" fill="hold">
                                          <p:stCondLst>
                                            <p:cond delay="0"/>
                                          </p:stCondLst>
                                        </p:cTn>
                                        <p:tgtEl>
                                          <p:spTgt spid="14339">
                                            <p:txEl>
                                              <p:pRg st="2" end="2"/>
                                            </p:txEl>
                                          </p:spTgt>
                                        </p:tgtEl>
                                        <p:attrNameLst>
                                          <p:attrName>style.visibility</p:attrName>
                                        </p:attrNameLst>
                                      </p:cBhvr>
                                      <p:to>
                                        <p:strVal val="visible"/>
                                      </p:to>
                                    </p:set>
                                    <p:anim calcmode="lin" valueType="num">
                                      <p:cBhvr>
                                        <p:cTn id="27" dur="1000" fill="hold"/>
                                        <p:tgtEl>
                                          <p:spTgt spid="14339">
                                            <p:txEl>
                                              <p:pRg st="2" end="2"/>
                                            </p:txEl>
                                          </p:spTgt>
                                        </p:tgtEl>
                                        <p:attrNameLst>
                                          <p:attrName>ppt_w</p:attrName>
                                        </p:attrNameLst>
                                      </p:cBhvr>
                                      <p:tavLst>
                                        <p:tav tm="0">
                                          <p:val>
                                            <p:strVal val="#ppt_w*0.70"/>
                                          </p:val>
                                        </p:tav>
                                        <p:tav tm="100000">
                                          <p:val>
                                            <p:strVal val="#ppt_w"/>
                                          </p:val>
                                        </p:tav>
                                      </p:tavLst>
                                    </p:anim>
                                    <p:anim calcmode="lin" valueType="num">
                                      <p:cBhvr>
                                        <p:cTn id="28" dur="1000" fill="hold"/>
                                        <p:tgtEl>
                                          <p:spTgt spid="14339">
                                            <p:txEl>
                                              <p:pRg st="2" end="2"/>
                                            </p:txEl>
                                          </p:spTgt>
                                        </p:tgtEl>
                                        <p:attrNameLst>
                                          <p:attrName>ppt_h</p:attrName>
                                        </p:attrNameLst>
                                      </p:cBhvr>
                                      <p:tavLst>
                                        <p:tav tm="0">
                                          <p:val>
                                            <p:strVal val="#ppt_h"/>
                                          </p:val>
                                        </p:tav>
                                        <p:tav tm="100000">
                                          <p:val>
                                            <p:strVal val="#ppt_h"/>
                                          </p:val>
                                        </p:tav>
                                      </p:tavLst>
                                    </p:anim>
                                    <p:animEffect transition="in" filter="fade">
                                      <p:cBhvr>
                                        <p:cTn id="29" dur="1000"/>
                                        <p:tgtEl>
                                          <p:spTgt spid="14339">
                                            <p:txEl>
                                              <p:pRg st="2" end="2"/>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5" presetClass="entr" presetSubtype="0" fill="hold" grpId="0" nodeType="clickEffect">
                                  <p:stCondLst>
                                    <p:cond delay="0"/>
                                  </p:stCondLst>
                                  <p:childTnLst>
                                    <p:set>
                                      <p:cBhvr>
                                        <p:cTn id="33" dur="1" fill="hold">
                                          <p:stCondLst>
                                            <p:cond delay="0"/>
                                          </p:stCondLst>
                                        </p:cTn>
                                        <p:tgtEl>
                                          <p:spTgt spid="14339">
                                            <p:txEl>
                                              <p:pRg st="4" end="4"/>
                                            </p:txEl>
                                          </p:spTgt>
                                        </p:tgtEl>
                                        <p:attrNameLst>
                                          <p:attrName>style.visibility</p:attrName>
                                        </p:attrNameLst>
                                      </p:cBhvr>
                                      <p:to>
                                        <p:strVal val="visible"/>
                                      </p:to>
                                    </p:set>
                                    <p:anim calcmode="lin" valueType="num">
                                      <p:cBhvr>
                                        <p:cTn id="34" dur="1000" fill="hold"/>
                                        <p:tgtEl>
                                          <p:spTgt spid="14339">
                                            <p:txEl>
                                              <p:pRg st="4" end="4"/>
                                            </p:txEl>
                                          </p:spTgt>
                                        </p:tgtEl>
                                        <p:attrNameLst>
                                          <p:attrName>ppt_w</p:attrName>
                                        </p:attrNameLst>
                                      </p:cBhvr>
                                      <p:tavLst>
                                        <p:tav tm="0">
                                          <p:val>
                                            <p:strVal val="#ppt_w*0.70"/>
                                          </p:val>
                                        </p:tav>
                                        <p:tav tm="100000">
                                          <p:val>
                                            <p:strVal val="#ppt_w"/>
                                          </p:val>
                                        </p:tav>
                                      </p:tavLst>
                                    </p:anim>
                                    <p:anim calcmode="lin" valueType="num">
                                      <p:cBhvr>
                                        <p:cTn id="35" dur="1000" fill="hold"/>
                                        <p:tgtEl>
                                          <p:spTgt spid="14339">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143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P spid="14340"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539750" y="549275"/>
            <a:ext cx="8064500" cy="1150938"/>
          </a:xfrm>
        </p:spPr>
        <p:txBody>
          <a:bodyPr/>
          <a:lstStyle/>
          <a:p>
            <a:pPr>
              <a:lnSpc>
                <a:spcPct val="90000"/>
              </a:lnSpc>
              <a:buFont typeface="Wingdings" pitchFamily="2" charset="2"/>
              <a:buNone/>
            </a:pPr>
            <a:r>
              <a:rPr lang="en-GB" sz="3600"/>
              <a:t>  </a:t>
            </a:r>
            <a:r>
              <a:rPr lang="en-GB" sz="3600">
                <a:solidFill>
                  <a:srgbClr val="FFFFFF"/>
                </a:solidFill>
              </a:rPr>
              <a:t>Speech marks go around the bits of a sentence actually being </a:t>
            </a:r>
            <a:r>
              <a:rPr lang="en-GB" sz="3600" b="1">
                <a:solidFill>
                  <a:srgbClr val="FFFF00"/>
                </a:solidFill>
              </a:rPr>
              <a:t>spoken</a:t>
            </a:r>
            <a:r>
              <a:rPr lang="en-GB" sz="3600">
                <a:solidFill>
                  <a:srgbClr val="FFFFFF"/>
                </a:solidFill>
              </a:rPr>
              <a:t>.</a:t>
            </a:r>
            <a:endParaRPr lang="en-GB" sz="3600">
              <a:solidFill>
                <a:srgbClr val="FF0000"/>
              </a:solidFill>
            </a:endParaRPr>
          </a:p>
        </p:txBody>
      </p:sp>
      <p:sp>
        <p:nvSpPr>
          <p:cNvPr id="7174" name="Rectangle 6"/>
          <p:cNvSpPr>
            <a:spLocks noChangeArrowheads="1"/>
          </p:cNvSpPr>
          <p:nvPr/>
        </p:nvSpPr>
        <p:spPr bwMode="auto">
          <a:xfrm>
            <a:off x="539750" y="5013325"/>
            <a:ext cx="48339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buClr>
                <a:schemeClr val="hlink"/>
              </a:buClr>
              <a:buSzPct val="65000"/>
              <a:buFont typeface="Wingdings" pitchFamily="2" charset="2"/>
              <a:buNone/>
            </a:pPr>
            <a:r>
              <a:rPr lang="en-GB" sz="2800">
                <a:solidFill>
                  <a:srgbClr val="FF0000"/>
                </a:solidFill>
                <a:effectLst>
                  <a:outerShdw blurRad="38100" dist="38100" dir="2700000" algn="tl">
                    <a:srgbClr val="000000"/>
                  </a:outerShdw>
                </a:effectLst>
              </a:rPr>
              <a:t>“</a:t>
            </a:r>
            <a:r>
              <a:rPr lang="en-GB" sz="2800">
                <a:effectLst>
                  <a:outerShdw blurRad="38100" dist="38100" dir="2700000" algn="tl">
                    <a:srgbClr val="000000"/>
                  </a:outerShdw>
                </a:effectLst>
              </a:rPr>
              <a:t>Hello, Blab!</a:t>
            </a:r>
            <a:r>
              <a:rPr lang="en-GB" sz="2800">
                <a:solidFill>
                  <a:srgbClr val="FF0000"/>
                </a:solidFill>
                <a:effectLst>
                  <a:outerShdw blurRad="38100" dist="38100" dir="2700000" algn="tl">
                    <a:srgbClr val="000000"/>
                  </a:outerShdw>
                </a:effectLst>
              </a:rPr>
              <a:t>” </a:t>
            </a:r>
            <a:r>
              <a:rPr lang="en-GB" sz="2800">
                <a:effectLst>
                  <a:outerShdw blurRad="38100" dist="38100" dir="2700000" algn="tl">
                    <a:srgbClr val="000000"/>
                  </a:outerShdw>
                </a:effectLst>
              </a:rPr>
              <a:t>exclaimed Blob.</a:t>
            </a:r>
          </a:p>
        </p:txBody>
      </p:sp>
      <p:sp>
        <p:nvSpPr>
          <p:cNvPr id="7175" name="Rectangle 7"/>
          <p:cNvSpPr>
            <a:spLocks noChangeArrowheads="1"/>
          </p:cNvSpPr>
          <p:nvPr/>
        </p:nvSpPr>
        <p:spPr bwMode="auto">
          <a:xfrm>
            <a:off x="539750" y="5516563"/>
            <a:ext cx="799147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buClr>
                <a:schemeClr val="hlink"/>
              </a:buClr>
              <a:buSzPct val="65000"/>
              <a:buFont typeface="Wingdings" pitchFamily="2" charset="2"/>
              <a:buNone/>
            </a:pPr>
            <a:r>
              <a:rPr lang="en-GB" sz="2800">
                <a:solidFill>
                  <a:srgbClr val="FF0000"/>
                </a:solidFill>
                <a:effectLst>
                  <a:outerShdw blurRad="38100" dist="38100" dir="2700000" algn="tl">
                    <a:srgbClr val="000000"/>
                  </a:outerShdw>
                </a:effectLst>
              </a:rPr>
              <a:t>“</a:t>
            </a:r>
            <a:r>
              <a:rPr lang="en-GB" sz="2800">
                <a:effectLst>
                  <a:outerShdw blurRad="38100" dist="38100" dir="2700000" algn="tl">
                    <a:srgbClr val="000000"/>
                  </a:outerShdw>
                </a:effectLst>
              </a:rPr>
              <a:t>Hello, Blob!</a:t>
            </a:r>
            <a:r>
              <a:rPr lang="en-GB" sz="2800">
                <a:solidFill>
                  <a:srgbClr val="FF0000"/>
                </a:solidFill>
                <a:effectLst>
                  <a:outerShdw blurRad="38100" dist="38100" dir="2700000" algn="tl">
                    <a:srgbClr val="000000"/>
                  </a:outerShdw>
                </a:effectLst>
              </a:rPr>
              <a:t>” </a:t>
            </a:r>
            <a:r>
              <a:rPr lang="en-GB" sz="2800">
                <a:effectLst>
                  <a:outerShdw blurRad="38100" dist="38100" dir="2700000" algn="tl">
                    <a:srgbClr val="000000"/>
                  </a:outerShdw>
                </a:effectLst>
              </a:rPr>
              <a:t>replied Blab. </a:t>
            </a:r>
            <a:r>
              <a:rPr lang="en-GB" sz="2800">
                <a:solidFill>
                  <a:srgbClr val="FF0000"/>
                </a:solidFill>
                <a:effectLst>
                  <a:outerShdw blurRad="38100" dist="38100" dir="2700000" algn="tl">
                    <a:srgbClr val="000000"/>
                  </a:outerShdw>
                </a:effectLst>
              </a:rPr>
              <a:t>“</a:t>
            </a:r>
            <a:r>
              <a:rPr lang="en-GB" sz="2800">
                <a:effectLst>
                  <a:outerShdw blurRad="38100" dist="38100" dir="2700000" algn="tl">
                    <a:srgbClr val="000000"/>
                  </a:outerShdw>
                </a:effectLst>
              </a:rPr>
              <a:t>What a surprise seeing you here!</a:t>
            </a:r>
            <a:r>
              <a:rPr lang="en-GB" sz="2800">
                <a:solidFill>
                  <a:srgbClr val="FF0000"/>
                </a:solidFill>
                <a:effectLst>
                  <a:outerShdw blurRad="38100" dist="38100" dir="2700000" algn="tl">
                    <a:srgbClr val="000000"/>
                  </a:outerShdw>
                </a:effectLst>
              </a:rPr>
              <a:t>”</a:t>
            </a:r>
            <a:endParaRPr lang="en-GB" sz="2800">
              <a:effectLst>
                <a:outerShdw blurRad="38100" dist="38100" dir="2700000" algn="tl">
                  <a:srgbClr val="000000"/>
                </a:outerShdw>
              </a:effectLst>
            </a:endParaRPr>
          </a:p>
        </p:txBody>
      </p:sp>
      <p:sp>
        <p:nvSpPr>
          <p:cNvPr id="7178" name="AutoShape 10"/>
          <p:cNvSpPr>
            <a:spLocks noChangeArrowheads="1"/>
          </p:cNvSpPr>
          <p:nvPr/>
        </p:nvSpPr>
        <p:spPr bwMode="auto">
          <a:xfrm>
            <a:off x="2555875" y="2060575"/>
            <a:ext cx="3600450" cy="2881313"/>
          </a:xfrm>
          <a:prstGeom prst="roundRect">
            <a:avLst>
              <a:gd name="adj" fmla="val 16667"/>
            </a:avLst>
          </a:prstGeom>
          <a:solidFill>
            <a:srgbClr val="FFFF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7179" name="Picture 11" descr="Aliens talk - (Alien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843213" y="2133600"/>
            <a:ext cx="3025775" cy="2547938"/>
          </a:xfrm>
          <a:prstGeom prst="rect">
            <a:avLst/>
          </a:prstGeom>
          <a:noFill/>
          <a:extLst>
            <a:ext uri="{909E8E84-426E-40DD-AFC4-6F175D3DCCD1}">
              <a14:hiddenFill xmlns:a14="http://schemas.microsoft.com/office/drawing/2010/main">
                <a:solidFill>
                  <a:srgbClr val="FFFFFF"/>
                </a:solidFill>
              </a14:hiddenFill>
            </a:ext>
          </a:extLst>
        </p:spPr>
      </p:pic>
      <p:sp>
        <p:nvSpPr>
          <p:cNvPr id="7180" name="AutoShape 12"/>
          <p:cNvSpPr>
            <a:spLocks noChangeArrowheads="1"/>
          </p:cNvSpPr>
          <p:nvPr/>
        </p:nvSpPr>
        <p:spPr bwMode="auto">
          <a:xfrm>
            <a:off x="611188" y="1844675"/>
            <a:ext cx="1873250" cy="431800"/>
          </a:xfrm>
          <a:prstGeom prst="wedgeRoundRectCallout">
            <a:avLst>
              <a:gd name="adj1" fmla="val 89829"/>
              <a:gd name="adj2" fmla="val 223528"/>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GB" sz="2000" b="1" i="1">
                <a:latin typeface="Comic Sans MS" pitchFamily="66" charset="0"/>
              </a:rPr>
              <a:t>Hello, Blab!</a:t>
            </a:r>
          </a:p>
        </p:txBody>
      </p:sp>
      <p:sp>
        <p:nvSpPr>
          <p:cNvPr id="7181" name="AutoShape 13"/>
          <p:cNvSpPr>
            <a:spLocks noChangeArrowheads="1"/>
          </p:cNvSpPr>
          <p:nvPr/>
        </p:nvSpPr>
        <p:spPr bwMode="auto">
          <a:xfrm>
            <a:off x="6300788" y="2060575"/>
            <a:ext cx="2663825" cy="1081088"/>
          </a:xfrm>
          <a:prstGeom prst="wedgeRoundRectCallout">
            <a:avLst>
              <a:gd name="adj1" fmla="val -76102"/>
              <a:gd name="adj2" fmla="val 42366"/>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sz="2000" b="1" i="1">
                <a:latin typeface="Comic Sans MS" pitchFamily="66" charset="0"/>
              </a:rPr>
              <a:t>Hello, Blob! What a surprise seeing you here!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p:cTn id="7" dur="500" fill="hold"/>
                                        <p:tgtEl>
                                          <p:spTgt spid="717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171">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7178"/>
                                        </p:tgtEl>
                                        <p:attrNameLst>
                                          <p:attrName>style.visibility</p:attrName>
                                        </p:attrNameLst>
                                      </p:cBhvr>
                                      <p:to>
                                        <p:strVal val="visible"/>
                                      </p:to>
                                    </p:set>
                                    <p:anim calcmode="lin" valueType="num">
                                      <p:cBhvr>
                                        <p:cTn id="13" dur="500" fill="hold"/>
                                        <p:tgtEl>
                                          <p:spTgt spid="7178"/>
                                        </p:tgtEl>
                                        <p:attrNameLst>
                                          <p:attrName>ppt_w</p:attrName>
                                        </p:attrNameLst>
                                      </p:cBhvr>
                                      <p:tavLst>
                                        <p:tav tm="0">
                                          <p:val>
                                            <p:fltVal val="0"/>
                                          </p:val>
                                        </p:tav>
                                        <p:tav tm="100000">
                                          <p:val>
                                            <p:strVal val="#ppt_w"/>
                                          </p:val>
                                        </p:tav>
                                      </p:tavLst>
                                    </p:anim>
                                    <p:anim calcmode="lin" valueType="num">
                                      <p:cBhvr>
                                        <p:cTn id="14" dur="500" fill="hold"/>
                                        <p:tgtEl>
                                          <p:spTgt spid="7178"/>
                                        </p:tgtEl>
                                        <p:attrNameLst>
                                          <p:attrName>ppt_h</p:attrName>
                                        </p:attrNameLst>
                                      </p:cBhvr>
                                      <p:tavLst>
                                        <p:tav tm="0">
                                          <p:val>
                                            <p:fltVal val="0"/>
                                          </p:val>
                                        </p:tav>
                                        <p:tav tm="100000">
                                          <p:val>
                                            <p:strVal val="#ppt_h"/>
                                          </p:val>
                                        </p:tav>
                                      </p:tavLst>
                                    </p:anim>
                                  </p:childTnLst>
                                </p:cTn>
                              </p:par>
                              <p:par>
                                <p:cTn id="15" presetID="23" presetClass="entr" presetSubtype="16" fill="hold" nodeType="withEffect">
                                  <p:stCondLst>
                                    <p:cond delay="0"/>
                                  </p:stCondLst>
                                  <p:childTnLst>
                                    <p:set>
                                      <p:cBhvr>
                                        <p:cTn id="16" dur="1" fill="hold">
                                          <p:stCondLst>
                                            <p:cond delay="0"/>
                                          </p:stCondLst>
                                        </p:cTn>
                                        <p:tgtEl>
                                          <p:spTgt spid="7179"/>
                                        </p:tgtEl>
                                        <p:attrNameLst>
                                          <p:attrName>style.visibility</p:attrName>
                                        </p:attrNameLst>
                                      </p:cBhvr>
                                      <p:to>
                                        <p:strVal val="visible"/>
                                      </p:to>
                                    </p:set>
                                    <p:anim calcmode="lin" valueType="num">
                                      <p:cBhvr>
                                        <p:cTn id="17" dur="500" fill="hold"/>
                                        <p:tgtEl>
                                          <p:spTgt spid="7179"/>
                                        </p:tgtEl>
                                        <p:attrNameLst>
                                          <p:attrName>ppt_w</p:attrName>
                                        </p:attrNameLst>
                                      </p:cBhvr>
                                      <p:tavLst>
                                        <p:tav tm="0">
                                          <p:val>
                                            <p:fltVal val="0"/>
                                          </p:val>
                                        </p:tav>
                                        <p:tav tm="100000">
                                          <p:val>
                                            <p:strVal val="#ppt_w"/>
                                          </p:val>
                                        </p:tav>
                                      </p:tavLst>
                                    </p:anim>
                                    <p:anim calcmode="lin" valueType="num">
                                      <p:cBhvr>
                                        <p:cTn id="18" dur="500" fill="hold"/>
                                        <p:tgtEl>
                                          <p:spTgt spid="7179"/>
                                        </p:tgtEl>
                                        <p:attrNameLst>
                                          <p:attrName>ppt_h</p:attrName>
                                        </p:attrNameLst>
                                      </p:cBhvr>
                                      <p:tavLst>
                                        <p:tav tm="0">
                                          <p:val>
                                            <p:fltVal val="0"/>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55" presetClass="entr" presetSubtype="0" fill="hold" grpId="0" nodeType="clickEffect">
                                  <p:stCondLst>
                                    <p:cond delay="0"/>
                                  </p:stCondLst>
                                  <p:childTnLst>
                                    <p:set>
                                      <p:cBhvr>
                                        <p:cTn id="22" dur="1" fill="hold">
                                          <p:stCondLst>
                                            <p:cond delay="0"/>
                                          </p:stCondLst>
                                        </p:cTn>
                                        <p:tgtEl>
                                          <p:spTgt spid="7180"/>
                                        </p:tgtEl>
                                        <p:attrNameLst>
                                          <p:attrName>style.visibility</p:attrName>
                                        </p:attrNameLst>
                                      </p:cBhvr>
                                      <p:to>
                                        <p:strVal val="visible"/>
                                      </p:to>
                                    </p:set>
                                    <p:anim calcmode="lin" valueType="num">
                                      <p:cBhvr>
                                        <p:cTn id="23" dur="1000" fill="hold"/>
                                        <p:tgtEl>
                                          <p:spTgt spid="7180"/>
                                        </p:tgtEl>
                                        <p:attrNameLst>
                                          <p:attrName>ppt_w</p:attrName>
                                        </p:attrNameLst>
                                      </p:cBhvr>
                                      <p:tavLst>
                                        <p:tav tm="0">
                                          <p:val>
                                            <p:strVal val="#ppt_w*0.70"/>
                                          </p:val>
                                        </p:tav>
                                        <p:tav tm="100000">
                                          <p:val>
                                            <p:strVal val="#ppt_w"/>
                                          </p:val>
                                        </p:tav>
                                      </p:tavLst>
                                    </p:anim>
                                    <p:anim calcmode="lin" valueType="num">
                                      <p:cBhvr>
                                        <p:cTn id="24" dur="1000" fill="hold"/>
                                        <p:tgtEl>
                                          <p:spTgt spid="7180"/>
                                        </p:tgtEl>
                                        <p:attrNameLst>
                                          <p:attrName>ppt_h</p:attrName>
                                        </p:attrNameLst>
                                      </p:cBhvr>
                                      <p:tavLst>
                                        <p:tav tm="0">
                                          <p:val>
                                            <p:strVal val="#ppt_h"/>
                                          </p:val>
                                        </p:tav>
                                        <p:tav tm="100000">
                                          <p:val>
                                            <p:strVal val="#ppt_h"/>
                                          </p:val>
                                        </p:tav>
                                      </p:tavLst>
                                    </p:anim>
                                    <p:animEffect transition="in" filter="fade">
                                      <p:cBhvr>
                                        <p:cTn id="25" dur="1000"/>
                                        <p:tgtEl>
                                          <p:spTgt spid="718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5" presetClass="entr" presetSubtype="0" fill="hold" grpId="0" nodeType="clickEffect">
                                  <p:stCondLst>
                                    <p:cond delay="0"/>
                                  </p:stCondLst>
                                  <p:childTnLst>
                                    <p:set>
                                      <p:cBhvr>
                                        <p:cTn id="29" dur="1" fill="hold">
                                          <p:stCondLst>
                                            <p:cond delay="0"/>
                                          </p:stCondLst>
                                        </p:cTn>
                                        <p:tgtEl>
                                          <p:spTgt spid="7181"/>
                                        </p:tgtEl>
                                        <p:attrNameLst>
                                          <p:attrName>style.visibility</p:attrName>
                                        </p:attrNameLst>
                                      </p:cBhvr>
                                      <p:to>
                                        <p:strVal val="visible"/>
                                      </p:to>
                                    </p:set>
                                    <p:anim calcmode="lin" valueType="num">
                                      <p:cBhvr>
                                        <p:cTn id="30" dur="1000" fill="hold"/>
                                        <p:tgtEl>
                                          <p:spTgt spid="7181"/>
                                        </p:tgtEl>
                                        <p:attrNameLst>
                                          <p:attrName>ppt_w</p:attrName>
                                        </p:attrNameLst>
                                      </p:cBhvr>
                                      <p:tavLst>
                                        <p:tav tm="0">
                                          <p:val>
                                            <p:strVal val="#ppt_w*0.70"/>
                                          </p:val>
                                        </p:tav>
                                        <p:tav tm="100000">
                                          <p:val>
                                            <p:strVal val="#ppt_w"/>
                                          </p:val>
                                        </p:tav>
                                      </p:tavLst>
                                    </p:anim>
                                    <p:anim calcmode="lin" valueType="num">
                                      <p:cBhvr>
                                        <p:cTn id="31" dur="1000" fill="hold"/>
                                        <p:tgtEl>
                                          <p:spTgt spid="7181"/>
                                        </p:tgtEl>
                                        <p:attrNameLst>
                                          <p:attrName>ppt_h</p:attrName>
                                        </p:attrNameLst>
                                      </p:cBhvr>
                                      <p:tavLst>
                                        <p:tav tm="0">
                                          <p:val>
                                            <p:strVal val="#ppt_h"/>
                                          </p:val>
                                        </p:tav>
                                        <p:tav tm="100000">
                                          <p:val>
                                            <p:strVal val="#ppt_h"/>
                                          </p:val>
                                        </p:tav>
                                      </p:tavLst>
                                    </p:anim>
                                    <p:animEffect transition="in" filter="fade">
                                      <p:cBhvr>
                                        <p:cTn id="32" dur="1000"/>
                                        <p:tgtEl>
                                          <p:spTgt spid="718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7174"/>
                                        </p:tgtEl>
                                        <p:attrNameLst>
                                          <p:attrName>style.visibility</p:attrName>
                                        </p:attrNameLst>
                                      </p:cBhvr>
                                      <p:to>
                                        <p:strVal val="visible"/>
                                      </p:to>
                                    </p:set>
                                    <p:animEffect transition="in" filter="slide(fromBottom)">
                                      <p:cBhvr>
                                        <p:cTn id="37" dur="500"/>
                                        <p:tgtEl>
                                          <p:spTgt spid="717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7175"/>
                                        </p:tgtEl>
                                        <p:attrNameLst>
                                          <p:attrName>style.visibility</p:attrName>
                                        </p:attrNameLst>
                                      </p:cBhvr>
                                      <p:to>
                                        <p:strVal val="visible"/>
                                      </p:to>
                                    </p:set>
                                    <p:animEffect transition="in" filter="slide(fromBottom)">
                                      <p:cBhvr>
                                        <p:cTn id="42" dur="500"/>
                                        <p:tgtEl>
                                          <p:spTgt spid="7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P spid="7174" grpId="0"/>
      <p:bldP spid="7175" grpId="0"/>
      <p:bldP spid="7178" grpId="0" animBg="1"/>
      <p:bldP spid="7180" grpId="0" animBg="1"/>
      <p:bldP spid="718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468313" y="549275"/>
            <a:ext cx="8145462" cy="2089150"/>
          </a:xfrm>
        </p:spPr>
        <p:txBody>
          <a:bodyPr/>
          <a:lstStyle/>
          <a:p>
            <a:pPr>
              <a:lnSpc>
                <a:spcPct val="90000"/>
              </a:lnSpc>
              <a:buFont typeface="Wingdings" pitchFamily="2" charset="2"/>
              <a:buNone/>
            </a:pPr>
            <a:r>
              <a:rPr lang="en-GB" sz="3600"/>
              <a:t>  </a:t>
            </a:r>
            <a:r>
              <a:rPr lang="en-GB" sz="3600">
                <a:solidFill>
                  <a:srgbClr val="FFFFFF"/>
                </a:solidFill>
              </a:rPr>
              <a:t>We also need to put some punctuation at the end of each piece of dialogue </a:t>
            </a:r>
            <a:r>
              <a:rPr lang="en-GB" sz="3600" b="1">
                <a:solidFill>
                  <a:srgbClr val="FFFF00"/>
                </a:solidFill>
              </a:rPr>
              <a:t>before</a:t>
            </a:r>
            <a:r>
              <a:rPr lang="en-GB" sz="3600">
                <a:solidFill>
                  <a:srgbClr val="FFFFFF"/>
                </a:solidFill>
              </a:rPr>
              <a:t> we </a:t>
            </a:r>
            <a:r>
              <a:rPr lang="en-GB" sz="3600" b="1">
                <a:solidFill>
                  <a:srgbClr val="FFFF00"/>
                </a:solidFill>
              </a:rPr>
              <a:t>close</a:t>
            </a:r>
            <a:r>
              <a:rPr lang="en-GB" sz="3600">
                <a:solidFill>
                  <a:srgbClr val="FFFFFF"/>
                </a:solidFill>
              </a:rPr>
              <a:t> the speech marks - </a:t>
            </a:r>
            <a:r>
              <a:rPr lang="en-GB" sz="3600" b="1">
                <a:solidFill>
                  <a:srgbClr val="FF0000"/>
                </a:solidFill>
              </a:rPr>
              <a:t>! ? , .</a:t>
            </a:r>
            <a:endParaRPr lang="en-GB" sz="3600"/>
          </a:p>
        </p:txBody>
      </p:sp>
      <p:sp>
        <p:nvSpPr>
          <p:cNvPr id="11272" name="Rectangle 8"/>
          <p:cNvSpPr>
            <a:spLocks noChangeArrowheads="1"/>
          </p:cNvSpPr>
          <p:nvPr/>
        </p:nvSpPr>
        <p:spPr bwMode="auto">
          <a:xfrm>
            <a:off x="395288" y="3860800"/>
            <a:ext cx="4926012"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90000"/>
              </a:lnSpc>
              <a:spcBef>
                <a:spcPct val="20000"/>
              </a:spcBef>
              <a:buClr>
                <a:schemeClr val="hlink"/>
              </a:buClr>
              <a:buSzPct val="65000"/>
              <a:buFont typeface="Wingdings" pitchFamily="2" charset="2"/>
              <a:buNone/>
            </a:pPr>
            <a:r>
              <a:rPr lang="en-GB" sz="2800">
                <a:effectLst>
                  <a:outerShdw blurRad="38100" dist="38100" dir="2700000" algn="tl">
                    <a:srgbClr val="000000"/>
                  </a:outerShdw>
                </a:effectLst>
              </a:rPr>
              <a:t>“I don’t believe it</a:t>
            </a:r>
            <a:r>
              <a:rPr lang="en-GB" sz="2800">
                <a:solidFill>
                  <a:srgbClr val="FF0000"/>
                </a:solidFill>
                <a:effectLst>
                  <a:outerShdw blurRad="38100" dist="38100" dir="2700000" algn="tl">
                    <a:srgbClr val="000000"/>
                  </a:outerShdw>
                </a:effectLst>
              </a:rPr>
              <a:t>!</a:t>
            </a:r>
            <a:r>
              <a:rPr lang="en-GB" sz="2800">
                <a:effectLst>
                  <a:outerShdw blurRad="38100" dist="38100" dir="2700000" algn="tl">
                    <a:srgbClr val="000000"/>
                  </a:outerShdw>
                </a:effectLst>
              </a:rPr>
              <a:t>” cried Kate.</a:t>
            </a:r>
          </a:p>
        </p:txBody>
      </p:sp>
      <p:sp>
        <p:nvSpPr>
          <p:cNvPr id="11273" name="Rectangle 9"/>
          <p:cNvSpPr>
            <a:spLocks noChangeArrowheads="1"/>
          </p:cNvSpPr>
          <p:nvPr/>
        </p:nvSpPr>
        <p:spPr bwMode="auto">
          <a:xfrm>
            <a:off x="1692275" y="4797425"/>
            <a:ext cx="7126288"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90000"/>
              </a:lnSpc>
              <a:spcBef>
                <a:spcPct val="20000"/>
              </a:spcBef>
              <a:buClr>
                <a:schemeClr val="hlink"/>
              </a:buClr>
              <a:buSzPct val="65000"/>
              <a:buFont typeface="Wingdings" pitchFamily="2" charset="2"/>
              <a:buNone/>
            </a:pPr>
            <a:r>
              <a:rPr lang="en-GB" sz="2800">
                <a:effectLst>
                  <a:outerShdw blurRad="38100" dist="38100" dir="2700000" algn="tl">
                    <a:srgbClr val="000000"/>
                  </a:outerShdw>
                </a:effectLst>
              </a:rPr>
              <a:t>“Believe it or not</a:t>
            </a:r>
            <a:r>
              <a:rPr lang="en-GB" sz="2800">
                <a:solidFill>
                  <a:srgbClr val="FF0000"/>
                </a:solidFill>
                <a:effectLst>
                  <a:outerShdw blurRad="38100" dist="38100" dir="2700000" algn="tl">
                    <a:srgbClr val="000000"/>
                  </a:outerShdw>
                </a:effectLst>
              </a:rPr>
              <a:t>,</a:t>
            </a:r>
            <a:r>
              <a:rPr lang="en-GB" sz="2800">
                <a:effectLst>
                  <a:outerShdw blurRad="38100" dist="38100" dir="2700000" algn="tl">
                    <a:srgbClr val="000000"/>
                  </a:outerShdw>
                </a:effectLst>
              </a:rPr>
              <a:t>” Ben shrugged, “it’s true</a:t>
            </a:r>
            <a:r>
              <a:rPr lang="en-GB" sz="2800">
                <a:solidFill>
                  <a:srgbClr val="FF0000"/>
                </a:solidFill>
                <a:effectLst>
                  <a:outerShdw blurRad="38100" dist="38100" dir="2700000" algn="tl">
                    <a:srgbClr val="000000"/>
                  </a:outerShdw>
                </a:effectLst>
              </a:rPr>
              <a:t>.</a:t>
            </a:r>
            <a:r>
              <a:rPr lang="en-GB" sz="2800">
                <a:effectLst>
                  <a:outerShdw blurRad="38100" dist="38100" dir="2700000" algn="tl">
                    <a:srgbClr val="000000"/>
                  </a:outerShdw>
                </a:effectLst>
              </a:rPr>
              <a:t>”</a:t>
            </a:r>
          </a:p>
        </p:txBody>
      </p:sp>
      <p:sp>
        <p:nvSpPr>
          <p:cNvPr id="11274" name="Rectangle 10"/>
          <p:cNvSpPr>
            <a:spLocks noChangeArrowheads="1"/>
          </p:cNvSpPr>
          <p:nvPr/>
        </p:nvSpPr>
        <p:spPr bwMode="auto">
          <a:xfrm>
            <a:off x="539750" y="5661025"/>
            <a:ext cx="4421188"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90000"/>
              </a:lnSpc>
              <a:spcBef>
                <a:spcPct val="20000"/>
              </a:spcBef>
              <a:buClr>
                <a:schemeClr val="hlink"/>
              </a:buClr>
              <a:buSzPct val="65000"/>
              <a:buFont typeface="Wingdings" pitchFamily="2" charset="2"/>
              <a:buNone/>
            </a:pPr>
            <a:r>
              <a:rPr lang="en-GB" sz="2800">
                <a:effectLst>
                  <a:outerShdw blurRad="38100" dist="38100" dir="2700000" algn="tl">
                    <a:srgbClr val="000000"/>
                  </a:outerShdw>
                </a:effectLst>
              </a:rPr>
              <a:t>Amy nodded. “I believe it</a:t>
            </a:r>
            <a:r>
              <a:rPr lang="en-GB" sz="2800">
                <a:solidFill>
                  <a:srgbClr val="FF0000"/>
                </a:solidFill>
                <a:effectLst>
                  <a:outerShdw blurRad="38100" dist="38100" dir="2700000" algn="tl">
                    <a:srgbClr val="000000"/>
                  </a:outerShdw>
                </a:effectLst>
              </a:rPr>
              <a:t>.</a:t>
            </a:r>
            <a:r>
              <a:rPr lang="en-GB" sz="2800">
                <a:effectLst>
                  <a:outerShdw blurRad="38100" dist="38100" dir="2700000" algn="tl">
                    <a:srgbClr val="000000"/>
                  </a:outerShdw>
                </a:effectLst>
              </a:rPr>
              <a:t>”</a:t>
            </a:r>
          </a:p>
        </p:txBody>
      </p:sp>
      <p:sp>
        <p:nvSpPr>
          <p:cNvPr id="11275" name="Rectangle 11"/>
          <p:cNvSpPr>
            <a:spLocks noChangeArrowheads="1"/>
          </p:cNvSpPr>
          <p:nvPr/>
        </p:nvSpPr>
        <p:spPr bwMode="auto">
          <a:xfrm>
            <a:off x="2843213" y="2924175"/>
            <a:ext cx="5591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90000"/>
              </a:lnSpc>
              <a:spcBef>
                <a:spcPct val="20000"/>
              </a:spcBef>
              <a:buClr>
                <a:schemeClr val="hlink"/>
              </a:buClr>
              <a:buSzPct val="65000"/>
              <a:buFont typeface="Wingdings" pitchFamily="2" charset="2"/>
              <a:buNone/>
            </a:pPr>
            <a:r>
              <a:rPr lang="en-GB" sz="2800">
                <a:effectLst>
                  <a:outerShdw blurRad="38100" dist="38100" dir="2700000" algn="tl">
                    <a:srgbClr val="000000"/>
                  </a:outerShdw>
                </a:effectLst>
              </a:rPr>
              <a:t>“Do you believe it</a:t>
            </a:r>
            <a:r>
              <a:rPr lang="en-GB" sz="2800">
                <a:solidFill>
                  <a:srgbClr val="FF0000"/>
                </a:solidFill>
                <a:effectLst>
                  <a:outerShdw blurRad="38100" dist="38100" dir="2700000" algn="tl">
                    <a:srgbClr val="000000"/>
                  </a:outerShdw>
                </a:effectLst>
              </a:rPr>
              <a:t>?</a:t>
            </a:r>
            <a:r>
              <a:rPr lang="en-GB" sz="2800">
                <a:effectLst>
                  <a:outerShdw blurRad="38100" dist="38100" dir="2700000" algn="tl">
                    <a:srgbClr val="000000"/>
                  </a:outerShdw>
                </a:effectLst>
              </a:rPr>
              <a:t>” Charlie asked.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p:cTn id="7" dur="500" fill="hold"/>
                                        <p:tgtEl>
                                          <p:spTgt spid="1126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126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11275"/>
                                        </p:tgtEl>
                                        <p:attrNameLst>
                                          <p:attrName>style.visibility</p:attrName>
                                        </p:attrNameLst>
                                      </p:cBhvr>
                                      <p:to>
                                        <p:strVal val="visible"/>
                                      </p:to>
                                    </p:set>
                                    <p:animEffect transition="in" filter="wipe(left)">
                                      <p:cBhvr>
                                        <p:cTn id="13" dur="500"/>
                                        <p:tgtEl>
                                          <p:spTgt spid="11275"/>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11272"/>
                                        </p:tgtEl>
                                        <p:attrNameLst>
                                          <p:attrName>style.visibility</p:attrName>
                                        </p:attrNameLst>
                                      </p:cBhvr>
                                      <p:to>
                                        <p:strVal val="visible"/>
                                      </p:to>
                                    </p:set>
                                    <p:animEffect transition="in" filter="wipe(left)">
                                      <p:cBhvr>
                                        <p:cTn id="18" dur="500"/>
                                        <p:tgtEl>
                                          <p:spTgt spid="1127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1273"/>
                                        </p:tgtEl>
                                        <p:attrNameLst>
                                          <p:attrName>style.visibility</p:attrName>
                                        </p:attrNameLst>
                                      </p:cBhvr>
                                      <p:to>
                                        <p:strVal val="visible"/>
                                      </p:to>
                                    </p:set>
                                    <p:animEffect transition="in" filter="wipe(left)">
                                      <p:cBhvr>
                                        <p:cTn id="23" dur="500"/>
                                        <p:tgtEl>
                                          <p:spTgt spid="1127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11274"/>
                                        </p:tgtEl>
                                        <p:attrNameLst>
                                          <p:attrName>style.visibility</p:attrName>
                                        </p:attrNameLst>
                                      </p:cBhvr>
                                      <p:to>
                                        <p:strVal val="visible"/>
                                      </p:to>
                                    </p:set>
                                    <p:animEffect transition="in" filter="wipe(left)">
                                      <p:cBhvr>
                                        <p:cTn id="28" dur="500"/>
                                        <p:tgtEl>
                                          <p:spTgt spid="112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P spid="11272" grpId="0"/>
      <p:bldP spid="11273" grpId="0"/>
      <p:bldP spid="11274" grpId="0"/>
      <p:bldP spid="1127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468313" y="2133600"/>
            <a:ext cx="8353425" cy="4392613"/>
          </a:xfrm>
        </p:spPr>
        <p:txBody>
          <a:bodyPr/>
          <a:lstStyle/>
          <a:p>
            <a:pPr>
              <a:buFont typeface="Wingdings" pitchFamily="2" charset="2"/>
              <a:buNone/>
            </a:pPr>
            <a:r>
              <a:rPr lang="en-GB" sz="2800" b="1">
                <a:solidFill>
                  <a:srgbClr val="FFFF00"/>
                </a:solidFill>
              </a:rPr>
              <a:t>a.</a:t>
            </a:r>
            <a:r>
              <a:rPr lang="en-GB" sz="2800"/>
              <a:t> Would you like a sweet Tom asked.</a:t>
            </a:r>
          </a:p>
          <a:p>
            <a:pPr>
              <a:buFont typeface="Wingdings" pitchFamily="2" charset="2"/>
              <a:buNone/>
            </a:pPr>
            <a:r>
              <a:rPr lang="en-GB" sz="2800">
                <a:solidFill>
                  <a:srgbClr val="FF0000"/>
                </a:solidFill>
              </a:rPr>
              <a:t>   “</a:t>
            </a:r>
            <a:r>
              <a:rPr lang="en-GB" sz="2800"/>
              <a:t>Would you like a sweet</a:t>
            </a:r>
            <a:r>
              <a:rPr lang="en-GB" sz="2800">
                <a:solidFill>
                  <a:srgbClr val="FF0000"/>
                </a:solidFill>
              </a:rPr>
              <a:t>?” </a:t>
            </a:r>
            <a:r>
              <a:rPr lang="en-GB" sz="2800"/>
              <a:t>Tom asked. </a:t>
            </a:r>
          </a:p>
          <a:p>
            <a:pPr>
              <a:buFont typeface="Wingdings" pitchFamily="2" charset="2"/>
              <a:buNone/>
            </a:pPr>
            <a:r>
              <a:rPr lang="en-GB" sz="2800" b="1">
                <a:solidFill>
                  <a:srgbClr val="FFFF00"/>
                </a:solidFill>
              </a:rPr>
              <a:t>b.</a:t>
            </a:r>
            <a:r>
              <a:rPr lang="en-GB" sz="2800"/>
              <a:t> I’d love to come to your party Sam exclaimed.</a:t>
            </a:r>
          </a:p>
          <a:p>
            <a:pPr>
              <a:buFont typeface="Wingdings" pitchFamily="2" charset="2"/>
              <a:buNone/>
            </a:pPr>
            <a:r>
              <a:rPr lang="en-GB" sz="2800">
                <a:solidFill>
                  <a:srgbClr val="FF0000"/>
                </a:solidFill>
              </a:rPr>
              <a:t>   “</a:t>
            </a:r>
            <a:r>
              <a:rPr lang="en-GB" sz="2800"/>
              <a:t>I’d love to come to your party</a:t>
            </a:r>
            <a:r>
              <a:rPr lang="en-GB" sz="2800">
                <a:solidFill>
                  <a:srgbClr val="FF0000"/>
                </a:solidFill>
              </a:rPr>
              <a:t>!” </a:t>
            </a:r>
            <a:r>
              <a:rPr lang="en-GB" sz="2800"/>
              <a:t>Sam exclaimed.</a:t>
            </a:r>
          </a:p>
          <a:p>
            <a:pPr>
              <a:buFont typeface="Wingdings" pitchFamily="2" charset="2"/>
              <a:buNone/>
            </a:pPr>
            <a:r>
              <a:rPr lang="en-GB" sz="2800" b="1">
                <a:solidFill>
                  <a:srgbClr val="FFFF00"/>
                </a:solidFill>
              </a:rPr>
              <a:t>c.</a:t>
            </a:r>
            <a:r>
              <a:rPr lang="en-GB" sz="2800"/>
              <a:t> That was a really sad story sniffed John.</a:t>
            </a:r>
          </a:p>
          <a:p>
            <a:pPr>
              <a:buFont typeface="Wingdings" pitchFamily="2" charset="2"/>
              <a:buNone/>
            </a:pPr>
            <a:r>
              <a:rPr lang="en-GB" sz="2800"/>
              <a:t>    </a:t>
            </a:r>
            <a:r>
              <a:rPr lang="en-GB" sz="2800">
                <a:solidFill>
                  <a:srgbClr val="FF0000"/>
                </a:solidFill>
              </a:rPr>
              <a:t>“</a:t>
            </a:r>
            <a:r>
              <a:rPr lang="en-GB" sz="2800"/>
              <a:t>That was a really sad story</a:t>
            </a:r>
            <a:r>
              <a:rPr lang="en-GB" sz="2800">
                <a:solidFill>
                  <a:srgbClr val="FF0000"/>
                </a:solidFill>
              </a:rPr>
              <a:t>,”</a:t>
            </a:r>
            <a:r>
              <a:rPr lang="en-GB" sz="2800"/>
              <a:t> sniffed John.</a:t>
            </a:r>
          </a:p>
          <a:p>
            <a:pPr>
              <a:buFont typeface="Wingdings" pitchFamily="2" charset="2"/>
              <a:buNone/>
            </a:pPr>
            <a:r>
              <a:rPr lang="en-GB" sz="2800" b="1">
                <a:solidFill>
                  <a:srgbClr val="FFFF00"/>
                </a:solidFill>
              </a:rPr>
              <a:t>d.</a:t>
            </a:r>
            <a:r>
              <a:rPr lang="en-GB" sz="2800"/>
              <a:t> If you’d like it Alice murmured have it.</a:t>
            </a:r>
          </a:p>
          <a:p>
            <a:pPr>
              <a:buFont typeface="Wingdings" pitchFamily="2" charset="2"/>
              <a:buNone/>
            </a:pPr>
            <a:r>
              <a:rPr lang="en-GB" sz="2800"/>
              <a:t>    </a:t>
            </a:r>
            <a:r>
              <a:rPr lang="en-GB" sz="2800">
                <a:solidFill>
                  <a:srgbClr val="FF0000"/>
                </a:solidFill>
              </a:rPr>
              <a:t>“</a:t>
            </a:r>
            <a:r>
              <a:rPr lang="en-GB" sz="2800"/>
              <a:t>If you’d like it</a:t>
            </a:r>
            <a:r>
              <a:rPr lang="en-GB" sz="2800">
                <a:solidFill>
                  <a:srgbClr val="FF0000"/>
                </a:solidFill>
              </a:rPr>
              <a:t>,”</a:t>
            </a:r>
            <a:r>
              <a:rPr lang="en-GB" sz="2800"/>
              <a:t> Alice murmured, </a:t>
            </a:r>
            <a:r>
              <a:rPr lang="en-GB" sz="2800">
                <a:solidFill>
                  <a:srgbClr val="FF0000"/>
                </a:solidFill>
              </a:rPr>
              <a:t>“</a:t>
            </a:r>
            <a:r>
              <a:rPr lang="en-GB" sz="2800"/>
              <a:t>have it</a:t>
            </a:r>
            <a:r>
              <a:rPr lang="en-GB" sz="2800">
                <a:solidFill>
                  <a:srgbClr val="FF0000"/>
                </a:solidFill>
              </a:rPr>
              <a:t>.”</a:t>
            </a:r>
          </a:p>
        </p:txBody>
      </p:sp>
      <p:sp>
        <p:nvSpPr>
          <p:cNvPr id="8196" name="Rectangle 4"/>
          <p:cNvSpPr>
            <a:spLocks noGrp="1" noChangeArrowheads="1"/>
          </p:cNvSpPr>
          <p:nvPr>
            <p:ph type="title"/>
          </p:nvPr>
        </p:nvSpPr>
        <p:spPr>
          <a:xfrm>
            <a:off x="468313" y="333375"/>
            <a:ext cx="8280400" cy="1439863"/>
          </a:xfrm>
        </p:spPr>
        <p:txBody>
          <a:bodyPr/>
          <a:lstStyle/>
          <a:p>
            <a:pPr algn="l"/>
            <a:r>
              <a:rPr lang="en-GB" sz="3600"/>
              <a:t>Where should the speech marks and closing punctuation go in these sentences?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p:cTn id="7" dur="1000" fill="hold"/>
                                        <p:tgtEl>
                                          <p:spTgt spid="819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819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8195">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8195">
                                            <p:txEl>
                                              <p:pRg st="1" end="1"/>
                                            </p:txEl>
                                          </p:spTgt>
                                        </p:tgtEl>
                                        <p:attrNameLst>
                                          <p:attrName>style.visibility</p:attrName>
                                        </p:attrNameLst>
                                      </p:cBhvr>
                                      <p:to>
                                        <p:strVal val="visible"/>
                                      </p:to>
                                    </p:set>
                                    <p:anim calcmode="lin" valueType="num">
                                      <p:cBhvr>
                                        <p:cTn id="14" dur="1000" fill="hold"/>
                                        <p:tgtEl>
                                          <p:spTgt spid="8195">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819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8195">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8195">
                                            <p:txEl>
                                              <p:pRg st="2" end="2"/>
                                            </p:txEl>
                                          </p:spTgt>
                                        </p:tgtEl>
                                        <p:attrNameLst>
                                          <p:attrName>style.visibility</p:attrName>
                                        </p:attrNameLst>
                                      </p:cBhvr>
                                      <p:to>
                                        <p:strVal val="visible"/>
                                      </p:to>
                                    </p:set>
                                    <p:anim calcmode="lin" valueType="num">
                                      <p:cBhvr>
                                        <p:cTn id="21" dur="1000" fill="hold"/>
                                        <p:tgtEl>
                                          <p:spTgt spid="8195">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819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8195">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8195">
                                            <p:txEl>
                                              <p:pRg st="3" end="3"/>
                                            </p:txEl>
                                          </p:spTgt>
                                        </p:tgtEl>
                                        <p:attrNameLst>
                                          <p:attrName>style.visibility</p:attrName>
                                        </p:attrNameLst>
                                      </p:cBhvr>
                                      <p:to>
                                        <p:strVal val="visible"/>
                                      </p:to>
                                    </p:set>
                                    <p:anim calcmode="lin" valueType="num">
                                      <p:cBhvr>
                                        <p:cTn id="28" dur="1000" fill="hold"/>
                                        <p:tgtEl>
                                          <p:spTgt spid="8195">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8195">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8195">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8195">
                                            <p:txEl>
                                              <p:pRg st="4" end="4"/>
                                            </p:txEl>
                                          </p:spTgt>
                                        </p:tgtEl>
                                        <p:attrNameLst>
                                          <p:attrName>style.visibility</p:attrName>
                                        </p:attrNameLst>
                                      </p:cBhvr>
                                      <p:to>
                                        <p:strVal val="visible"/>
                                      </p:to>
                                    </p:set>
                                    <p:anim calcmode="lin" valueType="num">
                                      <p:cBhvr>
                                        <p:cTn id="35" dur="1000" fill="hold"/>
                                        <p:tgtEl>
                                          <p:spTgt spid="8195">
                                            <p:txEl>
                                              <p:pRg st="4" end="4"/>
                                            </p:txEl>
                                          </p:spTgt>
                                        </p:tgtEl>
                                        <p:attrNameLst>
                                          <p:attrName>ppt_w</p:attrName>
                                        </p:attrNameLst>
                                      </p:cBhvr>
                                      <p:tavLst>
                                        <p:tav tm="0">
                                          <p:val>
                                            <p:strVal val="#ppt_w*0.70"/>
                                          </p:val>
                                        </p:tav>
                                        <p:tav tm="100000">
                                          <p:val>
                                            <p:strVal val="#ppt_w"/>
                                          </p:val>
                                        </p:tav>
                                      </p:tavLst>
                                    </p:anim>
                                    <p:anim calcmode="lin" valueType="num">
                                      <p:cBhvr>
                                        <p:cTn id="36" dur="1000" fill="hold"/>
                                        <p:tgtEl>
                                          <p:spTgt spid="8195">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8195">
                                            <p:txEl>
                                              <p:pRg st="4" end="4"/>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8195">
                                            <p:txEl>
                                              <p:pRg st="5" end="5"/>
                                            </p:txEl>
                                          </p:spTgt>
                                        </p:tgtEl>
                                        <p:attrNameLst>
                                          <p:attrName>style.visibility</p:attrName>
                                        </p:attrNameLst>
                                      </p:cBhvr>
                                      <p:to>
                                        <p:strVal val="visible"/>
                                      </p:to>
                                    </p:set>
                                    <p:anim calcmode="lin" valueType="num">
                                      <p:cBhvr>
                                        <p:cTn id="42" dur="1000" fill="hold"/>
                                        <p:tgtEl>
                                          <p:spTgt spid="8195">
                                            <p:txEl>
                                              <p:pRg st="5" end="5"/>
                                            </p:txEl>
                                          </p:spTgt>
                                        </p:tgtEl>
                                        <p:attrNameLst>
                                          <p:attrName>ppt_w</p:attrName>
                                        </p:attrNameLst>
                                      </p:cBhvr>
                                      <p:tavLst>
                                        <p:tav tm="0">
                                          <p:val>
                                            <p:strVal val="#ppt_w*0.70"/>
                                          </p:val>
                                        </p:tav>
                                        <p:tav tm="100000">
                                          <p:val>
                                            <p:strVal val="#ppt_w"/>
                                          </p:val>
                                        </p:tav>
                                      </p:tavLst>
                                    </p:anim>
                                    <p:anim calcmode="lin" valueType="num">
                                      <p:cBhvr>
                                        <p:cTn id="43" dur="1000" fill="hold"/>
                                        <p:tgtEl>
                                          <p:spTgt spid="8195">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8195">
                                            <p:txEl>
                                              <p:pRg st="5" end="5"/>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8195">
                                            <p:txEl>
                                              <p:pRg st="6" end="6"/>
                                            </p:txEl>
                                          </p:spTgt>
                                        </p:tgtEl>
                                        <p:attrNameLst>
                                          <p:attrName>style.visibility</p:attrName>
                                        </p:attrNameLst>
                                      </p:cBhvr>
                                      <p:to>
                                        <p:strVal val="visible"/>
                                      </p:to>
                                    </p:set>
                                    <p:anim calcmode="lin" valueType="num">
                                      <p:cBhvr>
                                        <p:cTn id="49" dur="1000" fill="hold"/>
                                        <p:tgtEl>
                                          <p:spTgt spid="8195">
                                            <p:txEl>
                                              <p:pRg st="6" end="6"/>
                                            </p:txEl>
                                          </p:spTgt>
                                        </p:tgtEl>
                                        <p:attrNameLst>
                                          <p:attrName>ppt_w</p:attrName>
                                        </p:attrNameLst>
                                      </p:cBhvr>
                                      <p:tavLst>
                                        <p:tav tm="0">
                                          <p:val>
                                            <p:strVal val="#ppt_w*0.70"/>
                                          </p:val>
                                        </p:tav>
                                        <p:tav tm="100000">
                                          <p:val>
                                            <p:strVal val="#ppt_w"/>
                                          </p:val>
                                        </p:tav>
                                      </p:tavLst>
                                    </p:anim>
                                    <p:anim calcmode="lin" valueType="num">
                                      <p:cBhvr>
                                        <p:cTn id="50" dur="1000" fill="hold"/>
                                        <p:tgtEl>
                                          <p:spTgt spid="8195">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8195">
                                            <p:txEl>
                                              <p:pRg st="6" end="6"/>
                                            </p:txEl>
                                          </p:spTgt>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8195">
                                            <p:txEl>
                                              <p:pRg st="7" end="7"/>
                                            </p:txEl>
                                          </p:spTgt>
                                        </p:tgtEl>
                                        <p:attrNameLst>
                                          <p:attrName>style.visibility</p:attrName>
                                        </p:attrNameLst>
                                      </p:cBhvr>
                                      <p:to>
                                        <p:strVal val="visible"/>
                                      </p:to>
                                    </p:set>
                                    <p:anim calcmode="lin" valueType="num">
                                      <p:cBhvr>
                                        <p:cTn id="56" dur="1000" fill="hold"/>
                                        <p:tgtEl>
                                          <p:spTgt spid="8195">
                                            <p:txEl>
                                              <p:pRg st="7" end="7"/>
                                            </p:txEl>
                                          </p:spTgt>
                                        </p:tgtEl>
                                        <p:attrNameLst>
                                          <p:attrName>ppt_w</p:attrName>
                                        </p:attrNameLst>
                                      </p:cBhvr>
                                      <p:tavLst>
                                        <p:tav tm="0">
                                          <p:val>
                                            <p:strVal val="#ppt_w*0.70"/>
                                          </p:val>
                                        </p:tav>
                                        <p:tav tm="100000">
                                          <p:val>
                                            <p:strVal val="#ppt_w"/>
                                          </p:val>
                                        </p:tav>
                                      </p:tavLst>
                                    </p:anim>
                                    <p:anim calcmode="lin" valueType="num">
                                      <p:cBhvr>
                                        <p:cTn id="57" dur="1000" fill="hold"/>
                                        <p:tgtEl>
                                          <p:spTgt spid="8195">
                                            <p:txEl>
                                              <p:pRg st="7" end="7"/>
                                            </p:txEl>
                                          </p:spTgt>
                                        </p:tgtEl>
                                        <p:attrNameLst>
                                          <p:attrName>ppt_h</p:attrName>
                                        </p:attrNameLst>
                                      </p:cBhvr>
                                      <p:tavLst>
                                        <p:tav tm="0">
                                          <p:val>
                                            <p:strVal val="#ppt_h"/>
                                          </p:val>
                                        </p:tav>
                                        <p:tav tm="100000">
                                          <p:val>
                                            <p:strVal val="#ppt_h"/>
                                          </p:val>
                                        </p:tav>
                                      </p:tavLst>
                                    </p:anim>
                                    <p:animEffect transition="in" filter="fade">
                                      <p:cBhvr>
                                        <p:cTn id="58" dur="1000"/>
                                        <p:tgtEl>
                                          <p:spTgt spid="819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395288" y="2420938"/>
            <a:ext cx="8280400" cy="2952750"/>
          </a:xfrm>
        </p:spPr>
        <p:txBody>
          <a:bodyPr/>
          <a:lstStyle/>
          <a:p>
            <a:pPr>
              <a:buFont typeface="Wingdings" pitchFamily="2" charset="2"/>
              <a:buNone/>
            </a:pPr>
            <a:r>
              <a:rPr lang="en-GB" sz="2800"/>
              <a:t>  “Hello, Mr. Batt!” called James.</a:t>
            </a:r>
          </a:p>
          <a:p>
            <a:pPr>
              <a:buFont typeface="Wingdings" pitchFamily="2" charset="2"/>
              <a:buNone/>
            </a:pPr>
            <a:r>
              <a:rPr lang="en-GB" sz="2800"/>
              <a:t>  “Hello there!” replied Mr. Batt.</a:t>
            </a:r>
          </a:p>
          <a:p>
            <a:pPr>
              <a:buFont typeface="Wingdings" pitchFamily="2" charset="2"/>
              <a:buNone/>
            </a:pPr>
            <a:r>
              <a:rPr lang="en-GB" sz="2800"/>
              <a:t>  “How are you feeling today?” James asked, stopping at Mr. Batt’s gate.</a:t>
            </a:r>
          </a:p>
          <a:p>
            <a:pPr>
              <a:buFont typeface="Wingdings" pitchFamily="2" charset="2"/>
              <a:buNone/>
            </a:pPr>
            <a:r>
              <a:rPr lang="en-GB" sz="2800"/>
              <a:t>  “I’m fine, thanks James,” smiled Mr. Batt, “just no more football for a while!”</a:t>
            </a:r>
          </a:p>
        </p:txBody>
      </p:sp>
      <p:sp>
        <p:nvSpPr>
          <p:cNvPr id="17412" name="AutoShape 4"/>
          <p:cNvSpPr>
            <a:spLocks noChangeArrowheads="1"/>
          </p:cNvSpPr>
          <p:nvPr/>
        </p:nvSpPr>
        <p:spPr bwMode="auto">
          <a:xfrm rot="5602340" flipV="1">
            <a:off x="469107" y="2851944"/>
            <a:ext cx="430212" cy="43180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799 w 21600"/>
              <a:gd name="T5" fmla="*/ 0 h 21600"/>
              <a:gd name="T6" fmla="*/ 2700 w 21600"/>
              <a:gd name="T7" fmla="*/ 10800 h 21600"/>
              <a:gd name="T8" fmla="*/ 10799 w 21600"/>
              <a:gd name="T9" fmla="*/ 540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15" name="AutoShape 7"/>
          <p:cNvSpPr>
            <a:spLocks noChangeArrowheads="1"/>
          </p:cNvSpPr>
          <p:nvPr/>
        </p:nvSpPr>
        <p:spPr bwMode="auto">
          <a:xfrm>
            <a:off x="7380288" y="2781300"/>
            <a:ext cx="1512887" cy="576263"/>
          </a:xfrm>
          <a:prstGeom prst="roundRect">
            <a:avLst>
              <a:gd name="adj" fmla="val 43889"/>
            </a:avLst>
          </a:prstGeom>
          <a:solidFill>
            <a:srgbClr val="33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7416" name="Picture 8" descr="Head talks - (Heads)"/>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524750" y="1557338"/>
            <a:ext cx="1206500" cy="1512887"/>
          </a:xfrm>
          <a:prstGeom prst="rect">
            <a:avLst/>
          </a:prstGeom>
          <a:noFill/>
          <a:extLst>
            <a:ext uri="{909E8E84-426E-40DD-AFC4-6F175D3DCCD1}">
              <a14:hiddenFill xmlns:a14="http://schemas.microsoft.com/office/drawing/2010/main">
                <a:solidFill>
                  <a:srgbClr val="FFFFFF"/>
                </a:solidFill>
              </a14:hiddenFill>
            </a:ext>
          </a:extLst>
        </p:spPr>
      </p:pic>
      <p:sp>
        <p:nvSpPr>
          <p:cNvPr id="17417" name="Rectangle 9"/>
          <p:cNvSpPr>
            <a:spLocks noChangeArrowheads="1"/>
          </p:cNvSpPr>
          <p:nvPr/>
        </p:nvSpPr>
        <p:spPr bwMode="auto">
          <a:xfrm>
            <a:off x="611188" y="404813"/>
            <a:ext cx="7920037"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3600">
                <a:solidFill>
                  <a:srgbClr val="FFFFFF"/>
                </a:solidFill>
                <a:effectLst>
                  <a:outerShdw blurRad="38100" dist="38100" dir="2700000" algn="tl">
                    <a:srgbClr val="000000"/>
                  </a:outerShdw>
                </a:effectLst>
              </a:rPr>
              <a:t>We also need to start a </a:t>
            </a:r>
            <a:r>
              <a:rPr lang="en-GB" sz="3600" b="1">
                <a:solidFill>
                  <a:srgbClr val="FFFF00"/>
                </a:solidFill>
                <a:effectLst>
                  <a:outerShdw blurRad="38100" dist="38100" dir="2700000" algn="tl">
                    <a:srgbClr val="000000"/>
                  </a:outerShdw>
                </a:effectLst>
              </a:rPr>
              <a:t>new</a:t>
            </a:r>
            <a:r>
              <a:rPr lang="en-GB" sz="3600">
                <a:solidFill>
                  <a:srgbClr val="FFFFFF"/>
                </a:solidFill>
                <a:effectLst>
                  <a:outerShdw blurRad="38100" dist="38100" dir="2700000" algn="tl">
                    <a:srgbClr val="000000"/>
                  </a:outerShdw>
                </a:effectLst>
              </a:rPr>
              <a:t> </a:t>
            </a:r>
            <a:r>
              <a:rPr lang="en-GB" sz="3600" b="1">
                <a:solidFill>
                  <a:srgbClr val="FFFF00"/>
                </a:solidFill>
                <a:effectLst>
                  <a:outerShdw blurRad="38100" dist="38100" dir="2700000" algn="tl">
                    <a:srgbClr val="000000"/>
                  </a:outerShdw>
                </a:effectLst>
              </a:rPr>
              <a:t>line</a:t>
            </a:r>
            <a:r>
              <a:rPr lang="en-GB" sz="3600">
                <a:solidFill>
                  <a:srgbClr val="FFFFFF"/>
                </a:solidFill>
                <a:effectLst>
                  <a:outerShdw blurRad="38100" dist="38100" dir="2700000" algn="tl">
                    <a:srgbClr val="000000"/>
                  </a:outerShdw>
                </a:effectLst>
              </a:rPr>
              <a:t> every time a </a:t>
            </a:r>
            <a:r>
              <a:rPr lang="en-GB" sz="3600" b="1">
                <a:solidFill>
                  <a:srgbClr val="FFFF00"/>
                </a:solidFill>
                <a:effectLst>
                  <a:outerShdw blurRad="38100" dist="38100" dir="2700000" algn="tl">
                    <a:srgbClr val="000000"/>
                  </a:outerShdw>
                </a:effectLst>
              </a:rPr>
              <a:t>different</a:t>
            </a:r>
            <a:r>
              <a:rPr lang="en-GB" sz="3600">
                <a:solidFill>
                  <a:srgbClr val="FFFFFF"/>
                </a:solidFill>
                <a:effectLst>
                  <a:outerShdw blurRad="38100" dist="38100" dir="2700000" algn="tl">
                    <a:srgbClr val="000000"/>
                  </a:outerShdw>
                </a:effectLst>
              </a:rPr>
              <a:t> </a:t>
            </a:r>
            <a:r>
              <a:rPr lang="en-GB" sz="3600" b="1">
                <a:solidFill>
                  <a:srgbClr val="FFFF00"/>
                </a:solidFill>
                <a:effectLst>
                  <a:outerShdw blurRad="38100" dist="38100" dir="2700000" algn="tl">
                    <a:srgbClr val="000000"/>
                  </a:outerShdw>
                </a:effectLst>
              </a:rPr>
              <a:t>character</a:t>
            </a:r>
            <a:r>
              <a:rPr lang="en-GB" sz="3600">
                <a:solidFill>
                  <a:srgbClr val="FFFFFF"/>
                </a:solidFill>
                <a:effectLst>
                  <a:outerShdw blurRad="38100" dist="38100" dir="2700000" algn="tl">
                    <a:srgbClr val="000000"/>
                  </a:outerShdw>
                </a:effectLst>
              </a:rPr>
              <a:t> speaks.</a:t>
            </a:r>
          </a:p>
        </p:txBody>
      </p:sp>
      <p:sp>
        <p:nvSpPr>
          <p:cNvPr id="17418" name="AutoShape 10"/>
          <p:cNvSpPr>
            <a:spLocks noChangeArrowheads="1"/>
          </p:cNvSpPr>
          <p:nvPr/>
        </p:nvSpPr>
        <p:spPr bwMode="auto">
          <a:xfrm rot="5602340" flipV="1">
            <a:off x="469107" y="3356769"/>
            <a:ext cx="430212" cy="43180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799 w 21600"/>
              <a:gd name="T5" fmla="*/ 0 h 21600"/>
              <a:gd name="T6" fmla="*/ 2700 w 21600"/>
              <a:gd name="T7" fmla="*/ 10800 h 21600"/>
              <a:gd name="T8" fmla="*/ 10799 w 21600"/>
              <a:gd name="T9" fmla="*/ 540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19" name="AutoShape 11"/>
          <p:cNvSpPr>
            <a:spLocks noChangeArrowheads="1"/>
          </p:cNvSpPr>
          <p:nvPr/>
        </p:nvSpPr>
        <p:spPr bwMode="auto">
          <a:xfrm rot="5602340" flipV="1">
            <a:off x="469107" y="4293394"/>
            <a:ext cx="430212" cy="43180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799 w 21600"/>
              <a:gd name="T5" fmla="*/ 0 h 21600"/>
              <a:gd name="T6" fmla="*/ 2700 w 21600"/>
              <a:gd name="T7" fmla="*/ 10800 h 21600"/>
              <a:gd name="T8" fmla="*/ 10799 w 21600"/>
              <a:gd name="T9" fmla="*/ 540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20" name="AutoShape 12"/>
          <p:cNvSpPr>
            <a:spLocks noChangeArrowheads="1"/>
          </p:cNvSpPr>
          <p:nvPr/>
        </p:nvSpPr>
        <p:spPr bwMode="auto">
          <a:xfrm>
            <a:off x="5148263" y="6308725"/>
            <a:ext cx="1512887" cy="361950"/>
          </a:xfrm>
          <a:prstGeom prst="roundRect">
            <a:avLst>
              <a:gd name="adj" fmla="val 50000"/>
            </a:avLst>
          </a:prstGeom>
          <a:solidFill>
            <a:srgbClr val="99003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7422" name="Picture 14" descr="Head talks 2 - (Heads)"/>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364163" y="4941888"/>
            <a:ext cx="1123950" cy="1635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7417"/>
                                        </p:tgtEl>
                                        <p:attrNameLst>
                                          <p:attrName>style.visibility</p:attrName>
                                        </p:attrNameLst>
                                      </p:cBhvr>
                                      <p:to>
                                        <p:strVal val="visible"/>
                                      </p:to>
                                    </p:set>
                                    <p:anim calcmode="lin" valueType="num">
                                      <p:cBhvr>
                                        <p:cTn id="7" dur="500" fill="hold"/>
                                        <p:tgtEl>
                                          <p:spTgt spid="17417"/>
                                        </p:tgtEl>
                                        <p:attrNameLst>
                                          <p:attrName>ppt_w</p:attrName>
                                        </p:attrNameLst>
                                      </p:cBhvr>
                                      <p:tavLst>
                                        <p:tav tm="0">
                                          <p:val>
                                            <p:fltVal val="0"/>
                                          </p:val>
                                        </p:tav>
                                        <p:tav tm="100000">
                                          <p:val>
                                            <p:strVal val="#ppt_w"/>
                                          </p:val>
                                        </p:tav>
                                      </p:tavLst>
                                    </p:anim>
                                    <p:anim calcmode="lin" valueType="num">
                                      <p:cBhvr>
                                        <p:cTn id="8" dur="500" fill="hold"/>
                                        <p:tgtEl>
                                          <p:spTgt spid="17417"/>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17420"/>
                                        </p:tgtEl>
                                        <p:attrNameLst>
                                          <p:attrName>style.visibility</p:attrName>
                                        </p:attrNameLst>
                                      </p:cBhvr>
                                      <p:to>
                                        <p:strVal val="visible"/>
                                      </p:to>
                                    </p:set>
                                    <p:animEffect transition="in" filter="slide(fromBottom)">
                                      <p:cBhvr>
                                        <p:cTn id="13" dur="500"/>
                                        <p:tgtEl>
                                          <p:spTgt spid="17420"/>
                                        </p:tgtEl>
                                      </p:cBhvr>
                                    </p:animEffect>
                                  </p:childTnLst>
                                </p:cTn>
                              </p:par>
                              <p:par>
                                <p:cTn id="14" presetID="12" presetClass="entr" presetSubtype="4" fill="hold" nodeType="withEffect">
                                  <p:stCondLst>
                                    <p:cond delay="0"/>
                                  </p:stCondLst>
                                  <p:childTnLst>
                                    <p:set>
                                      <p:cBhvr>
                                        <p:cTn id="15" dur="1" fill="hold">
                                          <p:stCondLst>
                                            <p:cond delay="0"/>
                                          </p:stCondLst>
                                        </p:cTn>
                                        <p:tgtEl>
                                          <p:spTgt spid="17422"/>
                                        </p:tgtEl>
                                        <p:attrNameLst>
                                          <p:attrName>style.visibility</p:attrName>
                                        </p:attrNameLst>
                                      </p:cBhvr>
                                      <p:to>
                                        <p:strVal val="visible"/>
                                      </p:to>
                                    </p:set>
                                    <p:animEffect transition="in" filter="slide(fromBottom)">
                                      <p:cBhvr>
                                        <p:cTn id="16" dur="500"/>
                                        <p:tgtEl>
                                          <p:spTgt spid="17422"/>
                                        </p:tgtEl>
                                      </p:cBhvr>
                                    </p:animEffect>
                                  </p:childTnLst>
                                </p:cTn>
                              </p:par>
                            </p:childTnLst>
                          </p:cTn>
                        </p:par>
                        <p:par>
                          <p:cTn id="17" fill="hold" nodeType="afterGroup">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17411">
                                            <p:txEl>
                                              <p:pRg st="0" end="0"/>
                                            </p:txEl>
                                          </p:spTgt>
                                        </p:tgtEl>
                                        <p:attrNameLst>
                                          <p:attrName>style.visibility</p:attrName>
                                        </p:attrNameLst>
                                      </p:cBhvr>
                                      <p:to>
                                        <p:strVal val="visible"/>
                                      </p:to>
                                    </p:set>
                                    <p:animEffect transition="in" filter="fade">
                                      <p:cBhvr>
                                        <p:cTn id="20" dur="2000"/>
                                        <p:tgtEl>
                                          <p:spTgt spid="17411">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2" fill="hold" grpId="0" nodeType="clickEffect">
                                  <p:stCondLst>
                                    <p:cond delay="0"/>
                                  </p:stCondLst>
                                  <p:childTnLst>
                                    <p:set>
                                      <p:cBhvr>
                                        <p:cTn id="24" dur="1" fill="hold">
                                          <p:stCondLst>
                                            <p:cond delay="0"/>
                                          </p:stCondLst>
                                        </p:cTn>
                                        <p:tgtEl>
                                          <p:spTgt spid="17415"/>
                                        </p:tgtEl>
                                        <p:attrNameLst>
                                          <p:attrName>style.visibility</p:attrName>
                                        </p:attrNameLst>
                                      </p:cBhvr>
                                      <p:to>
                                        <p:strVal val="visible"/>
                                      </p:to>
                                    </p:set>
                                    <p:animEffect transition="in" filter="slide(fromRight)">
                                      <p:cBhvr>
                                        <p:cTn id="25" dur="500"/>
                                        <p:tgtEl>
                                          <p:spTgt spid="17415"/>
                                        </p:tgtEl>
                                      </p:cBhvr>
                                    </p:animEffect>
                                  </p:childTnLst>
                                </p:cTn>
                              </p:par>
                              <p:par>
                                <p:cTn id="26" presetID="12" presetClass="entr" presetSubtype="2" fill="hold" nodeType="withEffect">
                                  <p:stCondLst>
                                    <p:cond delay="0"/>
                                  </p:stCondLst>
                                  <p:childTnLst>
                                    <p:set>
                                      <p:cBhvr>
                                        <p:cTn id="27" dur="1" fill="hold">
                                          <p:stCondLst>
                                            <p:cond delay="0"/>
                                          </p:stCondLst>
                                        </p:cTn>
                                        <p:tgtEl>
                                          <p:spTgt spid="17416"/>
                                        </p:tgtEl>
                                        <p:attrNameLst>
                                          <p:attrName>style.visibility</p:attrName>
                                        </p:attrNameLst>
                                      </p:cBhvr>
                                      <p:to>
                                        <p:strVal val="visible"/>
                                      </p:to>
                                    </p:set>
                                    <p:animEffect transition="in" filter="slide(fromRight)">
                                      <p:cBhvr>
                                        <p:cTn id="28" dur="500"/>
                                        <p:tgtEl>
                                          <p:spTgt spid="17416"/>
                                        </p:tgtEl>
                                      </p:cBhvr>
                                    </p:animEffect>
                                  </p:childTnLst>
                                </p:cTn>
                              </p:par>
                            </p:childTnLst>
                          </p:cTn>
                        </p:par>
                        <p:par>
                          <p:cTn id="29" fill="hold" nodeType="afterGroup">
                            <p:stCondLst>
                              <p:cond delay="500"/>
                            </p:stCondLst>
                            <p:childTnLst>
                              <p:par>
                                <p:cTn id="30" presetID="31" presetClass="entr" presetSubtype="0" fill="hold" grpId="0" nodeType="afterEffect">
                                  <p:stCondLst>
                                    <p:cond delay="0"/>
                                  </p:stCondLst>
                                  <p:iterate type="lt">
                                    <p:tmPct val="5000"/>
                                  </p:iterate>
                                  <p:childTnLst>
                                    <p:set>
                                      <p:cBhvr>
                                        <p:cTn id="31" dur="1" fill="hold">
                                          <p:stCondLst>
                                            <p:cond delay="0"/>
                                          </p:stCondLst>
                                        </p:cTn>
                                        <p:tgtEl>
                                          <p:spTgt spid="17412"/>
                                        </p:tgtEl>
                                        <p:attrNameLst>
                                          <p:attrName>style.visibility</p:attrName>
                                        </p:attrNameLst>
                                      </p:cBhvr>
                                      <p:to>
                                        <p:strVal val="visible"/>
                                      </p:to>
                                    </p:set>
                                    <p:anim calcmode="lin" valueType="num">
                                      <p:cBhvr>
                                        <p:cTn id="32" dur="1000" fill="hold"/>
                                        <p:tgtEl>
                                          <p:spTgt spid="17412"/>
                                        </p:tgtEl>
                                        <p:attrNameLst>
                                          <p:attrName>ppt_w</p:attrName>
                                        </p:attrNameLst>
                                      </p:cBhvr>
                                      <p:tavLst>
                                        <p:tav tm="0">
                                          <p:val>
                                            <p:fltVal val="0"/>
                                          </p:val>
                                        </p:tav>
                                        <p:tav tm="100000">
                                          <p:val>
                                            <p:strVal val="#ppt_w"/>
                                          </p:val>
                                        </p:tav>
                                      </p:tavLst>
                                    </p:anim>
                                    <p:anim calcmode="lin" valueType="num">
                                      <p:cBhvr>
                                        <p:cTn id="33" dur="1000" fill="hold"/>
                                        <p:tgtEl>
                                          <p:spTgt spid="17412"/>
                                        </p:tgtEl>
                                        <p:attrNameLst>
                                          <p:attrName>ppt_h</p:attrName>
                                        </p:attrNameLst>
                                      </p:cBhvr>
                                      <p:tavLst>
                                        <p:tav tm="0">
                                          <p:val>
                                            <p:fltVal val="0"/>
                                          </p:val>
                                        </p:tav>
                                        <p:tav tm="100000">
                                          <p:val>
                                            <p:strVal val="#ppt_h"/>
                                          </p:val>
                                        </p:tav>
                                      </p:tavLst>
                                    </p:anim>
                                    <p:anim calcmode="lin" valueType="num">
                                      <p:cBhvr>
                                        <p:cTn id="34" dur="1000" fill="hold"/>
                                        <p:tgtEl>
                                          <p:spTgt spid="17412"/>
                                        </p:tgtEl>
                                        <p:attrNameLst>
                                          <p:attrName>style.rotation</p:attrName>
                                        </p:attrNameLst>
                                      </p:cBhvr>
                                      <p:tavLst>
                                        <p:tav tm="0">
                                          <p:val>
                                            <p:fltVal val="90"/>
                                          </p:val>
                                        </p:tav>
                                        <p:tav tm="100000">
                                          <p:val>
                                            <p:fltVal val="0"/>
                                          </p:val>
                                        </p:tav>
                                      </p:tavLst>
                                    </p:anim>
                                    <p:animEffect transition="in" filter="fade">
                                      <p:cBhvr>
                                        <p:cTn id="35" dur="1000"/>
                                        <p:tgtEl>
                                          <p:spTgt spid="17412"/>
                                        </p:tgtEl>
                                      </p:cBhvr>
                                    </p:animEffect>
                                  </p:childTnLst>
                                </p:cTn>
                              </p:par>
                            </p:childTnLst>
                          </p:cTn>
                        </p:par>
                        <p:par>
                          <p:cTn id="36" fill="hold" nodeType="afterGroup">
                            <p:stCondLst>
                              <p:cond delay="1500"/>
                            </p:stCondLst>
                            <p:childTnLst>
                              <p:par>
                                <p:cTn id="37" presetID="10" presetClass="entr" presetSubtype="0" fill="hold" grpId="0" nodeType="afterEffect">
                                  <p:stCondLst>
                                    <p:cond delay="0"/>
                                  </p:stCondLst>
                                  <p:childTnLst>
                                    <p:set>
                                      <p:cBhvr>
                                        <p:cTn id="38" dur="1" fill="hold">
                                          <p:stCondLst>
                                            <p:cond delay="0"/>
                                          </p:stCondLst>
                                        </p:cTn>
                                        <p:tgtEl>
                                          <p:spTgt spid="17411">
                                            <p:txEl>
                                              <p:pRg st="1" end="1"/>
                                            </p:txEl>
                                          </p:spTgt>
                                        </p:tgtEl>
                                        <p:attrNameLst>
                                          <p:attrName>style.visibility</p:attrName>
                                        </p:attrNameLst>
                                      </p:cBhvr>
                                      <p:to>
                                        <p:strVal val="visible"/>
                                      </p:to>
                                    </p:set>
                                    <p:animEffect transition="in" filter="fade">
                                      <p:cBhvr>
                                        <p:cTn id="39" dur="2000"/>
                                        <p:tgtEl>
                                          <p:spTgt spid="17411">
                                            <p:txEl>
                                              <p:pRg st="1" end="1"/>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1" presetClass="entr" presetSubtype="0" fill="hold" grpId="0" nodeType="clickEffect">
                                  <p:stCondLst>
                                    <p:cond delay="0"/>
                                  </p:stCondLst>
                                  <p:iterate type="lt">
                                    <p:tmPct val="5000"/>
                                  </p:iterate>
                                  <p:childTnLst>
                                    <p:set>
                                      <p:cBhvr>
                                        <p:cTn id="43" dur="1" fill="hold">
                                          <p:stCondLst>
                                            <p:cond delay="0"/>
                                          </p:stCondLst>
                                        </p:cTn>
                                        <p:tgtEl>
                                          <p:spTgt spid="17418"/>
                                        </p:tgtEl>
                                        <p:attrNameLst>
                                          <p:attrName>style.visibility</p:attrName>
                                        </p:attrNameLst>
                                      </p:cBhvr>
                                      <p:to>
                                        <p:strVal val="visible"/>
                                      </p:to>
                                    </p:set>
                                    <p:anim calcmode="lin" valueType="num">
                                      <p:cBhvr>
                                        <p:cTn id="44" dur="1000" fill="hold"/>
                                        <p:tgtEl>
                                          <p:spTgt spid="17418"/>
                                        </p:tgtEl>
                                        <p:attrNameLst>
                                          <p:attrName>ppt_w</p:attrName>
                                        </p:attrNameLst>
                                      </p:cBhvr>
                                      <p:tavLst>
                                        <p:tav tm="0">
                                          <p:val>
                                            <p:fltVal val="0"/>
                                          </p:val>
                                        </p:tav>
                                        <p:tav tm="100000">
                                          <p:val>
                                            <p:strVal val="#ppt_w"/>
                                          </p:val>
                                        </p:tav>
                                      </p:tavLst>
                                    </p:anim>
                                    <p:anim calcmode="lin" valueType="num">
                                      <p:cBhvr>
                                        <p:cTn id="45" dur="1000" fill="hold"/>
                                        <p:tgtEl>
                                          <p:spTgt spid="17418"/>
                                        </p:tgtEl>
                                        <p:attrNameLst>
                                          <p:attrName>ppt_h</p:attrName>
                                        </p:attrNameLst>
                                      </p:cBhvr>
                                      <p:tavLst>
                                        <p:tav tm="0">
                                          <p:val>
                                            <p:fltVal val="0"/>
                                          </p:val>
                                        </p:tav>
                                        <p:tav tm="100000">
                                          <p:val>
                                            <p:strVal val="#ppt_h"/>
                                          </p:val>
                                        </p:tav>
                                      </p:tavLst>
                                    </p:anim>
                                    <p:anim calcmode="lin" valueType="num">
                                      <p:cBhvr>
                                        <p:cTn id="46" dur="1000" fill="hold"/>
                                        <p:tgtEl>
                                          <p:spTgt spid="17418"/>
                                        </p:tgtEl>
                                        <p:attrNameLst>
                                          <p:attrName>style.rotation</p:attrName>
                                        </p:attrNameLst>
                                      </p:cBhvr>
                                      <p:tavLst>
                                        <p:tav tm="0">
                                          <p:val>
                                            <p:fltVal val="90"/>
                                          </p:val>
                                        </p:tav>
                                        <p:tav tm="100000">
                                          <p:val>
                                            <p:fltVal val="0"/>
                                          </p:val>
                                        </p:tav>
                                      </p:tavLst>
                                    </p:anim>
                                    <p:animEffect transition="in" filter="fade">
                                      <p:cBhvr>
                                        <p:cTn id="47" dur="1000"/>
                                        <p:tgtEl>
                                          <p:spTgt spid="17418"/>
                                        </p:tgtEl>
                                      </p:cBhvr>
                                    </p:animEffect>
                                  </p:childTnLst>
                                </p:cTn>
                              </p:par>
                            </p:childTnLst>
                          </p:cTn>
                        </p:par>
                        <p:par>
                          <p:cTn id="48" fill="hold" nodeType="afterGroup">
                            <p:stCondLst>
                              <p:cond delay="1000"/>
                            </p:stCondLst>
                            <p:childTnLst>
                              <p:par>
                                <p:cTn id="49" presetID="10" presetClass="entr" presetSubtype="0" fill="hold" grpId="0" nodeType="afterEffect">
                                  <p:stCondLst>
                                    <p:cond delay="0"/>
                                  </p:stCondLst>
                                  <p:childTnLst>
                                    <p:set>
                                      <p:cBhvr>
                                        <p:cTn id="50" dur="1" fill="hold">
                                          <p:stCondLst>
                                            <p:cond delay="0"/>
                                          </p:stCondLst>
                                        </p:cTn>
                                        <p:tgtEl>
                                          <p:spTgt spid="17411">
                                            <p:txEl>
                                              <p:pRg st="2" end="2"/>
                                            </p:txEl>
                                          </p:spTgt>
                                        </p:tgtEl>
                                        <p:attrNameLst>
                                          <p:attrName>style.visibility</p:attrName>
                                        </p:attrNameLst>
                                      </p:cBhvr>
                                      <p:to>
                                        <p:strVal val="visible"/>
                                      </p:to>
                                    </p:set>
                                    <p:animEffect transition="in" filter="fade">
                                      <p:cBhvr>
                                        <p:cTn id="51" dur="2000"/>
                                        <p:tgtEl>
                                          <p:spTgt spid="17411">
                                            <p:txEl>
                                              <p:pRg st="2" end="2"/>
                                            </p:txEl>
                                          </p:spTgt>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31" presetClass="entr" presetSubtype="0" fill="hold" grpId="0" nodeType="clickEffect">
                                  <p:stCondLst>
                                    <p:cond delay="0"/>
                                  </p:stCondLst>
                                  <p:iterate type="lt">
                                    <p:tmPct val="5000"/>
                                  </p:iterate>
                                  <p:childTnLst>
                                    <p:set>
                                      <p:cBhvr>
                                        <p:cTn id="55" dur="1" fill="hold">
                                          <p:stCondLst>
                                            <p:cond delay="0"/>
                                          </p:stCondLst>
                                        </p:cTn>
                                        <p:tgtEl>
                                          <p:spTgt spid="17419"/>
                                        </p:tgtEl>
                                        <p:attrNameLst>
                                          <p:attrName>style.visibility</p:attrName>
                                        </p:attrNameLst>
                                      </p:cBhvr>
                                      <p:to>
                                        <p:strVal val="visible"/>
                                      </p:to>
                                    </p:set>
                                    <p:anim calcmode="lin" valueType="num">
                                      <p:cBhvr>
                                        <p:cTn id="56" dur="1000" fill="hold"/>
                                        <p:tgtEl>
                                          <p:spTgt spid="17419"/>
                                        </p:tgtEl>
                                        <p:attrNameLst>
                                          <p:attrName>ppt_w</p:attrName>
                                        </p:attrNameLst>
                                      </p:cBhvr>
                                      <p:tavLst>
                                        <p:tav tm="0">
                                          <p:val>
                                            <p:fltVal val="0"/>
                                          </p:val>
                                        </p:tav>
                                        <p:tav tm="100000">
                                          <p:val>
                                            <p:strVal val="#ppt_w"/>
                                          </p:val>
                                        </p:tav>
                                      </p:tavLst>
                                    </p:anim>
                                    <p:anim calcmode="lin" valueType="num">
                                      <p:cBhvr>
                                        <p:cTn id="57" dur="1000" fill="hold"/>
                                        <p:tgtEl>
                                          <p:spTgt spid="17419"/>
                                        </p:tgtEl>
                                        <p:attrNameLst>
                                          <p:attrName>ppt_h</p:attrName>
                                        </p:attrNameLst>
                                      </p:cBhvr>
                                      <p:tavLst>
                                        <p:tav tm="0">
                                          <p:val>
                                            <p:fltVal val="0"/>
                                          </p:val>
                                        </p:tav>
                                        <p:tav tm="100000">
                                          <p:val>
                                            <p:strVal val="#ppt_h"/>
                                          </p:val>
                                        </p:tav>
                                      </p:tavLst>
                                    </p:anim>
                                    <p:anim calcmode="lin" valueType="num">
                                      <p:cBhvr>
                                        <p:cTn id="58" dur="1000" fill="hold"/>
                                        <p:tgtEl>
                                          <p:spTgt spid="17419"/>
                                        </p:tgtEl>
                                        <p:attrNameLst>
                                          <p:attrName>style.rotation</p:attrName>
                                        </p:attrNameLst>
                                      </p:cBhvr>
                                      <p:tavLst>
                                        <p:tav tm="0">
                                          <p:val>
                                            <p:fltVal val="90"/>
                                          </p:val>
                                        </p:tav>
                                        <p:tav tm="100000">
                                          <p:val>
                                            <p:fltVal val="0"/>
                                          </p:val>
                                        </p:tav>
                                      </p:tavLst>
                                    </p:anim>
                                    <p:animEffect transition="in" filter="fade">
                                      <p:cBhvr>
                                        <p:cTn id="59" dur="1000"/>
                                        <p:tgtEl>
                                          <p:spTgt spid="17419"/>
                                        </p:tgtEl>
                                      </p:cBhvr>
                                    </p:animEffect>
                                  </p:childTnLst>
                                </p:cTn>
                              </p:par>
                            </p:childTnLst>
                          </p:cTn>
                        </p:par>
                        <p:par>
                          <p:cTn id="60" fill="hold" nodeType="afterGroup">
                            <p:stCondLst>
                              <p:cond delay="1000"/>
                            </p:stCondLst>
                            <p:childTnLst>
                              <p:par>
                                <p:cTn id="61" presetID="10" presetClass="entr" presetSubtype="0" fill="hold" grpId="0" nodeType="afterEffect">
                                  <p:stCondLst>
                                    <p:cond delay="0"/>
                                  </p:stCondLst>
                                  <p:childTnLst>
                                    <p:set>
                                      <p:cBhvr>
                                        <p:cTn id="62" dur="1" fill="hold">
                                          <p:stCondLst>
                                            <p:cond delay="0"/>
                                          </p:stCondLst>
                                        </p:cTn>
                                        <p:tgtEl>
                                          <p:spTgt spid="17411">
                                            <p:txEl>
                                              <p:pRg st="3" end="3"/>
                                            </p:txEl>
                                          </p:spTgt>
                                        </p:tgtEl>
                                        <p:attrNameLst>
                                          <p:attrName>style.visibility</p:attrName>
                                        </p:attrNameLst>
                                      </p:cBhvr>
                                      <p:to>
                                        <p:strVal val="visible"/>
                                      </p:to>
                                    </p:set>
                                    <p:animEffect transition="in" filter="fade">
                                      <p:cBhvr>
                                        <p:cTn id="63" dur="2000"/>
                                        <p:tgtEl>
                                          <p:spTgt spid="174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uiExpand="1" build="p"/>
      <p:bldP spid="17412" grpId="0" animBg="1"/>
      <p:bldP spid="17415" grpId="0" animBg="1"/>
      <p:bldP spid="17417" grpId="0"/>
      <p:bldP spid="17418" grpId="0" animBg="1"/>
      <p:bldP spid="17419" grpId="0" animBg="1"/>
      <p:bldP spid="174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5" name="Picture 5" descr="j02167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6238" y="260350"/>
            <a:ext cx="3322637" cy="417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7" name="AutoShape 7"/>
          <p:cNvSpPr>
            <a:spLocks noChangeArrowheads="1"/>
          </p:cNvSpPr>
          <p:nvPr/>
        </p:nvSpPr>
        <p:spPr bwMode="auto">
          <a:xfrm>
            <a:off x="250825" y="692150"/>
            <a:ext cx="2663825" cy="1296988"/>
          </a:xfrm>
          <a:prstGeom prst="wedgeRoundRectCallout">
            <a:avLst>
              <a:gd name="adj1" fmla="val 55481"/>
              <a:gd name="adj2" fmla="val 80968"/>
              <a:gd name="adj3" fmla="val 16667"/>
            </a:avLst>
          </a:prstGeom>
          <a:solidFill>
            <a:srgbClr val="FFFFFF"/>
          </a:solidFill>
          <a:ln w="9525">
            <a:solidFill>
              <a:srgbClr val="000000"/>
            </a:solidFill>
            <a:miter lim="800000"/>
            <a:headEnd/>
            <a:tailEnd/>
          </a:ln>
        </p:spPr>
        <p:txBody>
          <a:bodyPr/>
          <a:lstStyle/>
          <a:p>
            <a:r>
              <a:rPr lang="en-GB" sz="2400" i="1">
                <a:latin typeface="Comic Sans MS" pitchFamily="66" charset="0"/>
              </a:rPr>
              <a:t>Oh. I’ve always wanted my own kitten.</a:t>
            </a:r>
          </a:p>
        </p:txBody>
      </p:sp>
      <p:sp>
        <p:nvSpPr>
          <p:cNvPr id="30728" name="AutoShape 8"/>
          <p:cNvSpPr>
            <a:spLocks noChangeArrowheads="1"/>
          </p:cNvSpPr>
          <p:nvPr/>
        </p:nvSpPr>
        <p:spPr bwMode="auto">
          <a:xfrm>
            <a:off x="6372225" y="1989138"/>
            <a:ext cx="2592388" cy="1368425"/>
          </a:xfrm>
          <a:prstGeom prst="wedgeRoundRectCallout">
            <a:avLst>
              <a:gd name="adj1" fmla="val -70148"/>
              <a:gd name="adj2" fmla="val -98259"/>
              <a:gd name="adj3" fmla="val 16667"/>
            </a:avLst>
          </a:prstGeom>
          <a:solidFill>
            <a:srgbClr val="FFFFFF"/>
          </a:solidFill>
          <a:ln w="9525">
            <a:solidFill>
              <a:srgbClr val="000000"/>
            </a:solidFill>
            <a:miter lim="800000"/>
            <a:headEnd/>
            <a:tailEnd/>
          </a:ln>
        </p:spPr>
        <p:txBody>
          <a:bodyPr/>
          <a:lstStyle/>
          <a:p>
            <a:pPr algn="ctr"/>
            <a:r>
              <a:rPr lang="en-GB" sz="2400" i="1">
                <a:latin typeface="Comic Sans MS" pitchFamily="66" charset="0"/>
              </a:rPr>
              <a:t>Remember, it won’t stay a kitten for long!</a:t>
            </a:r>
          </a:p>
        </p:txBody>
      </p:sp>
      <p:sp>
        <p:nvSpPr>
          <p:cNvPr id="30730" name="Rectangle 10" descr="Dark horizontal"/>
          <p:cNvSpPr>
            <a:spLocks noChangeArrowheads="1"/>
          </p:cNvSpPr>
          <p:nvPr/>
        </p:nvSpPr>
        <p:spPr bwMode="auto">
          <a:xfrm>
            <a:off x="179388" y="4652963"/>
            <a:ext cx="8785225" cy="2016125"/>
          </a:xfrm>
          <a:prstGeom prst="rect">
            <a:avLst/>
          </a:prstGeom>
          <a:pattFill prst="dkHorz">
            <a:fgClr>
              <a:schemeClr val="accent1"/>
            </a:fgClr>
            <a:bgClr>
              <a:srgbClr val="C0C0C0"/>
            </a:bgClr>
          </a:patt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6" name="AutoShape 16"/>
          <p:cNvSpPr>
            <a:spLocks noChangeArrowheads="1"/>
          </p:cNvSpPr>
          <p:nvPr/>
        </p:nvSpPr>
        <p:spPr bwMode="auto">
          <a:xfrm>
            <a:off x="179388" y="4076700"/>
            <a:ext cx="4752975" cy="2593975"/>
          </a:xfrm>
          <a:prstGeom prst="cloudCallout">
            <a:avLst>
              <a:gd name="adj1" fmla="val -47227"/>
              <a:gd name="adj2" fmla="val 47245"/>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GB" sz="3200" b="1">
                <a:solidFill>
                  <a:srgbClr val="FFFFFF"/>
                </a:solidFill>
              </a:rPr>
              <a:t>Try to turn this speech into dialogue.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30725"/>
                                        </p:tgtEl>
                                        <p:attrNameLst>
                                          <p:attrName>style.visibility</p:attrName>
                                        </p:attrNameLst>
                                      </p:cBhvr>
                                      <p:to>
                                        <p:strVal val="visible"/>
                                      </p:to>
                                    </p:set>
                                    <p:anim calcmode="lin" valueType="num">
                                      <p:cBhvr>
                                        <p:cTn id="7" dur="500" fill="hold"/>
                                        <p:tgtEl>
                                          <p:spTgt spid="30725"/>
                                        </p:tgtEl>
                                        <p:attrNameLst>
                                          <p:attrName>ppt_w</p:attrName>
                                        </p:attrNameLst>
                                      </p:cBhvr>
                                      <p:tavLst>
                                        <p:tav tm="0">
                                          <p:val>
                                            <p:fltVal val="0"/>
                                          </p:val>
                                        </p:tav>
                                        <p:tav tm="100000">
                                          <p:val>
                                            <p:strVal val="#ppt_w"/>
                                          </p:val>
                                        </p:tav>
                                      </p:tavLst>
                                    </p:anim>
                                    <p:anim calcmode="lin" valueType="num">
                                      <p:cBhvr>
                                        <p:cTn id="8" dur="500" fill="hold"/>
                                        <p:tgtEl>
                                          <p:spTgt spid="30725"/>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55" presetClass="entr" presetSubtype="0" fill="hold" grpId="0" nodeType="afterEffect">
                                  <p:stCondLst>
                                    <p:cond delay="0"/>
                                  </p:stCondLst>
                                  <p:childTnLst>
                                    <p:set>
                                      <p:cBhvr>
                                        <p:cTn id="11" dur="1" fill="hold">
                                          <p:stCondLst>
                                            <p:cond delay="0"/>
                                          </p:stCondLst>
                                        </p:cTn>
                                        <p:tgtEl>
                                          <p:spTgt spid="30727"/>
                                        </p:tgtEl>
                                        <p:attrNameLst>
                                          <p:attrName>style.visibility</p:attrName>
                                        </p:attrNameLst>
                                      </p:cBhvr>
                                      <p:to>
                                        <p:strVal val="visible"/>
                                      </p:to>
                                    </p:set>
                                    <p:anim calcmode="lin" valueType="num">
                                      <p:cBhvr>
                                        <p:cTn id="12" dur="1000" fill="hold"/>
                                        <p:tgtEl>
                                          <p:spTgt spid="30727"/>
                                        </p:tgtEl>
                                        <p:attrNameLst>
                                          <p:attrName>ppt_w</p:attrName>
                                        </p:attrNameLst>
                                      </p:cBhvr>
                                      <p:tavLst>
                                        <p:tav tm="0">
                                          <p:val>
                                            <p:strVal val="#ppt_w*0.70"/>
                                          </p:val>
                                        </p:tav>
                                        <p:tav tm="100000">
                                          <p:val>
                                            <p:strVal val="#ppt_w"/>
                                          </p:val>
                                        </p:tav>
                                      </p:tavLst>
                                    </p:anim>
                                    <p:anim calcmode="lin" valueType="num">
                                      <p:cBhvr>
                                        <p:cTn id="13" dur="1000" fill="hold"/>
                                        <p:tgtEl>
                                          <p:spTgt spid="30727"/>
                                        </p:tgtEl>
                                        <p:attrNameLst>
                                          <p:attrName>ppt_h</p:attrName>
                                        </p:attrNameLst>
                                      </p:cBhvr>
                                      <p:tavLst>
                                        <p:tav tm="0">
                                          <p:val>
                                            <p:strVal val="#ppt_h"/>
                                          </p:val>
                                        </p:tav>
                                        <p:tav tm="100000">
                                          <p:val>
                                            <p:strVal val="#ppt_h"/>
                                          </p:val>
                                        </p:tav>
                                      </p:tavLst>
                                    </p:anim>
                                    <p:animEffect transition="in" filter="fade">
                                      <p:cBhvr>
                                        <p:cTn id="14" dur="1000"/>
                                        <p:tgtEl>
                                          <p:spTgt spid="30727"/>
                                        </p:tgtEl>
                                      </p:cBhvr>
                                    </p:animEffect>
                                  </p:childTnLst>
                                </p:cTn>
                              </p:par>
                            </p:childTnLst>
                          </p:cTn>
                        </p:par>
                        <p:par>
                          <p:cTn id="15" fill="hold" nodeType="afterGroup">
                            <p:stCondLst>
                              <p:cond delay="1500"/>
                            </p:stCondLst>
                            <p:childTnLst>
                              <p:par>
                                <p:cTn id="16" presetID="55" presetClass="entr" presetSubtype="0" fill="hold" grpId="0" nodeType="afterEffect">
                                  <p:stCondLst>
                                    <p:cond delay="0"/>
                                  </p:stCondLst>
                                  <p:childTnLst>
                                    <p:set>
                                      <p:cBhvr>
                                        <p:cTn id="17" dur="1" fill="hold">
                                          <p:stCondLst>
                                            <p:cond delay="0"/>
                                          </p:stCondLst>
                                        </p:cTn>
                                        <p:tgtEl>
                                          <p:spTgt spid="30728"/>
                                        </p:tgtEl>
                                        <p:attrNameLst>
                                          <p:attrName>style.visibility</p:attrName>
                                        </p:attrNameLst>
                                      </p:cBhvr>
                                      <p:to>
                                        <p:strVal val="visible"/>
                                      </p:to>
                                    </p:set>
                                    <p:anim calcmode="lin" valueType="num">
                                      <p:cBhvr>
                                        <p:cTn id="18" dur="1000" fill="hold"/>
                                        <p:tgtEl>
                                          <p:spTgt spid="30728"/>
                                        </p:tgtEl>
                                        <p:attrNameLst>
                                          <p:attrName>ppt_w</p:attrName>
                                        </p:attrNameLst>
                                      </p:cBhvr>
                                      <p:tavLst>
                                        <p:tav tm="0">
                                          <p:val>
                                            <p:strVal val="#ppt_w*0.70"/>
                                          </p:val>
                                        </p:tav>
                                        <p:tav tm="100000">
                                          <p:val>
                                            <p:strVal val="#ppt_w"/>
                                          </p:val>
                                        </p:tav>
                                      </p:tavLst>
                                    </p:anim>
                                    <p:anim calcmode="lin" valueType="num">
                                      <p:cBhvr>
                                        <p:cTn id="19" dur="1000" fill="hold"/>
                                        <p:tgtEl>
                                          <p:spTgt spid="30728"/>
                                        </p:tgtEl>
                                        <p:attrNameLst>
                                          <p:attrName>ppt_h</p:attrName>
                                        </p:attrNameLst>
                                      </p:cBhvr>
                                      <p:tavLst>
                                        <p:tav tm="0">
                                          <p:val>
                                            <p:strVal val="#ppt_h"/>
                                          </p:val>
                                        </p:tav>
                                        <p:tav tm="100000">
                                          <p:val>
                                            <p:strVal val="#ppt_h"/>
                                          </p:val>
                                        </p:tav>
                                      </p:tavLst>
                                    </p:anim>
                                    <p:animEffect transition="in" filter="fade">
                                      <p:cBhvr>
                                        <p:cTn id="20" dur="1000"/>
                                        <p:tgtEl>
                                          <p:spTgt spid="30728"/>
                                        </p:tgtEl>
                                      </p:cBhvr>
                                    </p:animEffect>
                                  </p:childTnLst>
                                </p:cTn>
                              </p:par>
                            </p:childTnLst>
                          </p:cTn>
                        </p:par>
                        <p:par>
                          <p:cTn id="21" fill="hold" nodeType="afterGroup">
                            <p:stCondLst>
                              <p:cond delay="2500"/>
                            </p:stCondLst>
                            <p:childTnLst>
                              <p:par>
                                <p:cTn id="22" presetID="23" presetClass="entr" presetSubtype="16" fill="hold" grpId="0" nodeType="afterEffect">
                                  <p:stCondLst>
                                    <p:cond delay="0"/>
                                  </p:stCondLst>
                                  <p:childTnLst>
                                    <p:set>
                                      <p:cBhvr>
                                        <p:cTn id="23" dur="1" fill="hold">
                                          <p:stCondLst>
                                            <p:cond delay="0"/>
                                          </p:stCondLst>
                                        </p:cTn>
                                        <p:tgtEl>
                                          <p:spTgt spid="30730"/>
                                        </p:tgtEl>
                                        <p:attrNameLst>
                                          <p:attrName>style.visibility</p:attrName>
                                        </p:attrNameLst>
                                      </p:cBhvr>
                                      <p:to>
                                        <p:strVal val="visible"/>
                                      </p:to>
                                    </p:set>
                                    <p:anim calcmode="lin" valueType="num">
                                      <p:cBhvr>
                                        <p:cTn id="24" dur="500" fill="hold"/>
                                        <p:tgtEl>
                                          <p:spTgt spid="30730"/>
                                        </p:tgtEl>
                                        <p:attrNameLst>
                                          <p:attrName>ppt_w</p:attrName>
                                        </p:attrNameLst>
                                      </p:cBhvr>
                                      <p:tavLst>
                                        <p:tav tm="0">
                                          <p:val>
                                            <p:fltVal val="0"/>
                                          </p:val>
                                        </p:tav>
                                        <p:tav tm="100000">
                                          <p:val>
                                            <p:strVal val="#ppt_w"/>
                                          </p:val>
                                        </p:tav>
                                      </p:tavLst>
                                    </p:anim>
                                    <p:anim calcmode="lin" valueType="num">
                                      <p:cBhvr>
                                        <p:cTn id="25" dur="500" fill="hold"/>
                                        <p:tgtEl>
                                          <p:spTgt spid="30730"/>
                                        </p:tgtEl>
                                        <p:attrNameLst>
                                          <p:attrName>ppt_h</p:attrName>
                                        </p:attrNameLst>
                                      </p:cBhvr>
                                      <p:tavLst>
                                        <p:tav tm="0">
                                          <p:val>
                                            <p:fltVal val="0"/>
                                          </p:val>
                                        </p:tav>
                                        <p:tav tm="100000">
                                          <p:val>
                                            <p:strVal val="#ppt_h"/>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3" presetClass="entr" presetSubtype="16" fill="hold" grpId="0" nodeType="clickEffect">
                                  <p:stCondLst>
                                    <p:cond delay="0"/>
                                  </p:stCondLst>
                                  <p:childTnLst>
                                    <p:set>
                                      <p:cBhvr>
                                        <p:cTn id="29" dur="1" fill="hold">
                                          <p:stCondLst>
                                            <p:cond delay="0"/>
                                          </p:stCondLst>
                                        </p:cTn>
                                        <p:tgtEl>
                                          <p:spTgt spid="30736"/>
                                        </p:tgtEl>
                                        <p:attrNameLst>
                                          <p:attrName>style.visibility</p:attrName>
                                        </p:attrNameLst>
                                      </p:cBhvr>
                                      <p:to>
                                        <p:strVal val="visible"/>
                                      </p:to>
                                    </p:set>
                                    <p:anim calcmode="lin" valueType="num">
                                      <p:cBhvr>
                                        <p:cTn id="30" dur="500" fill="hold"/>
                                        <p:tgtEl>
                                          <p:spTgt spid="30736"/>
                                        </p:tgtEl>
                                        <p:attrNameLst>
                                          <p:attrName>ppt_w</p:attrName>
                                        </p:attrNameLst>
                                      </p:cBhvr>
                                      <p:tavLst>
                                        <p:tav tm="0">
                                          <p:val>
                                            <p:fltVal val="0"/>
                                          </p:val>
                                        </p:tav>
                                        <p:tav tm="100000">
                                          <p:val>
                                            <p:strVal val="#ppt_w"/>
                                          </p:val>
                                        </p:tav>
                                      </p:tavLst>
                                    </p:anim>
                                    <p:anim calcmode="lin" valueType="num">
                                      <p:cBhvr>
                                        <p:cTn id="31" dur="500" fill="hold"/>
                                        <p:tgtEl>
                                          <p:spTgt spid="30736"/>
                                        </p:tgtEl>
                                        <p:attrNameLst>
                                          <p:attrName>ppt_h</p:attrName>
                                        </p:attrNameLst>
                                      </p:cBhvr>
                                      <p:tavLst>
                                        <p:tav tm="0">
                                          <p:val>
                                            <p:fltVal val="0"/>
                                          </p:val>
                                        </p:tav>
                                        <p:tav tm="100000">
                                          <p:val>
                                            <p:strVal val="#ppt_h"/>
                                          </p:val>
                                        </p:tav>
                                      </p:tavLst>
                                    </p:anim>
                                  </p:childTnLst>
                                </p:cTn>
                              </p:par>
                            </p:childTnLst>
                          </p:cTn>
                        </p:par>
                        <p:par>
                          <p:cTn id="32" fill="hold" nodeType="afterGroup">
                            <p:stCondLst>
                              <p:cond delay="500"/>
                            </p:stCondLst>
                            <p:childTnLst>
                              <p:par>
                                <p:cTn id="33" presetID="10" presetClass="exit" presetSubtype="0" fill="hold" grpId="1" nodeType="afterEffect">
                                  <p:stCondLst>
                                    <p:cond delay="5000"/>
                                  </p:stCondLst>
                                  <p:childTnLst>
                                    <p:animEffect transition="out" filter="fade">
                                      <p:cBhvr>
                                        <p:cTn id="34" dur="2000"/>
                                        <p:tgtEl>
                                          <p:spTgt spid="30736"/>
                                        </p:tgtEl>
                                      </p:cBhvr>
                                    </p:animEffect>
                                    <p:set>
                                      <p:cBhvr>
                                        <p:cTn id="35" dur="1" fill="hold">
                                          <p:stCondLst>
                                            <p:cond delay="1999"/>
                                          </p:stCondLst>
                                        </p:cTn>
                                        <p:tgtEl>
                                          <p:spTgt spid="3073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7" grpId="0" animBg="1"/>
      <p:bldP spid="30728" grpId="0" animBg="1"/>
      <p:bldP spid="30730" grpId="0" animBg="1"/>
      <p:bldP spid="30736" grpId="0" animBg="1"/>
      <p:bldP spid="30736"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0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313" y="333375"/>
            <a:ext cx="3851275" cy="417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3" name="AutoShape 7"/>
          <p:cNvSpPr>
            <a:spLocks noChangeArrowheads="1"/>
          </p:cNvSpPr>
          <p:nvPr/>
        </p:nvSpPr>
        <p:spPr bwMode="auto">
          <a:xfrm>
            <a:off x="6084888" y="333375"/>
            <a:ext cx="2808287" cy="1511300"/>
          </a:xfrm>
          <a:prstGeom prst="wedgeRoundRectCallout">
            <a:avLst>
              <a:gd name="adj1" fmla="val -78153"/>
              <a:gd name="adj2" fmla="val 32250"/>
              <a:gd name="adj3" fmla="val 16667"/>
            </a:avLst>
          </a:prstGeom>
          <a:solidFill>
            <a:srgbClr val="FFFFFF"/>
          </a:solidFill>
          <a:ln w="9525">
            <a:solidFill>
              <a:srgbClr val="000000"/>
            </a:solidFill>
            <a:miter lim="800000"/>
            <a:headEnd/>
            <a:tailEnd/>
          </a:ln>
        </p:spPr>
        <p:txBody>
          <a:bodyPr/>
          <a:lstStyle/>
          <a:p>
            <a:pPr algn="ctr"/>
            <a:endParaRPr lang="en-US" sz="2400" b="1">
              <a:latin typeface="Comic Sans MS" pitchFamily="66" charset="0"/>
            </a:endParaRPr>
          </a:p>
        </p:txBody>
      </p:sp>
      <p:sp>
        <p:nvSpPr>
          <p:cNvPr id="29704" name="Rectangle 8" descr="Dark horizontal"/>
          <p:cNvSpPr>
            <a:spLocks noChangeArrowheads="1"/>
          </p:cNvSpPr>
          <p:nvPr/>
        </p:nvSpPr>
        <p:spPr bwMode="auto">
          <a:xfrm>
            <a:off x="179388" y="4652963"/>
            <a:ext cx="8785225" cy="2016125"/>
          </a:xfrm>
          <a:prstGeom prst="rect">
            <a:avLst/>
          </a:prstGeom>
          <a:pattFill prst="dkHorz">
            <a:fgClr>
              <a:schemeClr val="accent1"/>
            </a:fgClr>
            <a:bgClr>
              <a:srgbClr val="C0C0C0"/>
            </a:bgClr>
          </a:patt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5" name="AutoShape 9"/>
          <p:cNvSpPr>
            <a:spLocks noChangeArrowheads="1"/>
          </p:cNvSpPr>
          <p:nvPr/>
        </p:nvSpPr>
        <p:spPr bwMode="auto">
          <a:xfrm>
            <a:off x="179388" y="1916113"/>
            <a:ext cx="2808287" cy="1511300"/>
          </a:xfrm>
          <a:prstGeom prst="wedgeRoundRectCallout">
            <a:avLst>
              <a:gd name="adj1" fmla="val 74704"/>
              <a:gd name="adj2" fmla="val -36870"/>
              <a:gd name="adj3" fmla="val 16667"/>
            </a:avLst>
          </a:prstGeom>
          <a:solidFill>
            <a:srgbClr val="FFFFFF"/>
          </a:solidFill>
          <a:ln w="9525">
            <a:solidFill>
              <a:srgbClr val="000000"/>
            </a:solidFill>
            <a:miter lim="800000"/>
            <a:headEnd/>
            <a:tailEnd/>
          </a:ln>
        </p:spPr>
        <p:txBody>
          <a:bodyPr/>
          <a:lstStyle/>
          <a:p>
            <a:pPr algn="ctr"/>
            <a:endParaRPr lang="en-US" sz="2400" b="1">
              <a:latin typeface="Comic Sans MS" pitchFamily="66" charset="0"/>
            </a:endParaRPr>
          </a:p>
        </p:txBody>
      </p:sp>
      <p:sp>
        <p:nvSpPr>
          <p:cNvPr id="29706" name="AutoShape 10"/>
          <p:cNvSpPr>
            <a:spLocks noChangeArrowheads="1"/>
          </p:cNvSpPr>
          <p:nvPr/>
        </p:nvSpPr>
        <p:spPr bwMode="auto">
          <a:xfrm>
            <a:off x="179388" y="4076700"/>
            <a:ext cx="5040312" cy="2593975"/>
          </a:xfrm>
          <a:prstGeom prst="cloudCallout">
            <a:avLst>
              <a:gd name="adj1" fmla="val -47384"/>
              <a:gd name="adj2" fmla="val 47245"/>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GB" sz="3200" b="1">
                <a:solidFill>
                  <a:srgbClr val="FFFFFF"/>
                </a:solidFill>
              </a:rPr>
              <a:t>Now, you need to think about the speech too.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9702"/>
                                        </p:tgtEl>
                                        <p:attrNameLst>
                                          <p:attrName>style.visibility</p:attrName>
                                        </p:attrNameLst>
                                      </p:cBhvr>
                                      <p:to>
                                        <p:strVal val="visible"/>
                                      </p:to>
                                    </p:set>
                                    <p:anim calcmode="lin" valueType="num">
                                      <p:cBhvr>
                                        <p:cTn id="7" dur="500" fill="hold"/>
                                        <p:tgtEl>
                                          <p:spTgt spid="29702"/>
                                        </p:tgtEl>
                                        <p:attrNameLst>
                                          <p:attrName>ppt_w</p:attrName>
                                        </p:attrNameLst>
                                      </p:cBhvr>
                                      <p:tavLst>
                                        <p:tav tm="0">
                                          <p:val>
                                            <p:fltVal val="0"/>
                                          </p:val>
                                        </p:tav>
                                        <p:tav tm="100000">
                                          <p:val>
                                            <p:strVal val="#ppt_w"/>
                                          </p:val>
                                        </p:tav>
                                      </p:tavLst>
                                    </p:anim>
                                    <p:anim calcmode="lin" valueType="num">
                                      <p:cBhvr>
                                        <p:cTn id="8" dur="500" fill="hold"/>
                                        <p:tgtEl>
                                          <p:spTgt spid="29702"/>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55" presetClass="entr" presetSubtype="0" fill="hold" grpId="0" nodeType="afterEffect">
                                  <p:stCondLst>
                                    <p:cond delay="0"/>
                                  </p:stCondLst>
                                  <p:childTnLst>
                                    <p:set>
                                      <p:cBhvr>
                                        <p:cTn id="11" dur="1" fill="hold">
                                          <p:stCondLst>
                                            <p:cond delay="0"/>
                                          </p:stCondLst>
                                        </p:cTn>
                                        <p:tgtEl>
                                          <p:spTgt spid="29705"/>
                                        </p:tgtEl>
                                        <p:attrNameLst>
                                          <p:attrName>style.visibility</p:attrName>
                                        </p:attrNameLst>
                                      </p:cBhvr>
                                      <p:to>
                                        <p:strVal val="visible"/>
                                      </p:to>
                                    </p:set>
                                    <p:anim calcmode="lin" valueType="num">
                                      <p:cBhvr>
                                        <p:cTn id="12" dur="1000" fill="hold"/>
                                        <p:tgtEl>
                                          <p:spTgt spid="29705"/>
                                        </p:tgtEl>
                                        <p:attrNameLst>
                                          <p:attrName>ppt_w</p:attrName>
                                        </p:attrNameLst>
                                      </p:cBhvr>
                                      <p:tavLst>
                                        <p:tav tm="0">
                                          <p:val>
                                            <p:strVal val="#ppt_w*0.70"/>
                                          </p:val>
                                        </p:tav>
                                        <p:tav tm="100000">
                                          <p:val>
                                            <p:strVal val="#ppt_w"/>
                                          </p:val>
                                        </p:tav>
                                      </p:tavLst>
                                    </p:anim>
                                    <p:anim calcmode="lin" valueType="num">
                                      <p:cBhvr>
                                        <p:cTn id="13" dur="1000" fill="hold"/>
                                        <p:tgtEl>
                                          <p:spTgt spid="29705"/>
                                        </p:tgtEl>
                                        <p:attrNameLst>
                                          <p:attrName>ppt_h</p:attrName>
                                        </p:attrNameLst>
                                      </p:cBhvr>
                                      <p:tavLst>
                                        <p:tav tm="0">
                                          <p:val>
                                            <p:strVal val="#ppt_h"/>
                                          </p:val>
                                        </p:tav>
                                        <p:tav tm="100000">
                                          <p:val>
                                            <p:strVal val="#ppt_h"/>
                                          </p:val>
                                        </p:tav>
                                      </p:tavLst>
                                    </p:anim>
                                    <p:animEffect transition="in" filter="fade">
                                      <p:cBhvr>
                                        <p:cTn id="14" dur="1000"/>
                                        <p:tgtEl>
                                          <p:spTgt spid="29705"/>
                                        </p:tgtEl>
                                      </p:cBhvr>
                                    </p:animEffect>
                                  </p:childTnLst>
                                </p:cTn>
                              </p:par>
                            </p:childTnLst>
                          </p:cTn>
                        </p:par>
                        <p:par>
                          <p:cTn id="15" fill="hold" nodeType="afterGroup">
                            <p:stCondLst>
                              <p:cond delay="1500"/>
                            </p:stCondLst>
                            <p:childTnLst>
                              <p:par>
                                <p:cTn id="16" presetID="55" presetClass="entr" presetSubtype="0" fill="hold" grpId="0" nodeType="afterEffect">
                                  <p:stCondLst>
                                    <p:cond delay="0"/>
                                  </p:stCondLst>
                                  <p:childTnLst>
                                    <p:set>
                                      <p:cBhvr>
                                        <p:cTn id="17" dur="1" fill="hold">
                                          <p:stCondLst>
                                            <p:cond delay="0"/>
                                          </p:stCondLst>
                                        </p:cTn>
                                        <p:tgtEl>
                                          <p:spTgt spid="29703"/>
                                        </p:tgtEl>
                                        <p:attrNameLst>
                                          <p:attrName>style.visibility</p:attrName>
                                        </p:attrNameLst>
                                      </p:cBhvr>
                                      <p:to>
                                        <p:strVal val="visible"/>
                                      </p:to>
                                    </p:set>
                                    <p:anim calcmode="lin" valueType="num">
                                      <p:cBhvr>
                                        <p:cTn id="18" dur="1000" fill="hold"/>
                                        <p:tgtEl>
                                          <p:spTgt spid="29703"/>
                                        </p:tgtEl>
                                        <p:attrNameLst>
                                          <p:attrName>ppt_w</p:attrName>
                                        </p:attrNameLst>
                                      </p:cBhvr>
                                      <p:tavLst>
                                        <p:tav tm="0">
                                          <p:val>
                                            <p:strVal val="#ppt_w*0.70"/>
                                          </p:val>
                                        </p:tav>
                                        <p:tav tm="100000">
                                          <p:val>
                                            <p:strVal val="#ppt_w"/>
                                          </p:val>
                                        </p:tav>
                                      </p:tavLst>
                                    </p:anim>
                                    <p:anim calcmode="lin" valueType="num">
                                      <p:cBhvr>
                                        <p:cTn id="19" dur="1000" fill="hold"/>
                                        <p:tgtEl>
                                          <p:spTgt spid="29703"/>
                                        </p:tgtEl>
                                        <p:attrNameLst>
                                          <p:attrName>ppt_h</p:attrName>
                                        </p:attrNameLst>
                                      </p:cBhvr>
                                      <p:tavLst>
                                        <p:tav tm="0">
                                          <p:val>
                                            <p:strVal val="#ppt_h"/>
                                          </p:val>
                                        </p:tav>
                                        <p:tav tm="100000">
                                          <p:val>
                                            <p:strVal val="#ppt_h"/>
                                          </p:val>
                                        </p:tav>
                                      </p:tavLst>
                                    </p:anim>
                                    <p:animEffect transition="in" filter="fade">
                                      <p:cBhvr>
                                        <p:cTn id="20" dur="1000"/>
                                        <p:tgtEl>
                                          <p:spTgt spid="29703"/>
                                        </p:tgtEl>
                                      </p:cBhvr>
                                    </p:animEffect>
                                  </p:childTnLst>
                                </p:cTn>
                              </p:par>
                            </p:childTnLst>
                          </p:cTn>
                        </p:par>
                        <p:par>
                          <p:cTn id="21" fill="hold" nodeType="afterGroup">
                            <p:stCondLst>
                              <p:cond delay="2500"/>
                            </p:stCondLst>
                            <p:childTnLst>
                              <p:par>
                                <p:cTn id="22" presetID="23" presetClass="entr" presetSubtype="16" fill="hold" grpId="0" nodeType="afterEffect">
                                  <p:stCondLst>
                                    <p:cond delay="0"/>
                                  </p:stCondLst>
                                  <p:childTnLst>
                                    <p:set>
                                      <p:cBhvr>
                                        <p:cTn id="23" dur="1" fill="hold">
                                          <p:stCondLst>
                                            <p:cond delay="0"/>
                                          </p:stCondLst>
                                        </p:cTn>
                                        <p:tgtEl>
                                          <p:spTgt spid="29704"/>
                                        </p:tgtEl>
                                        <p:attrNameLst>
                                          <p:attrName>style.visibility</p:attrName>
                                        </p:attrNameLst>
                                      </p:cBhvr>
                                      <p:to>
                                        <p:strVal val="visible"/>
                                      </p:to>
                                    </p:set>
                                    <p:anim calcmode="lin" valueType="num">
                                      <p:cBhvr>
                                        <p:cTn id="24" dur="500" fill="hold"/>
                                        <p:tgtEl>
                                          <p:spTgt spid="29704"/>
                                        </p:tgtEl>
                                        <p:attrNameLst>
                                          <p:attrName>ppt_w</p:attrName>
                                        </p:attrNameLst>
                                      </p:cBhvr>
                                      <p:tavLst>
                                        <p:tav tm="0">
                                          <p:val>
                                            <p:fltVal val="0"/>
                                          </p:val>
                                        </p:tav>
                                        <p:tav tm="100000">
                                          <p:val>
                                            <p:strVal val="#ppt_w"/>
                                          </p:val>
                                        </p:tav>
                                      </p:tavLst>
                                    </p:anim>
                                    <p:anim calcmode="lin" valueType="num">
                                      <p:cBhvr>
                                        <p:cTn id="25" dur="500" fill="hold"/>
                                        <p:tgtEl>
                                          <p:spTgt spid="29704"/>
                                        </p:tgtEl>
                                        <p:attrNameLst>
                                          <p:attrName>ppt_h</p:attrName>
                                        </p:attrNameLst>
                                      </p:cBhvr>
                                      <p:tavLst>
                                        <p:tav tm="0">
                                          <p:val>
                                            <p:fltVal val="0"/>
                                          </p:val>
                                        </p:tav>
                                        <p:tav tm="100000">
                                          <p:val>
                                            <p:strVal val="#ppt_h"/>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3" presetClass="entr" presetSubtype="16" fill="hold" grpId="0" nodeType="clickEffect">
                                  <p:stCondLst>
                                    <p:cond delay="0"/>
                                  </p:stCondLst>
                                  <p:childTnLst>
                                    <p:set>
                                      <p:cBhvr>
                                        <p:cTn id="29" dur="1" fill="hold">
                                          <p:stCondLst>
                                            <p:cond delay="0"/>
                                          </p:stCondLst>
                                        </p:cTn>
                                        <p:tgtEl>
                                          <p:spTgt spid="29706"/>
                                        </p:tgtEl>
                                        <p:attrNameLst>
                                          <p:attrName>style.visibility</p:attrName>
                                        </p:attrNameLst>
                                      </p:cBhvr>
                                      <p:to>
                                        <p:strVal val="visible"/>
                                      </p:to>
                                    </p:set>
                                    <p:anim calcmode="lin" valueType="num">
                                      <p:cBhvr>
                                        <p:cTn id="30" dur="500" fill="hold"/>
                                        <p:tgtEl>
                                          <p:spTgt spid="29706"/>
                                        </p:tgtEl>
                                        <p:attrNameLst>
                                          <p:attrName>ppt_w</p:attrName>
                                        </p:attrNameLst>
                                      </p:cBhvr>
                                      <p:tavLst>
                                        <p:tav tm="0">
                                          <p:val>
                                            <p:fltVal val="0"/>
                                          </p:val>
                                        </p:tav>
                                        <p:tav tm="100000">
                                          <p:val>
                                            <p:strVal val="#ppt_w"/>
                                          </p:val>
                                        </p:tav>
                                      </p:tavLst>
                                    </p:anim>
                                    <p:anim calcmode="lin" valueType="num">
                                      <p:cBhvr>
                                        <p:cTn id="31" dur="500" fill="hold"/>
                                        <p:tgtEl>
                                          <p:spTgt spid="29706"/>
                                        </p:tgtEl>
                                        <p:attrNameLst>
                                          <p:attrName>ppt_h</p:attrName>
                                        </p:attrNameLst>
                                      </p:cBhvr>
                                      <p:tavLst>
                                        <p:tav tm="0">
                                          <p:val>
                                            <p:fltVal val="0"/>
                                          </p:val>
                                        </p:tav>
                                        <p:tav tm="100000">
                                          <p:val>
                                            <p:strVal val="#ppt_h"/>
                                          </p:val>
                                        </p:tav>
                                      </p:tavLst>
                                    </p:anim>
                                  </p:childTnLst>
                                </p:cTn>
                              </p:par>
                            </p:childTnLst>
                          </p:cTn>
                        </p:par>
                        <p:par>
                          <p:cTn id="32" fill="hold" nodeType="afterGroup">
                            <p:stCondLst>
                              <p:cond delay="500"/>
                            </p:stCondLst>
                            <p:childTnLst>
                              <p:par>
                                <p:cTn id="33" presetID="10" presetClass="exit" presetSubtype="0" fill="hold" grpId="1" nodeType="afterEffect">
                                  <p:stCondLst>
                                    <p:cond delay="5000"/>
                                  </p:stCondLst>
                                  <p:childTnLst>
                                    <p:animEffect transition="out" filter="fade">
                                      <p:cBhvr>
                                        <p:cTn id="34" dur="2000"/>
                                        <p:tgtEl>
                                          <p:spTgt spid="29706"/>
                                        </p:tgtEl>
                                      </p:cBhvr>
                                    </p:animEffect>
                                    <p:set>
                                      <p:cBhvr>
                                        <p:cTn id="35" dur="1" fill="hold">
                                          <p:stCondLst>
                                            <p:cond delay="1999"/>
                                          </p:stCondLst>
                                        </p:cTn>
                                        <p:tgtEl>
                                          <p:spTgt spid="2970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3" grpId="0" animBg="1"/>
      <p:bldP spid="29704" grpId="0" animBg="1"/>
      <p:bldP spid="29705" grpId="0" animBg="1"/>
      <p:bldP spid="29706" grpId="0" animBg="1"/>
      <p:bldP spid="29706"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975" y="765175"/>
            <a:ext cx="4537075" cy="3633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3" name="AutoShape 5"/>
          <p:cNvSpPr>
            <a:spLocks noChangeArrowheads="1"/>
          </p:cNvSpPr>
          <p:nvPr/>
        </p:nvSpPr>
        <p:spPr bwMode="auto">
          <a:xfrm>
            <a:off x="5795963" y="260350"/>
            <a:ext cx="3097212" cy="1728788"/>
          </a:xfrm>
          <a:prstGeom prst="wedgeRoundRectCallout">
            <a:avLst>
              <a:gd name="adj1" fmla="val -56153"/>
              <a:gd name="adj2" fmla="val 83241"/>
              <a:gd name="adj3" fmla="val 16667"/>
            </a:avLst>
          </a:prstGeom>
          <a:solidFill>
            <a:srgbClr val="FFFFFF"/>
          </a:solidFill>
          <a:ln w="9525">
            <a:solidFill>
              <a:srgbClr val="000000"/>
            </a:solidFill>
            <a:miter lim="800000"/>
            <a:headEnd/>
            <a:tailEnd/>
          </a:ln>
        </p:spPr>
        <p:txBody>
          <a:bodyPr/>
          <a:lstStyle/>
          <a:p>
            <a:pPr algn="ctr"/>
            <a:endParaRPr lang="en-US" sz="2400" b="1">
              <a:latin typeface="Comic Sans MS" pitchFamily="66" charset="0"/>
            </a:endParaRPr>
          </a:p>
        </p:txBody>
      </p:sp>
      <p:sp>
        <p:nvSpPr>
          <p:cNvPr id="27656" name="AutoShape 8"/>
          <p:cNvSpPr>
            <a:spLocks noChangeArrowheads="1"/>
          </p:cNvSpPr>
          <p:nvPr/>
        </p:nvSpPr>
        <p:spPr bwMode="auto">
          <a:xfrm>
            <a:off x="250825" y="2781300"/>
            <a:ext cx="2809875" cy="1727200"/>
          </a:xfrm>
          <a:prstGeom prst="wedgeRoundRectCallout">
            <a:avLst>
              <a:gd name="adj1" fmla="val 36611"/>
              <a:gd name="adj2" fmla="val -90718"/>
              <a:gd name="adj3" fmla="val 16667"/>
            </a:avLst>
          </a:prstGeom>
          <a:solidFill>
            <a:srgbClr val="FFFFFF"/>
          </a:solidFill>
          <a:ln w="9525">
            <a:solidFill>
              <a:srgbClr val="000000"/>
            </a:solidFill>
            <a:miter lim="800000"/>
            <a:headEnd/>
            <a:tailEnd/>
          </a:ln>
        </p:spPr>
        <p:txBody>
          <a:bodyPr/>
          <a:lstStyle/>
          <a:p>
            <a:pPr algn="ctr"/>
            <a:endParaRPr lang="en-US" sz="2400" b="1">
              <a:latin typeface="Comic Sans MS" pitchFamily="66" charset="0"/>
            </a:endParaRPr>
          </a:p>
        </p:txBody>
      </p:sp>
      <p:sp>
        <p:nvSpPr>
          <p:cNvPr id="27657" name="Rectangle 9" descr="Dark horizontal"/>
          <p:cNvSpPr>
            <a:spLocks noChangeArrowheads="1"/>
          </p:cNvSpPr>
          <p:nvPr/>
        </p:nvSpPr>
        <p:spPr bwMode="auto">
          <a:xfrm>
            <a:off x="179388" y="4652963"/>
            <a:ext cx="8785225" cy="2016125"/>
          </a:xfrm>
          <a:prstGeom prst="rect">
            <a:avLst/>
          </a:prstGeom>
          <a:pattFill prst="dkHorz">
            <a:fgClr>
              <a:schemeClr val="accent1"/>
            </a:fgClr>
            <a:bgClr>
              <a:srgbClr val="C0C0C0"/>
            </a:bgClr>
          </a:patt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8" name="AutoShape 10"/>
          <p:cNvSpPr>
            <a:spLocks noChangeArrowheads="1"/>
          </p:cNvSpPr>
          <p:nvPr/>
        </p:nvSpPr>
        <p:spPr bwMode="auto">
          <a:xfrm>
            <a:off x="179388" y="4076700"/>
            <a:ext cx="5040312" cy="2593975"/>
          </a:xfrm>
          <a:prstGeom prst="cloudCallout">
            <a:avLst>
              <a:gd name="adj1" fmla="val -47384"/>
              <a:gd name="adj2" fmla="val 47245"/>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GB" sz="3200" b="1">
                <a:solidFill>
                  <a:srgbClr val="FFFFFF"/>
                </a:solidFill>
              </a:rPr>
              <a:t>Now, think about the speech in this situation.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27652"/>
                                        </p:tgtEl>
                                        <p:attrNameLst>
                                          <p:attrName>style.visibility</p:attrName>
                                        </p:attrNameLst>
                                      </p:cBhvr>
                                      <p:to>
                                        <p:strVal val="visible"/>
                                      </p:to>
                                    </p:set>
                                    <p:anim calcmode="lin" valueType="num">
                                      <p:cBhvr>
                                        <p:cTn id="7" dur="500" fill="hold"/>
                                        <p:tgtEl>
                                          <p:spTgt spid="27652"/>
                                        </p:tgtEl>
                                        <p:attrNameLst>
                                          <p:attrName>ppt_w</p:attrName>
                                        </p:attrNameLst>
                                      </p:cBhvr>
                                      <p:tavLst>
                                        <p:tav tm="0">
                                          <p:val>
                                            <p:fltVal val="0"/>
                                          </p:val>
                                        </p:tav>
                                        <p:tav tm="100000">
                                          <p:val>
                                            <p:strVal val="#ppt_w"/>
                                          </p:val>
                                        </p:tav>
                                      </p:tavLst>
                                    </p:anim>
                                    <p:anim calcmode="lin" valueType="num">
                                      <p:cBhvr>
                                        <p:cTn id="8" dur="500" fill="hold"/>
                                        <p:tgtEl>
                                          <p:spTgt spid="27652"/>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55" presetClass="entr" presetSubtype="0" fill="hold" grpId="0" nodeType="afterEffect">
                                  <p:stCondLst>
                                    <p:cond delay="0"/>
                                  </p:stCondLst>
                                  <p:childTnLst>
                                    <p:set>
                                      <p:cBhvr>
                                        <p:cTn id="11" dur="1" fill="hold">
                                          <p:stCondLst>
                                            <p:cond delay="0"/>
                                          </p:stCondLst>
                                        </p:cTn>
                                        <p:tgtEl>
                                          <p:spTgt spid="27653"/>
                                        </p:tgtEl>
                                        <p:attrNameLst>
                                          <p:attrName>style.visibility</p:attrName>
                                        </p:attrNameLst>
                                      </p:cBhvr>
                                      <p:to>
                                        <p:strVal val="visible"/>
                                      </p:to>
                                    </p:set>
                                    <p:anim calcmode="lin" valueType="num">
                                      <p:cBhvr>
                                        <p:cTn id="12" dur="1000" fill="hold"/>
                                        <p:tgtEl>
                                          <p:spTgt spid="27653"/>
                                        </p:tgtEl>
                                        <p:attrNameLst>
                                          <p:attrName>ppt_w</p:attrName>
                                        </p:attrNameLst>
                                      </p:cBhvr>
                                      <p:tavLst>
                                        <p:tav tm="0">
                                          <p:val>
                                            <p:strVal val="#ppt_w*0.70"/>
                                          </p:val>
                                        </p:tav>
                                        <p:tav tm="100000">
                                          <p:val>
                                            <p:strVal val="#ppt_w"/>
                                          </p:val>
                                        </p:tav>
                                      </p:tavLst>
                                    </p:anim>
                                    <p:anim calcmode="lin" valueType="num">
                                      <p:cBhvr>
                                        <p:cTn id="13" dur="1000" fill="hold"/>
                                        <p:tgtEl>
                                          <p:spTgt spid="27653"/>
                                        </p:tgtEl>
                                        <p:attrNameLst>
                                          <p:attrName>ppt_h</p:attrName>
                                        </p:attrNameLst>
                                      </p:cBhvr>
                                      <p:tavLst>
                                        <p:tav tm="0">
                                          <p:val>
                                            <p:strVal val="#ppt_h"/>
                                          </p:val>
                                        </p:tav>
                                        <p:tav tm="100000">
                                          <p:val>
                                            <p:strVal val="#ppt_h"/>
                                          </p:val>
                                        </p:tav>
                                      </p:tavLst>
                                    </p:anim>
                                    <p:animEffect transition="in" filter="fade">
                                      <p:cBhvr>
                                        <p:cTn id="14" dur="1000"/>
                                        <p:tgtEl>
                                          <p:spTgt spid="27653"/>
                                        </p:tgtEl>
                                      </p:cBhvr>
                                    </p:animEffect>
                                  </p:childTnLst>
                                </p:cTn>
                              </p:par>
                            </p:childTnLst>
                          </p:cTn>
                        </p:par>
                        <p:par>
                          <p:cTn id="15" fill="hold" nodeType="afterGroup">
                            <p:stCondLst>
                              <p:cond delay="1500"/>
                            </p:stCondLst>
                            <p:childTnLst>
                              <p:par>
                                <p:cTn id="16" presetID="55" presetClass="entr" presetSubtype="0" fill="hold" grpId="0" nodeType="afterEffect">
                                  <p:stCondLst>
                                    <p:cond delay="0"/>
                                  </p:stCondLst>
                                  <p:childTnLst>
                                    <p:set>
                                      <p:cBhvr>
                                        <p:cTn id="17" dur="1" fill="hold">
                                          <p:stCondLst>
                                            <p:cond delay="0"/>
                                          </p:stCondLst>
                                        </p:cTn>
                                        <p:tgtEl>
                                          <p:spTgt spid="27656"/>
                                        </p:tgtEl>
                                        <p:attrNameLst>
                                          <p:attrName>style.visibility</p:attrName>
                                        </p:attrNameLst>
                                      </p:cBhvr>
                                      <p:to>
                                        <p:strVal val="visible"/>
                                      </p:to>
                                    </p:set>
                                    <p:anim calcmode="lin" valueType="num">
                                      <p:cBhvr>
                                        <p:cTn id="18" dur="1000" fill="hold"/>
                                        <p:tgtEl>
                                          <p:spTgt spid="27656"/>
                                        </p:tgtEl>
                                        <p:attrNameLst>
                                          <p:attrName>ppt_w</p:attrName>
                                        </p:attrNameLst>
                                      </p:cBhvr>
                                      <p:tavLst>
                                        <p:tav tm="0">
                                          <p:val>
                                            <p:strVal val="#ppt_w*0.70"/>
                                          </p:val>
                                        </p:tav>
                                        <p:tav tm="100000">
                                          <p:val>
                                            <p:strVal val="#ppt_w"/>
                                          </p:val>
                                        </p:tav>
                                      </p:tavLst>
                                    </p:anim>
                                    <p:anim calcmode="lin" valueType="num">
                                      <p:cBhvr>
                                        <p:cTn id="19" dur="1000" fill="hold"/>
                                        <p:tgtEl>
                                          <p:spTgt spid="27656"/>
                                        </p:tgtEl>
                                        <p:attrNameLst>
                                          <p:attrName>ppt_h</p:attrName>
                                        </p:attrNameLst>
                                      </p:cBhvr>
                                      <p:tavLst>
                                        <p:tav tm="0">
                                          <p:val>
                                            <p:strVal val="#ppt_h"/>
                                          </p:val>
                                        </p:tav>
                                        <p:tav tm="100000">
                                          <p:val>
                                            <p:strVal val="#ppt_h"/>
                                          </p:val>
                                        </p:tav>
                                      </p:tavLst>
                                    </p:anim>
                                    <p:animEffect transition="in" filter="fade">
                                      <p:cBhvr>
                                        <p:cTn id="20" dur="1000"/>
                                        <p:tgtEl>
                                          <p:spTgt spid="27656"/>
                                        </p:tgtEl>
                                      </p:cBhvr>
                                    </p:animEffect>
                                  </p:childTnLst>
                                </p:cTn>
                              </p:par>
                            </p:childTnLst>
                          </p:cTn>
                        </p:par>
                        <p:par>
                          <p:cTn id="21" fill="hold" nodeType="afterGroup">
                            <p:stCondLst>
                              <p:cond delay="2500"/>
                            </p:stCondLst>
                            <p:childTnLst>
                              <p:par>
                                <p:cTn id="22" presetID="23" presetClass="entr" presetSubtype="16" fill="hold" grpId="0" nodeType="afterEffect">
                                  <p:stCondLst>
                                    <p:cond delay="0"/>
                                  </p:stCondLst>
                                  <p:childTnLst>
                                    <p:set>
                                      <p:cBhvr>
                                        <p:cTn id="23" dur="1" fill="hold">
                                          <p:stCondLst>
                                            <p:cond delay="0"/>
                                          </p:stCondLst>
                                        </p:cTn>
                                        <p:tgtEl>
                                          <p:spTgt spid="27657"/>
                                        </p:tgtEl>
                                        <p:attrNameLst>
                                          <p:attrName>style.visibility</p:attrName>
                                        </p:attrNameLst>
                                      </p:cBhvr>
                                      <p:to>
                                        <p:strVal val="visible"/>
                                      </p:to>
                                    </p:set>
                                    <p:anim calcmode="lin" valueType="num">
                                      <p:cBhvr>
                                        <p:cTn id="24" dur="500" fill="hold"/>
                                        <p:tgtEl>
                                          <p:spTgt spid="27657"/>
                                        </p:tgtEl>
                                        <p:attrNameLst>
                                          <p:attrName>ppt_w</p:attrName>
                                        </p:attrNameLst>
                                      </p:cBhvr>
                                      <p:tavLst>
                                        <p:tav tm="0">
                                          <p:val>
                                            <p:fltVal val="0"/>
                                          </p:val>
                                        </p:tav>
                                        <p:tav tm="100000">
                                          <p:val>
                                            <p:strVal val="#ppt_w"/>
                                          </p:val>
                                        </p:tav>
                                      </p:tavLst>
                                    </p:anim>
                                    <p:anim calcmode="lin" valueType="num">
                                      <p:cBhvr>
                                        <p:cTn id="25" dur="500" fill="hold"/>
                                        <p:tgtEl>
                                          <p:spTgt spid="27657"/>
                                        </p:tgtEl>
                                        <p:attrNameLst>
                                          <p:attrName>ppt_h</p:attrName>
                                        </p:attrNameLst>
                                      </p:cBhvr>
                                      <p:tavLst>
                                        <p:tav tm="0">
                                          <p:val>
                                            <p:fltVal val="0"/>
                                          </p:val>
                                        </p:tav>
                                        <p:tav tm="100000">
                                          <p:val>
                                            <p:strVal val="#ppt_h"/>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3" presetClass="entr" presetSubtype="16" fill="hold" grpId="0" nodeType="clickEffect">
                                  <p:stCondLst>
                                    <p:cond delay="0"/>
                                  </p:stCondLst>
                                  <p:childTnLst>
                                    <p:set>
                                      <p:cBhvr>
                                        <p:cTn id="29" dur="1" fill="hold">
                                          <p:stCondLst>
                                            <p:cond delay="0"/>
                                          </p:stCondLst>
                                        </p:cTn>
                                        <p:tgtEl>
                                          <p:spTgt spid="27658"/>
                                        </p:tgtEl>
                                        <p:attrNameLst>
                                          <p:attrName>style.visibility</p:attrName>
                                        </p:attrNameLst>
                                      </p:cBhvr>
                                      <p:to>
                                        <p:strVal val="visible"/>
                                      </p:to>
                                    </p:set>
                                    <p:anim calcmode="lin" valueType="num">
                                      <p:cBhvr>
                                        <p:cTn id="30" dur="500" fill="hold"/>
                                        <p:tgtEl>
                                          <p:spTgt spid="27658"/>
                                        </p:tgtEl>
                                        <p:attrNameLst>
                                          <p:attrName>ppt_w</p:attrName>
                                        </p:attrNameLst>
                                      </p:cBhvr>
                                      <p:tavLst>
                                        <p:tav tm="0">
                                          <p:val>
                                            <p:fltVal val="0"/>
                                          </p:val>
                                        </p:tav>
                                        <p:tav tm="100000">
                                          <p:val>
                                            <p:strVal val="#ppt_w"/>
                                          </p:val>
                                        </p:tav>
                                      </p:tavLst>
                                    </p:anim>
                                    <p:anim calcmode="lin" valueType="num">
                                      <p:cBhvr>
                                        <p:cTn id="31" dur="500" fill="hold"/>
                                        <p:tgtEl>
                                          <p:spTgt spid="27658"/>
                                        </p:tgtEl>
                                        <p:attrNameLst>
                                          <p:attrName>ppt_h</p:attrName>
                                        </p:attrNameLst>
                                      </p:cBhvr>
                                      <p:tavLst>
                                        <p:tav tm="0">
                                          <p:val>
                                            <p:fltVal val="0"/>
                                          </p:val>
                                        </p:tav>
                                        <p:tav tm="100000">
                                          <p:val>
                                            <p:strVal val="#ppt_h"/>
                                          </p:val>
                                        </p:tav>
                                      </p:tavLst>
                                    </p:anim>
                                  </p:childTnLst>
                                </p:cTn>
                              </p:par>
                            </p:childTnLst>
                          </p:cTn>
                        </p:par>
                        <p:par>
                          <p:cTn id="32" fill="hold" nodeType="afterGroup">
                            <p:stCondLst>
                              <p:cond delay="500"/>
                            </p:stCondLst>
                            <p:childTnLst>
                              <p:par>
                                <p:cTn id="33" presetID="10" presetClass="exit" presetSubtype="0" fill="hold" grpId="1" nodeType="afterEffect">
                                  <p:stCondLst>
                                    <p:cond delay="5000"/>
                                  </p:stCondLst>
                                  <p:childTnLst>
                                    <p:animEffect transition="out" filter="fade">
                                      <p:cBhvr>
                                        <p:cTn id="34" dur="2000"/>
                                        <p:tgtEl>
                                          <p:spTgt spid="27658"/>
                                        </p:tgtEl>
                                      </p:cBhvr>
                                    </p:animEffect>
                                    <p:set>
                                      <p:cBhvr>
                                        <p:cTn id="35" dur="1" fill="hold">
                                          <p:stCondLst>
                                            <p:cond delay="1999"/>
                                          </p:stCondLst>
                                        </p:cTn>
                                        <p:tgtEl>
                                          <p:spTgt spid="2765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animBg="1"/>
      <p:bldP spid="27656" grpId="0" animBg="1"/>
      <p:bldP spid="27657" grpId="0" animBg="1"/>
      <p:bldP spid="27658" grpId="0" animBg="1"/>
      <p:bldP spid="27658"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250825" y="2133600"/>
            <a:ext cx="8229600" cy="3959225"/>
          </a:xfrm>
        </p:spPr>
        <p:txBody>
          <a:bodyPr/>
          <a:lstStyle/>
          <a:p>
            <a:pPr>
              <a:buFont typeface="Wingdings" pitchFamily="2" charset="2"/>
              <a:buNone/>
            </a:pPr>
            <a:r>
              <a:rPr lang="en-GB" sz="2800"/>
              <a:t>   Bodget and Brown looked hard at the chimney. It was leaning a very long way over. It will have to be pulled down said Bodget, as he and the constable looked up at the chimney. It can not be left in that state said the constable. You had better get started. I have told Mrs. Worth about it. We will go and get some ladders and scaffolding from the lorry said Bodget and off he went. </a:t>
            </a:r>
          </a:p>
        </p:txBody>
      </p:sp>
      <p:sp>
        <p:nvSpPr>
          <p:cNvPr id="12292" name="Rectangle 4"/>
          <p:cNvSpPr>
            <a:spLocks noGrp="1" noChangeArrowheads="1"/>
          </p:cNvSpPr>
          <p:nvPr>
            <p:ph type="title"/>
          </p:nvPr>
        </p:nvSpPr>
        <p:spPr>
          <a:xfrm>
            <a:off x="1908175" y="549275"/>
            <a:ext cx="5111750" cy="1295400"/>
          </a:xfrm>
        </p:spPr>
        <p:txBody>
          <a:bodyPr/>
          <a:lstStyle/>
          <a:p>
            <a:r>
              <a:rPr lang="en-GB" sz="4000" b="1"/>
              <a:t>Try punctuating this dialogue:</a:t>
            </a:r>
          </a:p>
        </p:txBody>
      </p:sp>
      <p:pic>
        <p:nvPicPr>
          <p:cNvPr id="12294" name="Picture 6" descr="Bodget-looking-chimny-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808163" cy="1989138"/>
          </a:xfrm>
          <a:prstGeom prst="rect">
            <a:avLst/>
          </a:prstGeom>
          <a:noFill/>
          <a:extLst>
            <a:ext uri="{909E8E84-426E-40DD-AFC4-6F175D3DCCD1}">
              <a14:hiddenFill xmlns:a14="http://schemas.microsoft.com/office/drawing/2010/main">
                <a:solidFill>
                  <a:srgbClr val="FFFFFF"/>
                </a:solidFill>
              </a14:hiddenFill>
            </a:ext>
          </a:extLst>
        </p:spPr>
      </p:pic>
      <p:pic>
        <p:nvPicPr>
          <p:cNvPr id="12296" name="Picture 8" descr="Bodget-plan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4750" y="5756275"/>
            <a:ext cx="1619250" cy="11017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slide(fromBottom)">
                                      <p:cBhvr>
                                        <p:cTn id="7" dur="500"/>
                                        <p:tgtEl>
                                          <p:spTgt spid="1229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 calcmode="lin" valueType="num">
                                      <p:cBhvr>
                                        <p:cTn id="12" dur="500" fill="hold"/>
                                        <p:tgtEl>
                                          <p:spTgt spid="12291">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12291">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12291">
                                            <p:txEl>
                                              <p:pRg st="0" end="0"/>
                                            </p:txEl>
                                          </p:spTgt>
                                        </p:tgtEl>
                                      </p:cBhvr>
                                    </p:animEffect>
                                  </p:childTnLst>
                                </p:cTn>
                              </p:par>
                            </p:childTnLst>
                          </p:cTn>
                        </p:par>
                        <p:par>
                          <p:cTn id="15" fill="hold" nodeType="afterGroup">
                            <p:stCondLst>
                              <p:cond delay="500"/>
                            </p:stCondLst>
                            <p:childTnLst>
                              <p:par>
                                <p:cTn id="16" presetID="55" presetClass="entr" presetSubtype="0" fill="hold" nodeType="afterEffect">
                                  <p:stCondLst>
                                    <p:cond delay="0"/>
                                  </p:stCondLst>
                                  <p:childTnLst>
                                    <p:set>
                                      <p:cBhvr>
                                        <p:cTn id="17" dur="1" fill="hold">
                                          <p:stCondLst>
                                            <p:cond delay="0"/>
                                          </p:stCondLst>
                                        </p:cTn>
                                        <p:tgtEl>
                                          <p:spTgt spid="12294"/>
                                        </p:tgtEl>
                                        <p:attrNameLst>
                                          <p:attrName>style.visibility</p:attrName>
                                        </p:attrNameLst>
                                      </p:cBhvr>
                                      <p:to>
                                        <p:strVal val="visible"/>
                                      </p:to>
                                    </p:set>
                                    <p:anim calcmode="lin" valueType="num">
                                      <p:cBhvr>
                                        <p:cTn id="18" dur="1000" fill="hold"/>
                                        <p:tgtEl>
                                          <p:spTgt spid="12294"/>
                                        </p:tgtEl>
                                        <p:attrNameLst>
                                          <p:attrName>ppt_w</p:attrName>
                                        </p:attrNameLst>
                                      </p:cBhvr>
                                      <p:tavLst>
                                        <p:tav tm="0">
                                          <p:val>
                                            <p:strVal val="#ppt_w*0.70"/>
                                          </p:val>
                                        </p:tav>
                                        <p:tav tm="100000">
                                          <p:val>
                                            <p:strVal val="#ppt_w"/>
                                          </p:val>
                                        </p:tav>
                                      </p:tavLst>
                                    </p:anim>
                                    <p:anim calcmode="lin" valueType="num">
                                      <p:cBhvr>
                                        <p:cTn id="19" dur="1000" fill="hold"/>
                                        <p:tgtEl>
                                          <p:spTgt spid="12294"/>
                                        </p:tgtEl>
                                        <p:attrNameLst>
                                          <p:attrName>ppt_h</p:attrName>
                                        </p:attrNameLst>
                                      </p:cBhvr>
                                      <p:tavLst>
                                        <p:tav tm="0">
                                          <p:val>
                                            <p:strVal val="#ppt_h"/>
                                          </p:val>
                                        </p:tav>
                                        <p:tav tm="100000">
                                          <p:val>
                                            <p:strVal val="#ppt_h"/>
                                          </p:val>
                                        </p:tav>
                                      </p:tavLst>
                                    </p:anim>
                                    <p:animEffect transition="in" filter="fade">
                                      <p:cBhvr>
                                        <p:cTn id="20" dur="1000"/>
                                        <p:tgtEl>
                                          <p:spTgt spid="12294"/>
                                        </p:tgtEl>
                                      </p:cBhvr>
                                    </p:animEffect>
                                  </p:childTnLst>
                                </p:cTn>
                              </p:par>
                              <p:par>
                                <p:cTn id="21" presetID="55" presetClass="entr" presetSubtype="0" fill="hold" nodeType="withEffect">
                                  <p:stCondLst>
                                    <p:cond delay="0"/>
                                  </p:stCondLst>
                                  <p:childTnLst>
                                    <p:set>
                                      <p:cBhvr>
                                        <p:cTn id="22" dur="1" fill="hold">
                                          <p:stCondLst>
                                            <p:cond delay="0"/>
                                          </p:stCondLst>
                                        </p:cTn>
                                        <p:tgtEl>
                                          <p:spTgt spid="12296"/>
                                        </p:tgtEl>
                                        <p:attrNameLst>
                                          <p:attrName>style.visibility</p:attrName>
                                        </p:attrNameLst>
                                      </p:cBhvr>
                                      <p:to>
                                        <p:strVal val="visible"/>
                                      </p:to>
                                    </p:set>
                                    <p:anim calcmode="lin" valueType="num">
                                      <p:cBhvr>
                                        <p:cTn id="23" dur="1000" fill="hold"/>
                                        <p:tgtEl>
                                          <p:spTgt spid="12296"/>
                                        </p:tgtEl>
                                        <p:attrNameLst>
                                          <p:attrName>ppt_w</p:attrName>
                                        </p:attrNameLst>
                                      </p:cBhvr>
                                      <p:tavLst>
                                        <p:tav tm="0">
                                          <p:val>
                                            <p:strVal val="#ppt_w*0.70"/>
                                          </p:val>
                                        </p:tav>
                                        <p:tav tm="100000">
                                          <p:val>
                                            <p:strVal val="#ppt_w"/>
                                          </p:val>
                                        </p:tav>
                                      </p:tavLst>
                                    </p:anim>
                                    <p:anim calcmode="lin" valueType="num">
                                      <p:cBhvr>
                                        <p:cTn id="24" dur="1000" fill="hold"/>
                                        <p:tgtEl>
                                          <p:spTgt spid="12296"/>
                                        </p:tgtEl>
                                        <p:attrNameLst>
                                          <p:attrName>ppt_h</p:attrName>
                                        </p:attrNameLst>
                                      </p:cBhvr>
                                      <p:tavLst>
                                        <p:tav tm="0">
                                          <p:val>
                                            <p:strVal val="#ppt_h"/>
                                          </p:val>
                                        </p:tav>
                                        <p:tav tm="100000">
                                          <p:val>
                                            <p:strVal val="#ppt_h"/>
                                          </p:val>
                                        </p:tav>
                                      </p:tavLst>
                                    </p:anim>
                                    <p:animEffect transition="in" filter="fade">
                                      <p:cBhvr>
                                        <p:cTn id="25" dur="1000"/>
                                        <p:tgtEl>
                                          <p:spTgt spid="122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12292" grpId="0"/>
    </p:bldLst>
  </p:timing>
</p:sld>
</file>

<file path=ppt/theme/theme1.xml><?xml version="1.0" encoding="utf-8"?>
<a:theme xmlns:a="http://schemas.openxmlformats.org/drawingml/2006/main" name="Textured">
  <a:themeElements>
    <a:clrScheme name="Textured 9">
      <a:dk1>
        <a:srgbClr val="000066"/>
      </a:dk1>
      <a:lt1>
        <a:srgbClr val="A196C4"/>
      </a:lt1>
      <a:dk2>
        <a:srgbClr val="FDFEE0"/>
      </a:dk2>
      <a:lt2>
        <a:srgbClr val="9933FF"/>
      </a:lt2>
      <a:accent1>
        <a:srgbClr val="FFFFFF"/>
      </a:accent1>
      <a:accent2>
        <a:srgbClr val="A212BA"/>
      </a:accent2>
      <a:accent3>
        <a:srgbClr val="CDC9DE"/>
      </a:accent3>
      <a:accent4>
        <a:srgbClr val="000056"/>
      </a:accent4>
      <a:accent5>
        <a:srgbClr val="FFFFFF"/>
      </a:accent5>
      <a:accent6>
        <a:srgbClr val="920FA8"/>
      </a:accent6>
      <a:hlink>
        <a:srgbClr val="8A8AD8"/>
      </a:hlink>
      <a:folHlink>
        <a:srgbClr val="242492"/>
      </a:folHlink>
    </a:clrScheme>
    <a:fontScheme name="Textured">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
      <a:clrScheme name="Textured 9">
        <a:dk1>
          <a:srgbClr val="000066"/>
        </a:dk1>
        <a:lt1>
          <a:srgbClr val="A196C4"/>
        </a:lt1>
        <a:dk2>
          <a:srgbClr val="FDFEE0"/>
        </a:dk2>
        <a:lt2>
          <a:srgbClr val="9933FF"/>
        </a:lt2>
        <a:accent1>
          <a:srgbClr val="FFFFFF"/>
        </a:accent1>
        <a:accent2>
          <a:srgbClr val="A212BA"/>
        </a:accent2>
        <a:accent3>
          <a:srgbClr val="CDC9DE"/>
        </a:accent3>
        <a:accent4>
          <a:srgbClr val="000056"/>
        </a:accent4>
        <a:accent5>
          <a:srgbClr val="FFFFFF"/>
        </a:accent5>
        <a:accent6>
          <a:srgbClr val="920FA8"/>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Textured</Template>
  <TotalTime>605</TotalTime>
  <Words>508</Words>
  <Application>Microsoft Office PowerPoint</Application>
  <PresentationFormat>On-screen Show (4:3)</PresentationFormat>
  <Paragraphs>40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Tahoma</vt:lpstr>
      <vt:lpstr>Wingdings</vt:lpstr>
      <vt:lpstr>Comic Sans MS</vt:lpstr>
      <vt:lpstr>Textured</vt:lpstr>
      <vt:lpstr>Using Speech Marks </vt:lpstr>
      <vt:lpstr>PowerPoint Presentation</vt:lpstr>
      <vt:lpstr>PowerPoint Presentation</vt:lpstr>
      <vt:lpstr>Where should the speech marks and closing punctuation go in these sentences?</vt:lpstr>
      <vt:lpstr>PowerPoint Presentation</vt:lpstr>
      <vt:lpstr>PowerPoint Presentation</vt:lpstr>
      <vt:lpstr>PowerPoint Presentation</vt:lpstr>
      <vt:lpstr>PowerPoint Presentation</vt:lpstr>
      <vt:lpstr>Try punctuating this dialogue:</vt:lpstr>
      <vt:lpstr>Now, check your dialogue punctuation:</vt:lpstr>
      <vt:lpstr>We need to remember:</vt:lpstr>
    </vt:vector>
  </TitlesOfParts>
  <Company>PCC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Speech  marks </dc:title>
  <dc:creator>Kate Harris</dc:creator>
  <cp:lastModifiedBy>Teacher E-Solutions</cp:lastModifiedBy>
  <cp:revision>24</cp:revision>
  <dcterms:created xsi:type="dcterms:W3CDTF">2005-04-10T20:44:36Z</dcterms:created>
  <dcterms:modified xsi:type="dcterms:W3CDTF">2019-01-18T16:53:53Z</dcterms:modified>
</cp:coreProperties>
</file>