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1" d="100"/>
          <a:sy n="41" d="100"/>
        </p:scale>
        <p:origin x="-28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82" name="Group 18"/>
          <p:cNvGrpSpPr>
            <a:grpSpLocks/>
          </p:cNvGrpSpPr>
          <p:nvPr/>
        </p:nvGrpSpPr>
        <p:grpSpPr bwMode="auto">
          <a:xfrm>
            <a:off x="0" y="0"/>
            <a:ext cx="9144000" cy="3365500"/>
            <a:chOff x="0" y="0"/>
            <a:chExt cx="5760" cy="2120"/>
          </a:xfrm>
        </p:grpSpPr>
        <p:pic>
          <p:nvPicPr>
            <p:cNvPr id="36880" name="Picture 16" descr="ARTBANNA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25"/>
            <a:stretch>
              <a:fillRect/>
            </a:stretch>
          </p:blipFill>
          <p:spPr bwMode="invGray">
            <a:xfrm>
              <a:off x="0" y="0"/>
              <a:ext cx="5760" cy="5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6881" name="Picture 17" descr="Arthsepa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2059"/>
              <a:ext cx="2832" cy="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686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686050" y="3492500"/>
            <a:ext cx="610235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dt" sz="half" idx="2"/>
          </p:nvPr>
        </p:nvSpPr>
        <p:spPr>
          <a:xfrm>
            <a:off x="3359150" y="63436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6872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6019800" y="634365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6873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125413" y="63611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3407E34-B6F0-4FCB-A724-7142ACF25B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512C5E-259D-4DE0-81C3-2DA3253079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613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6088" y="722313"/>
            <a:ext cx="21590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7500" y="722313"/>
            <a:ext cx="6326188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0FD004-724A-42A3-9228-76908E570F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7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8C1F9-B49C-4575-8BE9-F6515C6837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16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02E34F-5FAB-47C6-AF04-6AABF96E6D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083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8613" y="1941513"/>
            <a:ext cx="40274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08500" y="1941513"/>
            <a:ext cx="40290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9DE160-3676-4D8A-A5F1-3876BAB598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477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2BCC7-43A5-4D13-90FE-AB7072D3EC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347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E5A4F0-B44B-4BE1-A645-8FD6949AE9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933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9242AE-C2C3-4DD0-AE65-7A9A51242AF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634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F32617-E577-4740-9454-CFE9CE9876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594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0A7EDF-CDCB-4F98-942E-04D37362F1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243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40" name="Group 20"/>
          <p:cNvGrpSpPr>
            <a:grpSpLocks/>
          </p:cNvGrpSpPr>
          <p:nvPr/>
        </p:nvGrpSpPr>
        <p:grpSpPr bwMode="auto">
          <a:xfrm>
            <a:off x="-7938" y="1636713"/>
            <a:ext cx="9148763" cy="4618037"/>
            <a:chOff x="-5" y="1031"/>
            <a:chExt cx="5763" cy="2909"/>
          </a:xfrm>
        </p:grpSpPr>
        <p:pic>
          <p:nvPicPr>
            <p:cNvPr id="5136" name="Picture 16" descr="ARTHSEPA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3778" y="3893"/>
              <a:ext cx="1980" cy="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38" name="Picture 18" descr="Arthsepa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" y="1031"/>
              <a:ext cx="2832" cy="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17500" y="722313"/>
            <a:ext cx="86375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980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8613" y="1941513"/>
            <a:ext cx="820896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33763" y="634365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08700" y="634365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46050" y="63611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</a:defRPr>
            </a:lvl1pPr>
          </a:lstStyle>
          <a:p>
            <a:fld id="{6E80B8FD-EFA6-45B9-A08B-B60C4F40E03E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CCFF33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99CC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Verbs. What is a verb?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 verb is a word which describes the action in a sentence (the doing word)</a:t>
            </a:r>
          </a:p>
          <a:p>
            <a:pPr>
              <a:buFont typeface="Wingdings" pitchFamily="2" charset="2"/>
              <a:buNone/>
            </a:pPr>
            <a:r>
              <a:rPr lang="en-GB" u="sng"/>
              <a:t>Examples</a:t>
            </a:r>
          </a:p>
          <a:p>
            <a:pPr>
              <a:buFont typeface="Wingdings" pitchFamily="2" charset="2"/>
              <a:buNone/>
            </a:pPr>
            <a:r>
              <a:rPr lang="en-GB" b="1"/>
              <a:t>I </a:t>
            </a:r>
            <a:r>
              <a:rPr lang="en-GB" b="1">
                <a:solidFill>
                  <a:schemeClr val="tx2"/>
                </a:solidFill>
              </a:rPr>
              <a:t>play </a:t>
            </a:r>
            <a:r>
              <a:rPr lang="en-GB" b="1"/>
              <a:t>football.</a:t>
            </a:r>
          </a:p>
          <a:p>
            <a:pPr>
              <a:buFont typeface="Wingdings" pitchFamily="2" charset="2"/>
              <a:buNone/>
            </a:pPr>
            <a:r>
              <a:rPr lang="en-GB" b="1"/>
              <a:t>They </a:t>
            </a:r>
            <a:r>
              <a:rPr lang="en-GB" b="1">
                <a:solidFill>
                  <a:schemeClr val="tx2"/>
                </a:solidFill>
              </a:rPr>
              <a:t>skip </a:t>
            </a:r>
            <a:r>
              <a:rPr lang="en-GB" b="1"/>
              <a:t>quickly.</a:t>
            </a:r>
          </a:p>
          <a:p>
            <a:pPr>
              <a:buFont typeface="Wingdings" pitchFamily="2" charset="2"/>
              <a:buNone/>
            </a:pPr>
            <a:r>
              <a:rPr lang="en-GB" b="1"/>
              <a:t>We </a:t>
            </a:r>
            <a:r>
              <a:rPr lang="en-GB" b="1">
                <a:solidFill>
                  <a:schemeClr val="tx2"/>
                </a:solidFill>
              </a:rPr>
              <a:t>eat </a:t>
            </a:r>
            <a:r>
              <a:rPr lang="en-GB" b="1"/>
              <a:t>spaghetti.</a:t>
            </a:r>
          </a:p>
          <a:p>
            <a:pPr>
              <a:buFont typeface="Wingdings" pitchFamily="2" charset="2"/>
              <a:buNone/>
            </a:pPr>
            <a:r>
              <a:rPr lang="en-GB" b="1"/>
              <a:t>Bob </a:t>
            </a:r>
            <a:r>
              <a:rPr lang="en-GB" b="1">
                <a:solidFill>
                  <a:schemeClr val="tx2"/>
                </a:solidFill>
              </a:rPr>
              <a:t>is</a:t>
            </a:r>
            <a:r>
              <a:rPr lang="en-GB" b="1"/>
              <a:t> seven today.</a:t>
            </a:r>
          </a:p>
        </p:txBody>
      </p:sp>
      <p:pic>
        <p:nvPicPr>
          <p:cNvPr id="64516" name="Picture 4" descr="pe02603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581400"/>
            <a:ext cx="1543050" cy="182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Verb Tenses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Verb tenses describe WHEN the action is happening.</a:t>
            </a:r>
          </a:p>
          <a:p>
            <a:pPr>
              <a:buFont typeface="Wingdings" pitchFamily="2" charset="2"/>
              <a:buNone/>
            </a:pPr>
            <a:endParaRPr lang="en-GB"/>
          </a:p>
          <a:p>
            <a:r>
              <a:rPr lang="en-GB" b="1">
                <a:solidFill>
                  <a:schemeClr val="hlink"/>
                </a:solidFill>
              </a:rPr>
              <a:t>PRESENT </a:t>
            </a:r>
            <a:r>
              <a:rPr lang="en-GB"/>
              <a:t>(it</a:t>
            </a:r>
            <a:r>
              <a:rPr lang="en-GB">
                <a:latin typeface="Times New Roman"/>
              </a:rPr>
              <a:t>’</a:t>
            </a:r>
            <a:r>
              <a:rPr lang="en-GB"/>
              <a:t>s happening NOW.)</a:t>
            </a:r>
          </a:p>
          <a:p>
            <a:r>
              <a:rPr lang="en-GB" b="1">
                <a:solidFill>
                  <a:schemeClr val="hlink"/>
                </a:solidFill>
              </a:rPr>
              <a:t>PAST</a:t>
            </a:r>
            <a:r>
              <a:rPr lang="en-GB"/>
              <a:t> (it</a:t>
            </a:r>
            <a:r>
              <a:rPr lang="en-GB">
                <a:latin typeface="Times New Roman"/>
              </a:rPr>
              <a:t>’</a:t>
            </a:r>
            <a:r>
              <a:rPr lang="en-GB"/>
              <a:t>s ALREADY happened.)</a:t>
            </a:r>
          </a:p>
          <a:p>
            <a:r>
              <a:rPr lang="en-GB" b="1">
                <a:solidFill>
                  <a:schemeClr val="hlink"/>
                </a:solidFill>
              </a:rPr>
              <a:t>FUTURE</a:t>
            </a:r>
            <a:r>
              <a:rPr lang="en-GB"/>
              <a:t> (it</a:t>
            </a:r>
            <a:r>
              <a:rPr lang="en-GB">
                <a:latin typeface="Times New Roman"/>
              </a:rPr>
              <a:t>’</a:t>
            </a:r>
            <a:r>
              <a:rPr lang="en-GB"/>
              <a:t>s ABOUT to happen.)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Present tense to past tense.</a:t>
            </a:r>
          </a:p>
        </p:txBody>
      </p:sp>
      <p:sp>
        <p:nvSpPr>
          <p:cNvPr id="6656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/>
              <a:t>The following sentences are written in the present tense. Try changing them to the past tense by putting </a:t>
            </a:r>
            <a:r>
              <a:rPr lang="en-GB" sz="2400">
                <a:solidFill>
                  <a:schemeClr val="hlink"/>
                </a:solidFill>
              </a:rPr>
              <a:t>Yesterday</a:t>
            </a:r>
            <a:r>
              <a:rPr lang="en-GB" sz="2400"/>
              <a:t> at the beginning of each.</a:t>
            </a:r>
          </a:p>
          <a:p>
            <a:r>
              <a:rPr lang="en-GB" sz="3600"/>
              <a:t>I eat spaghetti.</a:t>
            </a:r>
          </a:p>
          <a:p>
            <a:r>
              <a:rPr lang="en-GB" sz="3600"/>
              <a:t>They skip quickly.</a:t>
            </a:r>
          </a:p>
          <a:p>
            <a:r>
              <a:rPr lang="en-GB" sz="3600"/>
              <a:t>Bob is seven.</a:t>
            </a:r>
          </a:p>
          <a:p>
            <a:r>
              <a:rPr lang="en-GB" sz="3600"/>
              <a:t>I play football.</a:t>
            </a:r>
          </a:p>
        </p:txBody>
      </p:sp>
      <p:sp>
        <p:nvSpPr>
          <p:cNvPr id="66566" name="Freeform 1030"/>
          <p:cNvSpPr>
            <a:spLocks/>
          </p:cNvSpPr>
          <p:nvPr/>
        </p:nvSpPr>
        <p:spPr bwMode="auto">
          <a:xfrm>
            <a:off x="4572000" y="4424363"/>
            <a:ext cx="3579813" cy="1106487"/>
          </a:xfrm>
          <a:custGeom>
            <a:avLst/>
            <a:gdLst>
              <a:gd name="T0" fmla="*/ 2159 w 2255"/>
              <a:gd name="T1" fmla="*/ 448 h 697"/>
              <a:gd name="T2" fmla="*/ 2114 w 2255"/>
              <a:gd name="T3" fmla="*/ 593 h 697"/>
              <a:gd name="T4" fmla="*/ 2144 w 2255"/>
              <a:gd name="T5" fmla="*/ 667 h 697"/>
              <a:gd name="T6" fmla="*/ 2207 w 2255"/>
              <a:gd name="T7" fmla="*/ 694 h 697"/>
              <a:gd name="T8" fmla="*/ 1356 w 2255"/>
              <a:gd name="T9" fmla="*/ 682 h 697"/>
              <a:gd name="T10" fmla="*/ 226 w 2255"/>
              <a:gd name="T11" fmla="*/ 693 h 697"/>
              <a:gd name="T12" fmla="*/ 49 w 2255"/>
              <a:gd name="T13" fmla="*/ 653 h 697"/>
              <a:gd name="T14" fmla="*/ 128 w 2255"/>
              <a:gd name="T15" fmla="*/ 615 h 697"/>
              <a:gd name="T16" fmla="*/ 241 w 2255"/>
              <a:gd name="T17" fmla="*/ 631 h 697"/>
              <a:gd name="T18" fmla="*/ 155 w 2255"/>
              <a:gd name="T19" fmla="*/ 462 h 697"/>
              <a:gd name="T20" fmla="*/ 362 w 2255"/>
              <a:gd name="T21" fmla="*/ 429 h 697"/>
              <a:gd name="T22" fmla="*/ 294 w 2255"/>
              <a:gd name="T23" fmla="*/ 539 h 697"/>
              <a:gd name="T24" fmla="*/ 376 w 2255"/>
              <a:gd name="T25" fmla="*/ 664 h 697"/>
              <a:gd name="T26" fmla="*/ 471 w 2255"/>
              <a:gd name="T27" fmla="*/ 558 h 697"/>
              <a:gd name="T28" fmla="*/ 456 w 2255"/>
              <a:gd name="T29" fmla="*/ 189 h 697"/>
              <a:gd name="T30" fmla="*/ 566 w 2255"/>
              <a:gd name="T31" fmla="*/ 193 h 697"/>
              <a:gd name="T32" fmla="*/ 562 w 2255"/>
              <a:gd name="T33" fmla="*/ 362 h 697"/>
              <a:gd name="T34" fmla="*/ 654 w 2255"/>
              <a:gd name="T35" fmla="*/ 263 h 697"/>
              <a:gd name="T36" fmla="*/ 612 w 2255"/>
              <a:gd name="T37" fmla="*/ 503 h 697"/>
              <a:gd name="T38" fmla="*/ 591 w 2255"/>
              <a:gd name="T39" fmla="*/ 652 h 697"/>
              <a:gd name="T40" fmla="*/ 631 w 2255"/>
              <a:gd name="T41" fmla="*/ 663 h 697"/>
              <a:gd name="T42" fmla="*/ 796 w 2255"/>
              <a:gd name="T43" fmla="*/ 662 h 697"/>
              <a:gd name="T44" fmla="*/ 1046 w 2255"/>
              <a:gd name="T45" fmla="*/ 625 h 697"/>
              <a:gd name="T46" fmla="*/ 960 w 2255"/>
              <a:gd name="T47" fmla="*/ 442 h 697"/>
              <a:gd name="T48" fmla="*/ 947 w 2255"/>
              <a:gd name="T49" fmla="*/ 372 h 697"/>
              <a:gd name="T50" fmla="*/ 964 w 2255"/>
              <a:gd name="T51" fmla="*/ 321 h 697"/>
              <a:gd name="T52" fmla="*/ 981 w 2255"/>
              <a:gd name="T53" fmla="*/ 215 h 697"/>
              <a:gd name="T54" fmla="*/ 1026 w 2255"/>
              <a:gd name="T55" fmla="*/ 232 h 697"/>
              <a:gd name="T56" fmla="*/ 1064 w 2255"/>
              <a:gd name="T57" fmla="*/ 268 h 697"/>
              <a:gd name="T58" fmla="*/ 1073 w 2255"/>
              <a:gd name="T59" fmla="*/ 385 h 697"/>
              <a:gd name="T60" fmla="*/ 1092 w 2255"/>
              <a:gd name="T61" fmla="*/ 526 h 697"/>
              <a:gd name="T62" fmla="*/ 1082 w 2255"/>
              <a:gd name="T63" fmla="*/ 644 h 697"/>
              <a:gd name="T64" fmla="*/ 1238 w 2255"/>
              <a:gd name="T65" fmla="*/ 622 h 697"/>
              <a:gd name="T66" fmla="*/ 1192 w 2255"/>
              <a:gd name="T67" fmla="*/ 355 h 697"/>
              <a:gd name="T68" fmla="*/ 1098 w 2255"/>
              <a:gd name="T69" fmla="*/ 204 h 697"/>
              <a:gd name="T70" fmla="*/ 1169 w 2255"/>
              <a:gd name="T71" fmla="*/ 134 h 697"/>
              <a:gd name="T72" fmla="*/ 1232 w 2255"/>
              <a:gd name="T73" fmla="*/ 162 h 697"/>
              <a:gd name="T74" fmla="*/ 1275 w 2255"/>
              <a:gd name="T75" fmla="*/ 202 h 697"/>
              <a:gd name="T76" fmla="*/ 1315 w 2255"/>
              <a:gd name="T77" fmla="*/ 279 h 697"/>
              <a:gd name="T78" fmla="*/ 1344 w 2255"/>
              <a:gd name="T79" fmla="*/ 386 h 697"/>
              <a:gd name="T80" fmla="*/ 1327 w 2255"/>
              <a:gd name="T81" fmla="*/ 532 h 697"/>
              <a:gd name="T82" fmla="*/ 1234 w 2255"/>
              <a:gd name="T83" fmla="*/ 526 h 697"/>
              <a:gd name="T84" fmla="*/ 1442 w 2255"/>
              <a:gd name="T85" fmla="*/ 657 h 697"/>
              <a:gd name="T86" fmla="*/ 1600 w 2255"/>
              <a:gd name="T87" fmla="*/ 450 h 697"/>
              <a:gd name="T88" fmla="*/ 1538 w 2255"/>
              <a:gd name="T89" fmla="*/ 540 h 697"/>
              <a:gd name="T90" fmla="*/ 1502 w 2255"/>
              <a:gd name="T91" fmla="*/ 355 h 697"/>
              <a:gd name="T92" fmla="*/ 1533 w 2255"/>
              <a:gd name="T93" fmla="*/ 220 h 697"/>
              <a:gd name="T94" fmla="*/ 1539 w 2255"/>
              <a:gd name="T95" fmla="*/ 90 h 697"/>
              <a:gd name="T96" fmla="*/ 1714 w 2255"/>
              <a:gd name="T97" fmla="*/ 260 h 697"/>
              <a:gd name="T98" fmla="*/ 1715 w 2255"/>
              <a:gd name="T99" fmla="*/ 353 h 697"/>
              <a:gd name="T100" fmla="*/ 1633 w 2255"/>
              <a:gd name="T101" fmla="*/ 515 h 697"/>
              <a:gd name="T102" fmla="*/ 1686 w 2255"/>
              <a:gd name="T103" fmla="*/ 659 h 697"/>
              <a:gd name="T104" fmla="*/ 1789 w 2255"/>
              <a:gd name="T105" fmla="*/ 661 h 697"/>
              <a:gd name="T106" fmla="*/ 1856 w 2255"/>
              <a:gd name="T107" fmla="*/ 664 h 697"/>
              <a:gd name="T108" fmla="*/ 1983 w 2255"/>
              <a:gd name="T109" fmla="*/ 666 h 697"/>
              <a:gd name="T110" fmla="*/ 2035 w 2255"/>
              <a:gd name="T111" fmla="*/ 345 h 697"/>
              <a:gd name="T112" fmla="*/ 1908 w 2255"/>
              <a:gd name="T113" fmla="*/ 275 h 697"/>
              <a:gd name="T114" fmla="*/ 1350 w 2255"/>
              <a:gd name="T115" fmla="*/ 15 h 697"/>
              <a:gd name="T116" fmla="*/ 773 w 2255"/>
              <a:gd name="T117" fmla="*/ 170 h 697"/>
              <a:gd name="T118" fmla="*/ 1321 w 2255"/>
              <a:gd name="T119" fmla="*/ 3 h 697"/>
              <a:gd name="T120" fmla="*/ 1689 w 2255"/>
              <a:gd name="T121" fmla="*/ 104 h 697"/>
              <a:gd name="T122" fmla="*/ 2031 w 2255"/>
              <a:gd name="T123" fmla="*/ 263 h 697"/>
              <a:gd name="T124" fmla="*/ 2101 w 2255"/>
              <a:gd name="T125" fmla="*/ 123 h 6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255" h="697">
                <a:moveTo>
                  <a:pt x="2146" y="304"/>
                </a:moveTo>
                <a:lnTo>
                  <a:pt x="2146" y="364"/>
                </a:lnTo>
                <a:lnTo>
                  <a:pt x="2150" y="356"/>
                </a:lnTo>
                <a:lnTo>
                  <a:pt x="2152" y="342"/>
                </a:lnTo>
                <a:lnTo>
                  <a:pt x="2153" y="328"/>
                </a:lnTo>
                <a:lnTo>
                  <a:pt x="2153" y="318"/>
                </a:lnTo>
                <a:lnTo>
                  <a:pt x="2152" y="313"/>
                </a:lnTo>
                <a:lnTo>
                  <a:pt x="2151" y="308"/>
                </a:lnTo>
                <a:lnTo>
                  <a:pt x="2149" y="306"/>
                </a:lnTo>
                <a:lnTo>
                  <a:pt x="2146" y="304"/>
                </a:lnTo>
                <a:lnTo>
                  <a:pt x="2135" y="241"/>
                </a:lnTo>
                <a:lnTo>
                  <a:pt x="2148" y="249"/>
                </a:lnTo>
                <a:lnTo>
                  <a:pt x="2159" y="259"/>
                </a:lnTo>
                <a:lnTo>
                  <a:pt x="2168" y="269"/>
                </a:lnTo>
                <a:lnTo>
                  <a:pt x="2176" y="280"/>
                </a:lnTo>
                <a:lnTo>
                  <a:pt x="2183" y="292"/>
                </a:lnTo>
                <a:lnTo>
                  <a:pt x="2187" y="301"/>
                </a:lnTo>
                <a:lnTo>
                  <a:pt x="2191" y="306"/>
                </a:lnTo>
                <a:lnTo>
                  <a:pt x="2193" y="310"/>
                </a:lnTo>
                <a:lnTo>
                  <a:pt x="2196" y="318"/>
                </a:lnTo>
                <a:lnTo>
                  <a:pt x="2195" y="330"/>
                </a:lnTo>
                <a:lnTo>
                  <a:pt x="2193" y="345"/>
                </a:lnTo>
                <a:lnTo>
                  <a:pt x="2188" y="360"/>
                </a:lnTo>
                <a:lnTo>
                  <a:pt x="2183" y="376"/>
                </a:lnTo>
                <a:lnTo>
                  <a:pt x="2177" y="390"/>
                </a:lnTo>
                <a:lnTo>
                  <a:pt x="2172" y="401"/>
                </a:lnTo>
                <a:lnTo>
                  <a:pt x="2169" y="408"/>
                </a:lnTo>
                <a:lnTo>
                  <a:pt x="2166" y="407"/>
                </a:lnTo>
                <a:lnTo>
                  <a:pt x="2162" y="409"/>
                </a:lnTo>
                <a:lnTo>
                  <a:pt x="2160" y="412"/>
                </a:lnTo>
                <a:lnTo>
                  <a:pt x="2158" y="416"/>
                </a:lnTo>
                <a:lnTo>
                  <a:pt x="2156" y="421"/>
                </a:lnTo>
                <a:lnTo>
                  <a:pt x="2156" y="426"/>
                </a:lnTo>
                <a:lnTo>
                  <a:pt x="2156" y="430"/>
                </a:lnTo>
                <a:lnTo>
                  <a:pt x="2156" y="435"/>
                </a:lnTo>
                <a:lnTo>
                  <a:pt x="2157" y="435"/>
                </a:lnTo>
                <a:lnTo>
                  <a:pt x="2157" y="438"/>
                </a:lnTo>
                <a:lnTo>
                  <a:pt x="2158" y="441"/>
                </a:lnTo>
                <a:lnTo>
                  <a:pt x="2158" y="443"/>
                </a:lnTo>
                <a:lnTo>
                  <a:pt x="2159" y="444"/>
                </a:lnTo>
                <a:lnTo>
                  <a:pt x="2159" y="445"/>
                </a:lnTo>
                <a:lnTo>
                  <a:pt x="2158" y="446"/>
                </a:lnTo>
                <a:lnTo>
                  <a:pt x="2158" y="447"/>
                </a:lnTo>
                <a:lnTo>
                  <a:pt x="2158" y="448"/>
                </a:lnTo>
                <a:lnTo>
                  <a:pt x="2159" y="448"/>
                </a:lnTo>
                <a:lnTo>
                  <a:pt x="2158" y="450"/>
                </a:lnTo>
                <a:lnTo>
                  <a:pt x="2158" y="452"/>
                </a:lnTo>
                <a:lnTo>
                  <a:pt x="2159" y="455"/>
                </a:lnTo>
                <a:lnTo>
                  <a:pt x="2159" y="459"/>
                </a:lnTo>
                <a:lnTo>
                  <a:pt x="2159" y="467"/>
                </a:lnTo>
                <a:lnTo>
                  <a:pt x="2158" y="476"/>
                </a:lnTo>
                <a:lnTo>
                  <a:pt x="2159" y="485"/>
                </a:lnTo>
                <a:lnTo>
                  <a:pt x="2160" y="492"/>
                </a:lnTo>
                <a:lnTo>
                  <a:pt x="2160" y="498"/>
                </a:lnTo>
                <a:lnTo>
                  <a:pt x="2160" y="503"/>
                </a:lnTo>
                <a:lnTo>
                  <a:pt x="2161" y="507"/>
                </a:lnTo>
                <a:lnTo>
                  <a:pt x="2160" y="512"/>
                </a:lnTo>
                <a:lnTo>
                  <a:pt x="2158" y="513"/>
                </a:lnTo>
                <a:lnTo>
                  <a:pt x="2154" y="513"/>
                </a:lnTo>
                <a:lnTo>
                  <a:pt x="2152" y="514"/>
                </a:lnTo>
                <a:lnTo>
                  <a:pt x="2151" y="516"/>
                </a:lnTo>
                <a:lnTo>
                  <a:pt x="2152" y="521"/>
                </a:lnTo>
                <a:lnTo>
                  <a:pt x="2154" y="526"/>
                </a:lnTo>
                <a:lnTo>
                  <a:pt x="2156" y="531"/>
                </a:lnTo>
                <a:lnTo>
                  <a:pt x="2157" y="534"/>
                </a:lnTo>
                <a:lnTo>
                  <a:pt x="2156" y="539"/>
                </a:lnTo>
                <a:lnTo>
                  <a:pt x="2154" y="544"/>
                </a:lnTo>
                <a:lnTo>
                  <a:pt x="2154" y="550"/>
                </a:lnTo>
                <a:lnTo>
                  <a:pt x="2154" y="557"/>
                </a:lnTo>
                <a:lnTo>
                  <a:pt x="2152" y="569"/>
                </a:lnTo>
                <a:lnTo>
                  <a:pt x="2151" y="582"/>
                </a:lnTo>
                <a:lnTo>
                  <a:pt x="2149" y="593"/>
                </a:lnTo>
                <a:lnTo>
                  <a:pt x="2146" y="605"/>
                </a:lnTo>
                <a:lnTo>
                  <a:pt x="2150" y="610"/>
                </a:lnTo>
                <a:lnTo>
                  <a:pt x="2151" y="615"/>
                </a:lnTo>
                <a:lnTo>
                  <a:pt x="2149" y="620"/>
                </a:lnTo>
                <a:lnTo>
                  <a:pt x="2145" y="623"/>
                </a:lnTo>
                <a:lnTo>
                  <a:pt x="2144" y="636"/>
                </a:lnTo>
                <a:lnTo>
                  <a:pt x="2148" y="646"/>
                </a:lnTo>
                <a:lnTo>
                  <a:pt x="2149" y="655"/>
                </a:lnTo>
                <a:lnTo>
                  <a:pt x="2144" y="665"/>
                </a:lnTo>
                <a:lnTo>
                  <a:pt x="2101" y="623"/>
                </a:lnTo>
                <a:lnTo>
                  <a:pt x="2106" y="620"/>
                </a:lnTo>
                <a:lnTo>
                  <a:pt x="2110" y="617"/>
                </a:lnTo>
                <a:lnTo>
                  <a:pt x="2114" y="612"/>
                </a:lnTo>
                <a:lnTo>
                  <a:pt x="2116" y="608"/>
                </a:lnTo>
                <a:lnTo>
                  <a:pt x="2116" y="604"/>
                </a:lnTo>
                <a:lnTo>
                  <a:pt x="2117" y="600"/>
                </a:lnTo>
                <a:lnTo>
                  <a:pt x="2116" y="595"/>
                </a:lnTo>
                <a:lnTo>
                  <a:pt x="2114" y="593"/>
                </a:lnTo>
                <a:lnTo>
                  <a:pt x="2116" y="587"/>
                </a:lnTo>
                <a:lnTo>
                  <a:pt x="2115" y="583"/>
                </a:lnTo>
                <a:lnTo>
                  <a:pt x="2114" y="578"/>
                </a:lnTo>
                <a:lnTo>
                  <a:pt x="2118" y="575"/>
                </a:lnTo>
                <a:lnTo>
                  <a:pt x="2118" y="560"/>
                </a:lnTo>
                <a:lnTo>
                  <a:pt x="2117" y="549"/>
                </a:lnTo>
                <a:lnTo>
                  <a:pt x="2116" y="538"/>
                </a:lnTo>
                <a:lnTo>
                  <a:pt x="2115" y="524"/>
                </a:lnTo>
                <a:lnTo>
                  <a:pt x="2114" y="518"/>
                </a:lnTo>
                <a:lnTo>
                  <a:pt x="2115" y="509"/>
                </a:lnTo>
                <a:lnTo>
                  <a:pt x="2113" y="500"/>
                </a:lnTo>
                <a:lnTo>
                  <a:pt x="2104" y="498"/>
                </a:lnTo>
                <a:lnTo>
                  <a:pt x="2101" y="486"/>
                </a:lnTo>
                <a:lnTo>
                  <a:pt x="2100" y="472"/>
                </a:lnTo>
                <a:lnTo>
                  <a:pt x="2098" y="460"/>
                </a:lnTo>
                <a:lnTo>
                  <a:pt x="2096" y="447"/>
                </a:lnTo>
                <a:lnTo>
                  <a:pt x="2092" y="457"/>
                </a:lnTo>
                <a:lnTo>
                  <a:pt x="2090" y="469"/>
                </a:lnTo>
                <a:lnTo>
                  <a:pt x="2087" y="480"/>
                </a:lnTo>
                <a:lnTo>
                  <a:pt x="2084" y="491"/>
                </a:lnTo>
                <a:lnTo>
                  <a:pt x="2079" y="494"/>
                </a:lnTo>
                <a:lnTo>
                  <a:pt x="2078" y="497"/>
                </a:lnTo>
                <a:lnTo>
                  <a:pt x="2078" y="500"/>
                </a:lnTo>
                <a:lnTo>
                  <a:pt x="2079" y="505"/>
                </a:lnTo>
                <a:lnTo>
                  <a:pt x="2079" y="508"/>
                </a:lnTo>
                <a:lnTo>
                  <a:pt x="2082" y="514"/>
                </a:lnTo>
                <a:lnTo>
                  <a:pt x="2083" y="522"/>
                </a:lnTo>
                <a:lnTo>
                  <a:pt x="2084" y="529"/>
                </a:lnTo>
                <a:lnTo>
                  <a:pt x="2084" y="533"/>
                </a:lnTo>
                <a:lnTo>
                  <a:pt x="2086" y="542"/>
                </a:lnTo>
                <a:lnTo>
                  <a:pt x="2086" y="551"/>
                </a:lnTo>
                <a:lnTo>
                  <a:pt x="2087" y="560"/>
                </a:lnTo>
                <a:lnTo>
                  <a:pt x="2088" y="568"/>
                </a:lnTo>
                <a:lnTo>
                  <a:pt x="2087" y="568"/>
                </a:lnTo>
                <a:lnTo>
                  <a:pt x="2089" y="576"/>
                </a:lnTo>
                <a:lnTo>
                  <a:pt x="2092" y="577"/>
                </a:lnTo>
                <a:lnTo>
                  <a:pt x="2095" y="579"/>
                </a:lnTo>
                <a:lnTo>
                  <a:pt x="2095" y="583"/>
                </a:lnTo>
                <a:lnTo>
                  <a:pt x="2095" y="587"/>
                </a:lnTo>
                <a:lnTo>
                  <a:pt x="2093" y="596"/>
                </a:lnTo>
                <a:lnTo>
                  <a:pt x="2097" y="605"/>
                </a:lnTo>
                <a:lnTo>
                  <a:pt x="2101" y="614"/>
                </a:lnTo>
                <a:lnTo>
                  <a:pt x="2101" y="623"/>
                </a:lnTo>
                <a:lnTo>
                  <a:pt x="2144" y="665"/>
                </a:lnTo>
                <a:lnTo>
                  <a:pt x="2144" y="667"/>
                </a:lnTo>
                <a:lnTo>
                  <a:pt x="2150" y="669"/>
                </a:lnTo>
                <a:lnTo>
                  <a:pt x="2156" y="669"/>
                </a:lnTo>
                <a:lnTo>
                  <a:pt x="2160" y="669"/>
                </a:lnTo>
                <a:lnTo>
                  <a:pt x="2166" y="669"/>
                </a:lnTo>
                <a:lnTo>
                  <a:pt x="2167" y="667"/>
                </a:lnTo>
                <a:lnTo>
                  <a:pt x="2167" y="667"/>
                </a:lnTo>
                <a:lnTo>
                  <a:pt x="2167" y="666"/>
                </a:lnTo>
                <a:lnTo>
                  <a:pt x="2167" y="666"/>
                </a:lnTo>
                <a:lnTo>
                  <a:pt x="2166" y="666"/>
                </a:lnTo>
                <a:lnTo>
                  <a:pt x="2166" y="665"/>
                </a:lnTo>
                <a:lnTo>
                  <a:pt x="2168" y="666"/>
                </a:lnTo>
                <a:lnTo>
                  <a:pt x="2169" y="665"/>
                </a:lnTo>
                <a:lnTo>
                  <a:pt x="2171" y="664"/>
                </a:lnTo>
                <a:lnTo>
                  <a:pt x="2172" y="664"/>
                </a:lnTo>
                <a:lnTo>
                  <a:pt x="2177" y="667"/>
                </a:lnTo>
                <a:lnTo>
                  <a:pt x="2184" y="667"/>
                </a:lnTo>
                <a:lnTo>
                  <a:pt x="2189" y="666"/>
                </a:lnTo>
                <a:lnTo>
                  <a:pt x="2195" y="665"/>
                </a:lnTo>
                <a:lnTo>
                  <a:pt x="2195" y="670"/>
                </a:lnTo>
                <a:lnTo>
                  <a:pt x="2197" y="669"/>
                </a:lnTo>
                <a:lnTo>
                  <a:pt x="2198" y="669"/>
                </a:lnTo>
                <a:lnTo>
                  <a:pt x="2200" y="669"/>
                </a:lnTo>
                <a:lnTo>
                  <a:pt x="2202" y="669"/>
                </a:lnTo>
                <a:lnTo>
                  <a:pt x="2202" y="667"/>
                </a:lnTo>
                <a:lnTo>
                  <a:pt x="2206" y="666"/>
                </a:lnTo>
                <a:lnTo>
                  <a:pt x="2211" y="666"/>
                </a:lnTo>
                <a:lnTo>
                  <a:pt x="2215" y="666"/>
                </a:lnTo>
                <a:lnTo>
                  <a:pt x="2221" y="667"/>
                </a:lnTo>
                <a:lnTo>
                  <a:pt x="2226" y="669"/>
                </a:lnTo>
                <a:lnTo>
                  <a:pt x="2230" y="670"/>
                </a:lnTo>
                <a:lnTo>
                  <a:pt x="2235" y="670"/>
                </a:lnTo>
                <a:lnTo>
                  <a:pt x="2239" y="671"/>
                </a:lnTo>
                <a:lnTo>
                  <a:pt x="2242" y="669"/>
                </a:lnTo>
                <a:lnTo>
                  <a:pt x="2246" y="670"/>
                </a:lnTo>
                <a:lnTo>
                  <a:pt x="2250" y="671"/>
                </a:lnTo>
                <a:lnTo>
                  <a:pt x="2255" y="671"/>
                </a:lnTo>
                <a:lnTo>
                  <a:pt x="2254" y="673"/>
                </a:lnTo>
                <a:lnTo>
                  <a:pt x="2253" y="676"/>
                </a:lnTo>
                <a:lnTo>
                  <a:pt x="2251" y="681"/>
                </a:lnTo>
                <a:lnTo>
                  <a:pt x="2251" y="685"/>
                </a:lnTo>
                <a:lnTo>
                  <a:pt x="2250" y="685"/>
                </a:lnTo>
                <a:lnTo>
                  <a:pt x="2249" y="696"/>
                </a:lnTo>
                <a:lnTo>
                  <a:pt x="2236" y="694"/>
                </a:lnTo>
                <a:lnTo>
                  <a:pt x="2221" y="694"/>
                </a:lnTo>
                <a:lnTo>
                  <a:pt x="2207" y="694"/>
                </a:lnTo>
                <a:lnTo>
                  <a:pt x="2194" y="693"/>
                </a:lnTo>
                <a:lnTo>
                  <a:pt x="2179" y="693"/>
                </a:lnTo>
                <a:lnTo>
                  <a:pt x="2166" y="692"/>
                </a:lnTo>
                <a:lnTo>
                  <a:pt x="2151" y="692"/>
                </a:lnTo>
                <a:lnTo>
                  <a:pt x="2137" y="692"/>
                </a:lnTo>
                <a:lnTo>
                  <a:pt x="2123" y="692"/>
                </a:lnTo>
                <a:lnTo>
                  <a:pt x="2109" y="692"/>
                </a:lnTo>
                <a:lnTo>
                  <a:pt x="2095" y="692"/>
                </a:lnTo>
                <a:lnTo>
                  <a:pt x="2080" y="692"/>
                </a:lnTo>
                <a:lnTo>
                  <a:pt x="2066" y="692"/>
                </a:lnTo>
                <a:lnTo>
                  <a:pt x="2052" y="692"/>
                </a:lnTo>
                <a:lnTo>
                  <a:pt x="2038" y="692"/>
                </a:lnTo>
                <a:lnTo>
                  <a:pt x="2023" y="692"/>
                </a:lnTo>
                <a:lnTo>
                  <a:pt x="2012" y="691"/>
                </a:lnTo>
                <a:lnTo>
                  <a:pt x="2000" y="691"/>
                </a:lnTo>
                <a:lnTo>
                  <a:pt x="1988" y="690"/>
                </a:lnTo>
                <a:lnTo>
                  <a:pt x="1976" y="690"/>
                </a:lnTo>
                <a:lnTo>
                  <a:pt x="1965" y="690"/>
                </a:lnTo>
                <a:lnTo>
                  <a:pt x="1952" y="690"/>
                </a:lnTo>
                <a:lnTo>
                  <a:pt x="1941" y="690"/>
                </a:lnTo>
                <a:lnTo>
                  <a:pt x="1930" y="690"/>
                </a:lnTo>
                <a:lnTo>
                  <a:pt x="1921" y="691"/>
                </a:lnTo>
                <a:lnTo>
                  <a:pt x="1913" y="691"/>
                </a:lnTo>
                <a:lnTo>
                  <a:pt x="1904" y="691"/>
                </a:lnTo>
                <a:lnTo>
                  <a:pt x="1896" y="691"/>
                </a:lnTo>
                <a:lnTo>
                  <a:pt x="1887" y="691"/>
                </a:lnTo>
                <a:lnTo>
                  <a:pt x="1879" y="691"/>
                </a:lnTo>
                <a:lnTo>
                  <a:pt x="1870" y="691"/>
                </a:lnTo>
                <a:lnTo>
                  <a:pt x="1861" y="692"/>
                </a:lnTo>
                <a:lnTo>
                  <a:pt x="1829" y="691"/>
                </a:lnTo>
                <a:lnTo>
                  <a:pt x="1798" y="689"/>
                </a:lnTo>
                <a:lnTo>
                  <a:pt x="1767" y="688"/>
                </a:lnTo>
                <a:lnTo>
                  <a:pt x="1735" y="687"/>
                </a:lnTo>
                <a:lnTo>
                  <a:pt x="1704" y="687"/>
                </a:lnTo>
                <a:lnTo>
                  <a:pt x="1672" y="685"/>
                </a:lnTo>
                <a:lnTo>
                  <a:pt x="1641" y="684"/>
                </a:lnTo>
                <a:lnTo>
                  <a:pt x="1609" y="684"/>
                </a:lnTo>
                <a:lnTo>
                  <a:pt x="1577" y="683"/>
                </a:lnTo>
                <a:lnTo>
                  <a:pt x="1546" y="683"/>
                </a:lnTo>
                <a:lnTo>
                  <a:pt x="1514" y="682"/>
                </a:lnTo>
                <a:lnTo>
                  <a:pt x="1483" y="682"/>
                </a:lnTo>
                <a:lnTo>
                  <a:pt x="1451" y="682"/>
                </a:lnTo>
                <a:lnTo>
                  <a:pt x="1419" y="682"/>
                </a:lnTo>
                <a:lnTo>
                  <a:pt x="1388" y="682"/>
                </a:lnTo>
                <a:lnTo>
                  <a:pt x="1356" y="682"/>
                </a:lnTo>
                <a:lnTo>
                  <a:pt x="1324" y="682"/>
                </a:lnTo>
                <a:lnTo>
                  <a:pt x="1293" y="682"/>
                </a:lnTo>
                <a:lnTo>
                  <a:pt x="1261" y="682"/>
                </a:lnTo>
                <a:lnTo>
                  <a:pt x="1230" y="683"/>
                </a:lnTo>
                <a:lnTo>
                  <a:pt x="1199" y="683"/>
                </a:lnTo>
                <a:lnTo>
                  <a:pt x="1168" y="683"/>
                </a:lnTo>
                <a:lnTo>
                  <a:pt x="1136" y="683"/>
                </a:lnTo>
                <a:lnTo>
                  <a:pt x="1104" y="683"/>
                </a:lnTo>
                <a:lnTo>
                  <a:pt x="1073" y="684"/>
                </a:lnTo>
                <a:lnTo>
                  <a:pt x="1042" y="684"/>
                </a:lnTo>
                <a:lnTo>
                  <a:pt x="1011" y="684"/>
                </a:lnTo>
                <a:lnTo>
                  <a:pt x="980" y="684"/>
                </a:lnTo>
                <a:lnTo>
                  <a:pt x="948" y="685"/>
                </a:lnTo>
                <a:lnTo>
                  <a:pt x="918" y="685"/>
                </a:lnTo>
                <a:lnTo>
                  <a:pt x="886" y="685"/>
                </a:lnTo>
                <a:lnTo>
                  <a:pt x="856" y="685"/>
                </a:lnTo>
                <a:lnTo>
                  <a:pt x="563" y="687"/>
                </a:lnTo>
                <a:lnTo>
                  <a:pt x="562" y="688"/>
                </a:lnTo>
                <a:lnTo>
                  <a:pt x="548" y="687"/>
                </a:lnTo>
                <a:lnTo>
                  <a:pt x="533" y="687"/>
                </a:lnTo>
                <a:lnTo>
                  <a:pt x="517" y="687"/>
                </a:lnTo>
                <a:lnTo>
                  <a:pt x="502" y="688"/>
                </a:lnTo>
                <a:lnTo>
                  <a:pt x="487" y="688"/>
                </a:lnTo>
                <a:lnTo>
                  <a:pt x="471" y="689"/>
                </a:lnTo>
                <a:lnTo>
                  <a:pt x="455" y="690"/>
                </a:lnTo>
                <a:lnTo>
                  <a:pt x="439" y="690"/>
                </a:lnTo>
                <a:lnTo>
                  <a:pt x="419" y="690"/>
                </a:lnTo>
                <a:lnTo>
                  <a:pt x="397" y="691"/>
                </a:lnTo>
                <a:lnTo>
                  <a:pt x="376" y="692"/>
                </a:lnTo>
                <a:lnTo>
                  <a:pt x="353" y="692"/>
                </a:lnTo>
                <a:lnTo>
                  <a:pt x="331" y="693"/>
                </a:lnTo>
                <a:lnTo>
                  <a:pt x="308" y="693"/>
                </a:lnTo>
                <a:lnTo>
                  <a:pt x="287" y="693"/>
                </a:lnTo>
                <a:lnTo>
                  <a:pt x="265" y="693"/>
                </a:lnTo>
                <a:lnTo>
                  <a:pt x="265" y="692"/>
                </a:lnTo>
                <a:lnTo>
                  <a:pt x="263" y="693"/>
                </a:lnTo>
                <a:lnTo>
                  <a:pt x="260" y="692"/>
                </a:lnTo>
                <a:lnTo>
                  <a:pt x="255" y="692"/>
                </a:lnTo>
                <a:lnTo>
                  <a:pt x="253" y="694"/>
                </a:lnTo>
                <a:lnTo>
                  <a:pt x="250" y="693"/>
                </a:lnTo>
                <a:lnTo>
                  <a:pt x="246" y="693"/>
                </a:lnTo>
                <a:lnTo>
                  <a:pt x="243" y="692"/>
                </a:lnTo>
                <a:lnTo>
                  <a:pt x="239" y="692"/>
                </a:lnTo>
                <a:lnTo>
                  <a:pt x="233" y="692"/>
                </a:lnTo>
                <a:lnTo>
                  <a:pt x="226" y="693"/>
                </a:lnTo>
                <a:lnTo>
                  <a:pt x="219" y="694"/>
                </a:lnTo>
                <a:lnTo>
                  <a:pt x="211" y="694"/>
                </a:lnTo>
                <a:lnTo>
                  <a:pt x="204" y="694"/>
                </a:lnTo>
                <a:lnTo>
                  <a:pt x="198" y="694"/>
                </a:lnTo>
                <a:lnTo>
                  <a:pt x="190" y="694"/>
                </a:lnTo>
                <a:lnTo>
                  <a:pt x="183" y="693"/>
                </a:lnTo>
                <a:lnTo>
                  <a:pt x="176" y="694"/>
                </a:lnTo>
                <a:lnTo>
                  <a:pt x="169" y="694"/>
                </a:lnTo>
                <a:lnTo>
                  <a:pt x="163" y="694"/>
                </a:lnTo>
                <a:lnTo>
                  <a:pt x="156" y="694"/>
                </a:lnTo>
                <a:lnTo>
                  <a:pt x="149" y="694"/>
                </a:lnTo>
                <a:lnTo>
                  <a:pt x="142" y="694"/>
                </a:lnTo>
                <a:lnTo>
                  <a:pt x="135" y="694"/>
                </a:lnTo>
                <a:lnTo>
                  <a:pt x="129" y="696"/>
                </a:lnTo>
                <a:lnTo>
                  <a:pt x="129" y="696"/>
                </a:lnTo>
                <a:lnTo>
                  <a:pt x="122" y="696"/>
                </a:lnTo>
                <a:lnTo>
                  <a:pt x="122" y="694"/>
                </a:lnTo>
                <a:lnTo>
                  <a:pt x="117" y="696"/>
                </a:lnTo>
                <a:lnTo>
                  <a:pt x="114" y="696"/>
                </a:lnTo>
                <a:lnTo>
                  <a:pt x="112" y="694"/>
                </a:lnTo>
                <a:lnTo>
                  <a:pt x="108" y="694"/>
                </a:lnTo>
                <a:lnTo>
                  <a:pt x="102" y="694"/>
                </a:lnTo>
                <a:lnTo>
                  <a:pt x="95" y="694"/>
                </a:lnTo>
                <a:lnTo>
                  <a:pt x="87" y="694"/>
                </a:lnTo>
                <a:lnTo>
                  <a:pt x="79" y="694"/>
                </a:lnTo>
                <a:lnTo>
                  <a:pt x="71" y="694"/>
                </a:lnTo>
                <a:lnTo>
                  <a:pt x="63" y="694"/>
                </a:lnTo>
                <a:lnTo>
                  <a:pt x="56" y="694"/>
                </a:lnTo>
                <a:lnTo>
                  <a:pt x="50" y="693"/>
                </a:lnTo>
                <a:lnTo>
                  <a:pt x="44" y="693"/>
                </a:lnTo>
                <a:lnTo>
                  <a:pt x="37" y="693"/>
                </a:lnTo>
                <a:lnTo>
                  <a:pt x="32" y="694"/>
                </a:lnTo>
                <a:lnTo>
                  <a:pt x="26" y="697"/>
                </a:lnTo>
                <a:lnTo>
                  <a:pt x="26" y="683"/>
                </a:lnTo>
                <a:lnTo>
                  <a:pt x="27" y="683"/>
                </a:lnTo>
                <a:lnTo>
                  <a:pt x="27" y="680"/>
                </a:lnTo>
                <a:lnTo>
                  <a:pt x="26" y="675"/>
                </a:lnTo>
                <a:lnTo>
                  <a:pt x="26" y="671"/>
                </a:lnTo>
                <a:lnTo>
                  <a:pt x="28" y="666"/>
                </a:lnTo>
                <a:lnTo>
                  <a:pt x="35" y="669"/>
                </a:lnTo>
                <a:lnTo>
                  <a:pt x="42" y="669"/>
                </a:lnTo>
                <a:lnTo>
                  <a:pt x="49" y="667"/>
                </a:lnTo>
                <a:lnTo>
                  <a:pt x="53" y="666"/>
                </a:lnTo>
                <a:lnTo>
                  <a:pt x="49" y="659"/>
                </a:lnTo>
                <a:lnTo>
                  <a:pt x="49" y="653"/>
                </a:lnTo>
                <a:lnTo>
                  <a:pt x="51" y="647"/>
                </a:lnTo>
                <a:lnTo>
                  <a:pt x="53" y="640"/>
                </a:lnTo>
                <a:lnTo>
                  <a:pt x="56" y="638"/>
                </a:lnTo>
                <a:lnTo>
                  <a:pt x="58" y="636"/>
                </a:lnTo>
                <a:lnTo>
                  <a:pt x="58" y="632"/>
                </a:lnTo>
                <a:lnTo>
                  <a:pt x="61" y="630"/>
                </a:lnTo>
                <a:lnTo>
                  <a:pt x="61" y="622"/>
                </a:lnTo>
                <a:lnTo>
                  <a:pt x="61" y="612"/>
                </a:lnTo>
                <a:lnTo>
                  <a:pt x="63" y="601"/>
                </a:lnTo>
                <a:lnTo>
                  <a:pt x="65" y="592"/>
                </a:lnTo>
                <a:lnTo>
                  <a:pt x="73" y="586"/>
                </a:lnTo>
                <a:lnTo>
                  <a:pt x="79" y="577"/>
                </a:lnTo>
                <a:lnTo>
                  <a:pt x="81" y="567"/>
                </a:lnTo>
                <a:lnTo>
                  <a:pt x="81" y="558"/>
                </a:lnTo>
                <a:lnTo>
                  <a:pt x="80" y="550"/>
                </a:lnTo>
                <a:lnTo>
                  <a:pt x="80" y="542"/>
                </a:lnTo>
                <a:lnTo>
                  <a:pt x="79" y="534"/>
                </a:lnTo>
                <a:lnTo>
                  <a:pt x="77" y="527"/>
                </a:lnTo>
                <a:lnTo>
                  <a:pt x="73" y="531"/>
                </a:lnTo>
                <a:lnTo>
                  <a:pt x="71" y="534"/>
                </a:lnTo>
                <a:lnTo>
                  <a:pt x="68" y="539"/>
                </a:lnTo>
                <a:lnTo>
                  <a:pt x="63" y="541"/>
                </a:lnTo>
                <a:lnTo>
                  <a:pt x="56" y="544"/>
                </a:lnTo>
                <a:lnTo>
                  <a:pt x="49" y="547"/>
                </a:lnTo>
                <a:lnTo>
                  <a:pt x="41" y="548"/>
                </a:lnTo>
                <a:lnTo>
                  <a:pt x="34" y="544"/>
                </a:lnTo>
                <a:lnTo>
                  <a:pt x="30" y="546"/>
                </a:lnTo>
                <a:lnTo>
                  <a:pt x="28" y="543"/>
                </a:lnTo>
                <a:lnTo>
                  <a:pt x="25" y="540"/>
                </a:lnTo>
                <a:lnTo>
                  <a:pt x="21" y="538"/>
                </a:lnTo>
                <a:lnTo>
                  <a:pt x="14" y="530"/>
                </a:lnTo>
                <a:lnTo>
                  <a:pt x="8" y="522"/>
                </a:lnTo>
                <a:lnTo>
                  <a:pt x="3" y="513"/>
                </a:lnTo>
                <a:lnTo>
                  <a:pt x="0" y="503"/>
                </a:lnTo>
                <a:lnTo>
                  <a:pt x="8" y="498"/>
                </a:lnTo>
                <a:lnTo>
                  <a:pt x="16" y="499"/>
                </a:lnTo>
                <a:lnTo>
                  <a:pt x="24" y="503"/>
                </a:lnTo>
                <a:lnTo>
                  <a:pt x="32" y="507"/>
                </a:lnTo>
                <a:lnTo>
                  <a:pt x="40" y="511"/>
                </a:lnTo>
                <a:lnTo>
                  <a:pt x="47" y="514"/>
                </a:lnTo>
                <a:lnTo>
                  <a:pt x="55" y="513"/>
                </a:lnTo>
                <a:lnTo>
                  <a:pt x="63" y="506"/>
                </a:lnTo>
                <a:lnTo>
                  <a:pt x="132" y="608"/>
                </a:lnTo>
                <a:lnTo>
                  <a:pt x="130" y="611"/>
                </a:lnTo>
                <a:lnTo>
                  <a:pt x="128" y="615"/>
                </a:lnTo>
                <a:lnTo>
                  <a:pt x="125" y="619"/>
                </a:lnTo>
                <a:lnTo>
                  <a:pt x="121" y="620"/>
                </a:lnTo>
                <a:lnTo>
                  <a:pt x="123" y="622"/>
                </a:lnTo>
                <a:lnTo>
                  <a:pt x="119" y="630"/>
                </a:lnTo>
                <a:lnTo>
                  <a:pt x="115" y="639"/>
                </a:lnTo>
                <a:lnTo>
                  <a:pt x="113" y="648"/>
                </a:lnTo>
                <a:lnTo>
                  <a:pt x="110" y="657"/>
                </a:lnTo>
                <a:lnTo>
                  <a:pt x="91" y="666"/>
                </a:lnTo>
                <a:lnTo>
                  <a:pt x="96" y="649"/>
                </a:lnTo>
                <a:lnTo>
                  <a:pt x="102" y="627"/>
                </a:lnTo>
                <a:lnTo>
                  <a:pt x="106" y="605"/>
                </a:lnTo>
                <a:lnTo>
                  <a:pt x="111" y="587"/>
                </a:lnTo>
                <a:lnTo>
                  <a:pt x="104" y="595"/>
                </a:lnTo>
                <a:lnTo>
                  <a:pt x="96" y="603"/>
                </a:lnTo>
                <a:lnTo>
                  <a:pt x="88" y="612"/>
                </a:lnTo>
                <a:lnTo>
                  <a:pt x="80" y="622"/>
                </a:lnTo>
                <a:lnTo>
                  <a:pt x="75" y="632"/>
                </a:lnTo>
                <a:lnTo>
                  <a:pt x="71" y="644"/>
                </a:lnTo>
                <a:lnTo>
                  <a:pt x="70" y="655"/>
                </a:lnTo>
                <a:lnTo>
                  <a:pt x="75" y="667"/>
                </a:lnTo>
                <a:lnTo>
                  <a:pt x="77" y="669"/>
                </a:lnTo>
                <a:lnTo>
                  <a:pt x="81" y="669"/>
                </a:lnTo>
                <a:lnTo>
                  <a:pt x="87" y="669"/>
                </a:lnTo>
                <a:lnTo>
                  <a:pt x="91" y="666"/>
                </a:lnTo>
                <a:lnTo>
                  <a:pt x="110" y="657"/>
                </a:lnTo>
                <a:lnTo>
                  <a:pt x="110" y="659"/>
                </a:lnTo>
                <a:lnTo>
                  <a:pt x="112" y="661"/>
                </a:lnTo>
                <a:lnTo>
                  <a:pt x="114" y="663"/>
                </a:lnTo>
                <a:lnTo>
                  <a:pt x="113" y="665"/>
                </a:lnTo>
                <a:lnTo>
                  <a:pt x="120" y="666"/>
                </a:lnTo>
                <a:lnTo>
                  <a:pt x="126" y="667"/>
                </a:lnTo>
                <a:lnTo>
                  <a:pt x="133" y="667"/>
                </a:lnTo>
                <a:lnTo>
                  <a:pt x="141" y="666"/>
                </a:lnTo>
                <a:lnTo>
                  <a:pt x="146" y="666"/>
                </a:lnTo>
                <a:lnTo>
                  <a:pt x="156" y="666"/>
                </a:lnTo>
                <a:lnTo>
                  <a:pt x="158" y="666"/>
                </a:lnTo>
                <a:lnTo>
                  <a:pt x="164" y="665"/>
                </a:lnTo>
                <a:lnTo>
                  <a:pt x="169" y="665"/>
                </a:lnTo>
                <a:lnTo>
                  <a:pt x="169" y="666"/>
                </a:lnTo>
                <a:lnTo>
                  <a:pt x="180" y="666"/>
                </a:lnTo>
                <a:lnTo>
                  <a:pt x="201" y="667"/>
                </a:lnTo>
                <a:lnTo>
                  <a:pt x="252" y="666"/>
                </a:lnTo>
                <a:lnTo>
                  <a:pt x="244" y="644"/>
                </a:lnTo>
                <a:lnTo>
                  <a:pt x="245" y="644"/>
                </a:lnTo>
                <a:lnTo>
                  <a:pt x="241" y="631"/>
                </a:lnTo>
                <a:lnTo>
                  <a:pt x="237" y="619"/>
                </a:lnTo>
                <a:lnTo>
                  <a:pt x="234" y="605"/>
                </a:lnTo>
                <a:lnTo>
                  <a:pt x="231" y="592"/>
                </a:lnTo>
                <a:lnTo>
                  <a:pt x="231" y="591"/>
                </a:lnTo>
                <a:lnTo>
                  <a:pt x="230" y="588"/>
                </a:lnTo>
                <a:lnTo>
                  <a:pt x="229" y="587"/>
                </a:lnTo>
                <a:lnTo>
                  <a:pt x="230" y="586"/>
                </a:lnTo>
                <a:lnTo>
                  <a:pt x="224" y="584"/>
                </a:lnTo>
                <a:lnTo>
                  <a:pt x="216" y="582"/>
                </a:lnTo>
                <a:lnTo>
                  <a:pt x="209" y="579"/>
                </a:lnTo>
                <a:lnTo>
                  <a:pt x="200" y="578"/>
                </a:lnTo>
                <a:lnTo>
                  <a:pt x="194" y="577"/>
                </a:lnTo>
                <a:lnTo>
                  <a:pt x="190" y="575"/>
                </a:lnTo>
                <a:lnTo>
                  <a:pt x="186" y="571"/>
                </a:lnTo>
                <a:lnTo>
                  <a:pt x="182" y="569"/>
                </a:lnTo>
                <a:lnTo>
                  <a:pt x="177" y="566"/>
                </a:lnTo>
                <a:lnTo>
                  <a:pt x="173" y="564"/>
                </a:lnTo>
                <a:lnTo>
                  <a:pt x="168" y="564"/>
                </a:lnTo>
                <a:lnTo>
                  <a:pt x="163" y="564"/>
                </a:lnTo>
                <a:lnTo>
                  <a:pt x="154" y="574"/>
                </a:lnTo>
                <a:lnTo>
                  <a:pt x="146" y="585"/>
                </a:lnTo>
                <a:lnTo>
                  <a:pt x="139" y="596"/>
                </a:lnTo>
                <a:lnTo>
                  <a:pt x="132" y="608"/>
                </a:lnTo>
                <a:lnTo>
                  <a:pt x="63" y="506"/>
                </a:lnTo>
                <a:lnTo>
                  <a:pt x="69" y="500"/>
                </a:lnTo>
                <a:lnTo>
                  <a:pt x="75" y="494"/>
                </a:lnTo>
                <a:lnTo>
                  <a:pt x="80" y="488"/>
                </a:lnTo>
                <a:lnTo>
                  <a:pt x="86" y="481"/>
                </a:lnTo>
                <a:lnTo>
                  <a:pt x="91" y="476"/>
                </a:lnTo>
                <a:lnTo>
                  <a:pt x="97" y="471"/>
                </a:lnTo>
                <a:lnTo>
                  <a:pt x="105" y="467"/>
                </a:lnTo>
                <a:lnTo>
                  <a:pt x="113" y="464"/>
                </a:lnTo>
                <a:lnTo>
                  <a:pt x="117" y="462"/>
                </a:lnTo>
                <a:lnTo>
                  <a:pt x="122" y="460"/>
                </a:lnTo>
                <a:lnTo>
                  <a:pt x="126" y="459"/>
                </a:lnTo>
                <a:lnTo>
                  <a:pt x="130" y="456"/>
                </a:lnTo>
                <a:lnTo>
                  <a:pt x="130" y="457"/>
                </a:lnTo>
                <a:lnTo>
                  <a:pt x="133" y="459"/>
                </a:lnTo>
                <a:lnTo>
                  <a:pt x="138" y="459"/>
                </a:lnTo>
                <a:lnTo>
                  <a:pt x="142" y="459"/>
                </a:lnTo>
                <a:lnTo>
                  <a:pt x="145" y="459"/>
                </a:lnTo>
                <a:lnTo>
                  <a:pt x="148" y="461"/>
                </a:lnTo>
                <a:lnTo>
                  <a:pt x="150" y="462"/>
                </a:lnTo>
                <a:lnTo>
                  <a:pt x="151" y="461"/>
                </a:lnTo>
                <a:lnTo>
                  <a:pt x="155" y="462"/>
                </a:lnTo>
                <a:lnTo>
                  <a:pt x="158" y="462"/>
                </a:lnTo>
                <a:lnTo>
                  <a:pt x="164" y="463"/>
                </a:lnTo>
                <a:lnTo>
                  <a:pt x="170" y="464"/>
                </a:lnTo>
                <a:lnTo>
                  <a:pt x="174" y="465"/>
                </a:lnTo>
                <a:lnTo>
                  <a:pt x="174" y="465"/>
                </a:lnTo>
                <a:lnTo>
                  <a:pt x="176" y="464"/>
                </a:lnTo>
                <a:lnTo>
                  <a:pt x="178" y="463"/>
                </a:lnTo>
                <a:lnTo>
                  <a:pt x="181" y="464"/>
                </a:lnTo>
                <a:lnTo>
                  <a:pt x="183" y="465"/>
                </a:lnTo>
                <a:lnTo>
                  <a:pt x="185" y="465"/>
                </a:lnTo>
                <a:lnTo>
                  <a:pt x="190" y="465"/>
                </a:lnTo>
                <a:lnTo>
                  <a:pt x="196" y="465"/>
                </a:lnTo>
                <a:lnTo>
                  <a:pt x="204" y="465"/>
                </a:lnTo>
                <a:lnTo>
                  <a:pt x="212" y="465"/>
                </a:lnTo>
                <a:lnTo>
                  <a:pt x="220" y="465"/>
                </a:lnTo>
                <a:lnTo>
                  <a:pt x="226" y="464"/>
                </a:lnTo>
                <a:lnTo>
                  <a:pt x="228" y="463"/>
                </a:lnTo>
                <a:lnTo>
                  <a:pt x="230" y="463"/>
                </a:lnTo>
                <a:lnTo>
                  <a:pt x="235" y="462"/>
                </a:lnTo>
                <a:lnTo>
                  <a:pt x="239" y="460"/>
                </a:lnTo>
                <a:lnTo>
                  <a:pt x="244" y="459"/>
                </a:lnTo>
                <a:lnTo>
                  <a:pt x="247" y="460"/>
                </a:lnTo>
                <a:lnTo>
                  <a:pt x="251" y="459"/>
                </a:lnTo>
                <a:lnTo>
                  <a:pt x="254" y="456"/>
                </a:lnTo>
                <a:lnTo>
                  <a:pt x="256" y="455"/>
                </a:lnTo>
                <a:lnTo>
                  <a:pt x="260" y="450"/>
                </a:lnTo>
                <a:lnTo>
                  <a:pt x="268" y="443"/>
                </a:lnTo>
                <a:lnTo>
                  <a:pt x="278" y="438"/>
                </a:lnTo>
                <a:lnTo>
                  <a:pt x="288" y="435"/>
                </a:lnTo>
                <a:lnTo>
                  <a:pt x="290" y="429"/>
                </a:lnTo>
                <a:lnTo>
                  <a:pt x="294" y="425"/>
                </a:lnTo>
                <a:lnTo>
                  <a:pt x="298" y="421"/>
                </a:lnTo>
                <a:lnTo>
                  <a:pt x="301" y="417"/>
                </a:lnTo>
                <a:lnTo>
                  <a:pt x="306" y="412"/>
                </a:lnTo>
                <a:lnTo>
                  <a:pt x="314" y="410"/>
                </a:lnTo>
                <a:lnTo>
                  <a:pt x="321" y="409"/>
                </a:lnTo>
                <a:lnTo>
                  <a:pt x="329" y="407"/>
                </a:lnTo>
                <a:lnTo>
                  <a:pt x="331" y="408"/>
                </a:lnTo>
                <a:lnTo>
                  <a:pt x="333" y="409"/>
                </a:lnTo>
                <a:lnTo>
                  <a:pt x="335" y="410"/>
                </a:lnTo>
                <a:lnTo>
                  <a:pt x="336" y="411"/>
                </a:lnTo>
                <a:lnTo>
                  <a:pt x="340" y="413"/>
                </a:lnTo>
                <a:lnTo>
                  <a:pt x="349" y="419"/>
                </a:lnTo>
                <a:lnTo>
                  <a:pt x="358" y="425"/>
                </a:lnTo>
                <a:lnTo>
                  <a:pt x="362" y="429"/>
                </a:lnTo>
                <a:lnTo>
                  <a:pt x="364" y="433"/>
                </a:lnTo>
                <a:lnTo>
                  <a:pt x="366" y="434"/>
                </a:lnTo>
                <a:lnTo>
                  <a:pt x="368" y="435"/>
                </a:lnTo>
                <a:lnTo>
                  <a:pt x="369" y="438"/>
                </a:lnTo>
                <a:lnTo>
                  <a:pt x="376" y="441"/>
                </a:lnTo>
                <a:lnTo>
                  <a:pt x="381" y="444"/>
                </a:lnTo>
                <a:lnTo>
                  <a:pt x="385" y="447"/>
                </a:lnTo>
                <a:lnTo>
                  <a:pt x="391" y="447"/>
                </a:lnTo>
                <a:lnTo>
                  <a:pt x="395" y="452"/>
                </a:lnTo>
                <a:lnTo>
                  <a:pt x="397" y="457"/>
                </a:lnTo>
                <a:lnTo>
                  <a:pt x="399" y="464"/>
                </a:lnTo>
                <a:lnTo>
                  <a:pt x="400" y="472"/>
                </a:lnTo>
                <a:lnTo>
                  <a:pt x="396" y="476"/>
                </a:lnTo>
                <a:lnTo>
                  <a:pt x="393" y="476"/>
                </a:lnTo>
                <a:lnTo>
                  <a:pt x="390" y="476"/>
                </a:lnTo>
                <a:lnTo>
                  <a:pt x="385" y="478"/>
                </a:lnTo>
                <a:lnTo>
                  <a:pt x="388" y="481"/>
                </a:lnTo>
                <a:lnTo>
                  <a:pt x="387" y="483"/>
                </a:lnTo>
                <a:lnTo>
                  <a:pt x="385" y="487"/>
                </a:lnTo>
                <a:lnTo>
                  <a:pt x="383" y="489"/>
                </a:lnTo>
                <a:lnTo>
                  <a:pt x="378" y="490"/>
                </a:lnTo>
                <a:lnTo>
                  <a:pt x="375" y="490"/>
                </a:lnTo>
                <a:lnTo>
                  <a:pt x="371" y="490"/>
                </a:lnTo>
                <a:lnTo>
                  <a:pt x="367" y="492"/>
                </a:lnTo>
                <a:lnTo>
                  <a:pt x="360" y="490"/>
                </a:lnTo>
                <a:lnTo>
                  <a:pt x="353" y="488"/>
                </a:lnTo>
                <a:lnTo>
                  <a:pt x="347" y="488"/>
                </a:lnTo>
                <a:lnTo>
                  <a:pt x="340" y="491"/>
                </a:lnTo>
                <a:lnTo>
                  <a:pt x="333" y="491"/>
                </a:lnTo>
                <a:lnTo>
                  <a:pt x="326" y="494"/>
                </a:lnTo>
                <a:lnTo>
                  <a:pt x="320" y="497"/>
                </a:lnTo>
                <a:lnTo>
                  <a:pt x="314" y="500"/>
                </a:lnTo>
                <a:lnTo>
                  <a:pt x="313" y="503"/>
                </a:lnTo>
                <a:lnTo>
                  <a:pt x="311" y="506"/>
                </a:lnTo>
                <a:lnTo>
                  <a:pt x="309" y="509"/>
                </a:lnTo>
                <a:lnTo>
                  <a:pt x="312" y="512"/>
                </a:lnTo>
                <a:lnTo>
                  <a:pt x="308" y="515"/>
                </a:lnTo>
                <a:lnTo>
                  <a:pt x="305" y="518"/>
                </a:lnTo>
                <a:lnTo>
                  <a:pt x="301" y="521"/>
                </a:lnTo>
                <a:lnTo>
                  <a:pt x="297" y="522"/>
                </a:lnTo>
                <a:lnTo>
                  <a:pt x="296" y="525"/>
                </a:lnTo>
                <a:lnTo>
                  <a:pt x="296" y="530"/>
                </a:lnTo>
                <a:lnTo>
                  <a:pt x="295" y="534"/>
                </a:lnTo>
                <a:lnTo>
                  <a:pt x="295" y="535"/>
                </a:lnTo>
                <a:lnTo>
                  <a:pt x="294" y="539"/>
                </a:lnTo>
                <a:lnTo>
                  <a:pt x="292" y="547"/>
                </a:lnTo>
                <a:lnTo>
                  <a:pt x="290" y="553"/>
                </a:lnTo>
                <a:lnTo>
                  <a:pt x="288" y="558"/>
                </a:lnTo>
                <a:lnTo>
                  <a:pt x="288" y="560"/>
                </a:lnTo>
                <a:lnTo>
                  <a:pt x="288" y="566"/>
                </a:lnTo>
                <a:lnTo>
                  <a:pt x="286" y="570"/>
                </a:lnTo>
                <a:lnTo>
                  <a:pt x="281" y="574"/>
                </a:lnTo>
                <a:lnTo>
                  <a:pt x="282" y="590"/>
                </a:lnTo>
                <a:lnTo>
                  <a:pt x="287" y="613"/>
                </a:lnTo>
                <a:lnTo>
                  <a:pt x="297" y="638"/>
                </a:lnTo>
                <a:lnTo>
                  <a:pt x="309" y="654"/>
                </a:lnTo>
                <a:lnTo>
                  <a:pt x="294" y="669"/>
                </a:lnTo>
                <a:lnTo>
                  <a:pt x="283" y="656"/>
                </a:lnTo>
                <a:lnTo>
                  <a:pt x="279" y="644"/>
                </a:lnTo>
                <a:lnTo>
                  <a:pt x="273" y="632"/>
                </a:lnTo>
                <a:lnTo>
                  <a:pt x="264" y="619"/>
                </a:lnTo>
                <a:lnTo>
                  <a:pt x="262" y="630"/>
                </a:lnTo>
                <a:lnTo>
                  <a:pt x="265" y="652"/>
                </a:lnTo>
                <a:lnTo>
                  <a:pt x="270" y="669"/>
                </a:lnTo>
                <a:lnTo>
                  <a:pt x="273" y="667"/>
                </a:lnTo>
                <a:lnTo>
                  <a:pt x="281" y="670"/>
                </a:lnTo>
                <a:lnTo>
                  <a:pt x="288" y="671"/>
                </a:lnTo>
                <a:lnTo>
                  <a:pt x="292" y="671"/>
                </a:lnTo>
                <a:lnTo>
                  <a:pt x="294" y="670"/>
                </a:lnTo>
                <a:lnTo>
                  <a:pt x="309" y="654"/>
                </a:lnTo>
                <a:lnTo>
                  <a:pt x="308" y="657"/>
                </a:lnTo>
                <a:lnTo>
                  <a:pt x="312" y="659"/>
                </a:lnTo>
                <a:lnTo>
                  <a:pt x="315" y="662"/>
                </a:lnTo>
                <a:lnTo>
                  <a:pt x="320" y="665"/>
                </a:lnTo>
                <a:lnTo>
                  <a:pt x="325" y="663"/>
                </a:lnTo>
                <a:lnTo>
                  <a:pt x="335" y="664"/>
                </a:lnTo>
                <a:lnTo>
                  <a:pt x="344" y="666"/>
                </a:lnTo>
                <a:lnTo>
                  <a:pt x="351" y="665"/>
                </a:lnTo>
                <a:lnTo>
                  <a:pt x="356" y="665"/>
                </a:lnTo>
                <a:lnTo>
                  <a:pt x="361" y="664"/>
                </a:lnTo>
                <a:lnTo>
                  <a:pt x="366" y="664"/>
                </a:lnTo>
                <a:lnTo>
                  <a:pt x="370" y="665"/>
                </a:lnTo>
                <a:lnTo>
                  <a:pt x="371" y="664"/>
                </a:lnTo>
                <a:lnTo>
                  <a:pt x="373" y="664"/>
                </a:lnTo>
                <a:lnTo>
                  <a:pt x="374" y="665"/>
                </a:lnTo>
                <a:lnTo>
                  <a:pt x="375" y="666"/>
                </a:lnTo>
                <a:lnTo>
                  <a:pt x="376" y="666"/>
                </a:lnTo>
                <a:lnTo>
                  <a:pt x="376" y="665"/>
                </a:lnTo>
                <a:lnTo>
                  <a:pt x="376" y="665"/>
                </a:lnTo>
                <a:lnTo>
                  <a:pt x="376" y="664"/>
                </a:lnTo>
                <a:lnTo>
                  <a:pt x="381" y="665"/>
                </a:lnTo>
                <a:lnTo>
                  <a:pt x="386" y="665"/>
                </a:lnTo>
                <a:lnTo>
                  <a:pt x="393" y="665"/>
                </a:lnTo>
                <a:lnTo>
                  <a:pt x="399" y="665"/>
                </a:lnTo>
                <a:lnTo>
                  <a:pt x="404" y="665"/>
                </a:lnTo>
                <a:lnTo>
                  <a:pt x="410" y="664"/>
                </a:lnTo>
                <a:lnTo>
                  <a:pt x="416" y="664"/>
                </a:lnTo>
                <a:lnTo>
                  <a:pt x="419" y="663"/>
                </a:lnTo>
                <a:lnTo>
                  <a:pt x="419" y="665"/>
                </a:lnTo>
                <a:lnTo>
                  <a:pt x="421" y="666"/>
                </a:lnTo>
                <a:lnTo>
                  <a:pt x="423" y="665"/>
                </a:lnTo>
                <a:lnTo>
                  <a:pt x="425" y="664"/>
                </a:lnTo>
                <a:lnTo>
                  <a:pt x="427" y="664"/>
                </a:lnTo>
                <a:lnTo>
                  <a:pt x="426" y="664"/>
                </a:lnTo>
                <a:lnTo>
                  <a:pt x="426" y="662"/>
                </a:lnTo>
                <a:lnTo>
                  <a:pt x="427" y="662"/>
                </a:lnTo>
                <a:lnTo>
                  <a:pt x="427" y="664"/>
                </a:lnTo>
                <a:lnTo>
                  <a:pt x="435" y="664"/>
                </a:lnTo>
                <a:lnTo>
                  <a:pt x="441" y="664"/>
                </a:lnTo>
                <a:lnTo>
                  <a:pt x="448" y="664"/>
                </a:lnTo>
                <a:lnTo>
                  <a:pt x="454" y="664"/>
                </a:lnTo>
                <a:lnTo>
                  <a:pt x="461" y="664"/>
                </a:lnTo>
                <a:lnTo>
                  <a:pt x="467" y="664"/>
                </a:lnTo>
                <a:lnTo>
                  <a:pt x="474" y="663"/>
                </a:lnTo>
                <a:lnTo>
                  <a:pt x="481" y="663"/>
                </a:lnTo>
                <a:lnTo>
                  <a:pt x="482" y="661"/>
                </a:lnTo>
                <a:lnTo>
                  <a:pt x="483" y="657"/>
                </a:lnTo>
                <a:lnTo>
                  <a:pt x="482" y="654"/>
                </a:lnTo>
                <a:lnTo>
                  <a:pt x="481" y="652"/>
                </a:lnTo>
                <a:lnTo>
                  <a:pt x="482" y="652"/>
                </a:lnTo>
                <a:lnTo>
                  <a:pt x="481" y="648"/>
                </a:lnTo>
                <a:lnTo>
                  <a:pt x="483" y="644"/>
                </a:lnTo>
                <a:lnTo>
                  <a:pt x="486" y="639"/>
                </a:lnTo>
                <a:lnTo>
                  <a:pt x="487" y="635"/>
                </a:lnTo>
                <a:lnTo>
                  <a:pt x="487" y="629"/>
                </a:lnTo>
                <a:lnTo>
                  <a:pt x="483" y="623"/>
                </a:lnTo>
                <a:lnTo>
                  <a:pt x="482" y="618"/>
                </a:lnTo>
                <a:lnTo>
                  <a:pt x="484" y="612"/>
                </a:lnTo>
                <a:lnTo>
                  <a:pt x="482" y="605"/>
                </a:lnTo>
                <a:lnTo>
                  <a:pt x="482" y="600"/>
                </a:lnTo>
                <a:lnTo>
                  <a:pt x="481" y="595"/>
                </a:lnTo>
                <a:lnTo>
                  <a:pt x="479" y="590"/>
                </a:lnTo>
                <a:lnTo>
                  <a:pt x="476" y="579"/>
                </a:lnTo>
                <a:lnTo>
                  <a:pt x="473" y="568"/>
                </a:lnTo>
                <a:lnTo>
                  <a:pt x="471" y="558"/>
                </a:lnTo>
                <a:lnTo>
                  <a:pt x="472" y="548"/>
                </a:lnTo>
                <a:lnTo>
                  <a:pt x="471" y="540"/>
                </a:lnTo>
                <a:lnTo>
                  <a:pt x="471" y="532"/>
                </a:lnTo>
                <a:lnTo>
                  <a:pt x="469" y="524"/>
                </a:lnTo>
                <a:lnTo>
                  <a:pt x="462" y="521"/>
                </a:lnTo>
                <a:lnTo>
                  <a:pt x="464" y="507"/>
                </a:lnTo>
                <a:lnTo>
                  <a:pt x="465" y="492"/>
                </a:lnTo>
                <a:lnTo>
                  <a:pt x="465" y="480"/>
                </a:lnTo>
                <a:lnTo>
                  <a:pt x="465" y="468"/>
                </a:lnTo>
                <a:lnTo>
                  <a:pt x="466" y="468"/>
                </a:lnTo>
                <a:lnTo>
                  <a:pt x="467" y="463"/>
                </a:lnTo>
                <a:lnTo>
                  <a:pt x="466" y="457"/>
                </a:lnTo>
                <a:lnTo>
                  <a:pt x="465" y="452"/>
                </a:lnTo>
                <a:lnTo>
                  <a:pt x="465" y="446"/>
                </a:lnTo>
                <a:lnTo>
                  <a:pt x="462" y="443"/>
                </a:lnTo>
                <a:lnTo>
                  <a:pt x="458" y="441"/>
                </a:lnTo>
                <a:lnTo>
                  <a:pt x="455" y="438"/>
                </a:lnTo>
                <a:lnTo>
                  <a:pt x="453" y="435"/>
                </a:lnTo>
                <a:lnTo>
                  <a:pt x="454" y="435"/>
                </a:lnTo>
                <a:lnTo>
                  <a:pt x="453" y="430"/>
                </a:lnTo>
                <a:lnTo>
                  <a:pt x="455" y="430"/>
                </a:lnTo>
                <a:lnTo>
                  <a:pt x="454" y="428"/>
                </a:lnTo>
                <a:lnTo>
                  <a:pt x="454" y="427"/>
                </a:lnTo>
                <a:lnTo>
                  <a:pt x="455" y="426"/>
                </a:lnTo>
                <a:lnTo>
                  <a:pt x="457" y="422"/>
                </a:lnTo>
                <a:lnTo>
                  <a:pt x="458" y="420"/>
                </a:lnTo>
                <a:lnTo>
                  <a:pt x="458" y="418"/>
                </a:lnTo>
                <a:lnTo>
                  <a:pt x="461" y="415"/>
                </a:lnTo>
                <a:lnTo>
                  <a:pt x="465" y="377"/>
                </a:lnTo>
                <a:lnTo>
                  <a:pt x="465" y="340"/>
                </a:lnTo>
                <a:lnTo>
                  <a:pt x="461" y="304"/>
                </a:lnTo>
                <a:lnTo>
                  <a:pt x="458" y="270"/>
                </a:lnTo>
                <a:lnTo>
                  <a:pt x="461" y="262"/>
                </a:lnTo>
                <a:lnTo>
                  <a:pt x="463" y="255"/>
                </a:lnTo>
                <a:lnTo>
                  <a:pt x="464" y="249"/>
                </a:lnTo>
                <a:lnTo>
                  <a:pt x="460" y="242"/>
                </a:lnTo>
                <a:lnTo>
                  <a:pt x="463" y="236"/>
                </a:lnTo>
                <a:lnTo>
                  <a:pt x="466" y="231"/>
                </a:lnTo>
                <a:lnTo>
                  <a:pt x="471" y="226"/>
                </a:lnTo>
                <a:lnTo>
                  <a:pt x="478" y="225"/>
                </a:lnTo>
                <a:lnTo>
                  <a:pt x="476" y="218"/>
                </a:lnTo>
                <a:lnTo>
                  <a:pt x="472" y="213"/>
                </a:lnTo>
                <a:lnTo>
                  <a:pt x="466" y="208"/>
                </a:lnTo>
                <a:lnTo>
                  <a:pt x="463" y="201"/>
                </a:lnTo>
                <a:lnTo>
                  <a:pt x="456" y="189"/>
                </a:lnTo>
                <a:lnTo>
                  <a:pt x="453" y="173"/>
                </a:lnTo>
                <a:lnTo>
                  <a:pt x="454" y="157"/>
                </a:lnTo>
                <a:lnTo>
                  <a:pt x="457" y="141"/>
                </a:lnTo>
                <a:lnTo>
                  <a:pt x="457" y="137"/>
                </a:lnTo>
                <a:lnTo>
                  <a:pt x="458" y="132"/>
                </a:lnTo>
                <a:lnTo>
                  <a:pt x="462" y="127"/>
                </a:lnTo>
                <a:lnTo>
                  <a:pt x="465" y="123"/>
                </a:lnTo>
                <a:lnTo>
                  <a:pt x="467" y="118"/>
                </a:lnTo>
                <a:lnTo>
                  <a:pt x="469" y="112"/>
                </a:lnTo>
                <a:lnTo>
                  <a:pt x="471" y="108"/>
                </a:lnTo>
                <a:lnTo>
                  <a:pt x="476" y="106"/>
                </a:lnTo>
                <a:lnTo>
                  <a:pt x="476" y="110"/>
                </a:lnTo>
                <a:lnTo>
                  <a:pt x="475" y="113"/>
                </a:lnTo>
                <a:lnTo>
                  <a:pt x="474" y="117"/>
                </a:lnTo>
                <a:lnTo>
                  <a:pt x="473" y="120"/>
                </a:lnTo>
                <a:lnTo>
                  <a:pt x="478" y="119"/>
                </a:lnTo>
                <a:lnTo>
                  <a:pt x="481" y="116"/>
                </a:lnTo>
                <a:lnTo>
                  <a:pt x="484" y="113"/>
                </a:lnTo>
                <a:lnTo>
                  <a:pt x="488" y="110"/>
                </a:lnTo>
                <a:lnTo>
                  <a:pt x="495" y="108"/>
                </a:lnTo>
                <a:lnTo>
                  <a:pt x="501" y="105"/>
                </a:lnTo>
                <a:lnTo>
                  <a:pt x="508" y="104"/>
                </a:lnTo>
                <a:lnTo>
                  <a:pt x="516" y="104"/>
                </a:lnTo>
                <a:lnTo>
                  <a:pt x="523" y="105"/>
                </a:lnTo>
                <a:lnTo>
                  <a:pt x="531" y="108"/>
                </a:lnTo>
                <a:lnTo>
                  <a:pt x="536" y="110"/>
                </a:lnTo>
                <a:lnTo>
                  <a:pt x="543" y="113"/>
                </a:lnTo>
                <a:lnTo>
                  <a:pt x="567" y="136"/>
                </a:lnTo>
                <a:lnTo>
                  <a:pt x="567" y="139"/>
                </a:lnTo>
                <a:lnTo>
                  <a:pt x="561" y="138"/>
                </a:lnTo>
                <a:lnTo>
                  <a:pt x="562" y="145"/>
                </a:lnTo>
                <a:lnTo>
                  <a:pt x="562" y="152"/>
                </a:lnTo>
                <a:lnTo>
                  <a:pt x="562" y="160"/>
                </a:lnTo>
                <a:lnTo>
                  <a:pt x="560" y="166"/>
                </a:lnTo>
                <a:lnTo>
                  <a:pt x="561" y="166"/>
                </a:lnTo>
                <a:lnTo>
                  <a:pt x="561" y="167"/>
                </a:lnTo>
                <a:lnTo>
                  <a:pt x="561" y="167"/>
                </a:lnTo>
                <a:lnTo>
                  <a:pt x="561" y="169"/>
                </a:lnTo>
                <a:lnTo>
                  <a:pt x="561" y="169"/>
                </a:lnTo>
                <a:lnTo>
                  <a:pt x="563" y="174"/>
                </a:lnTo>
                <a:lnTo>
                  <a:pt x="568" y="180"/>
                </a:lnTo>
                <a:lnTo>
                  <a:pt x="570" y="184"/>
                </a:lnTo>
                <a:lnTo>
                  <a:pt x="563" y="190"/>
                </a:lnTo>
                <a:lnTo>
                  <a:pt x="565" y="191"/>
                </a:lnTo>
                <a:lnTo>
                  <a:pt x="566" y="193"/>
                </a:lnTo>
                <a:lnTo>
                  <a:pt x="565" y="195"/>
                </a:lnTo>
                <a:lnTo>
                  <a:pt x="565" y="197"/>
                </a:lnTo>
                <a:lnTo>
                  <a:pt x="561" y="199"/>
                </a:lnTo>
                <a:lnTo>
                  <a:pt x="560" y="204"/>
                </a:lnTo>
                <a:lnTo>
                  <a:pt x="560" y="208"/>
                </a:lnTo>
                <a:lnTo>
                  <a:pt x="556" y="210"/>
                </a:lnTo>
                <a:lnTo>
                  <a:pt x="556" y="215"/>
                </a:lnTo>
                <a:lnTo>
                  <a:pt x="554" y="219"/>
                </a:lnTo>
                <a:lnTo>
                  <a:pt x="552" y="223"/>
                </a:lnTo>
                <a:lnTo>
                  <a:pt x="549" y="225"/>
                </a:lnTo>
                <a:lnTo>
                  <a:pt x="543" y="225"/>
                </a:lnTo>
                <a:lnTo>
                  <a:pt x="537" y="224"/>
                </a:lnTo>
                <a:lnTo>
                  <a:pt x="532" y="224"/>
                </a:lnTo>
                <a:lnTo>
                  <a:pt x="527" y="226"/>
                </a:lnTo>
                <a:lnTo>
                  <a:pt x="528" y="229"/>
                </a:lnTo>
                <a:lnTo>
                  <a:pt x="530" y="232"/>
                </a:lnTo>
                <a:lnTo>
                  <a:pt x="532" y="234"/>
                </a:lnTo>
                <a:lnTo>
                  <a:pt x="535" y="234"/>
                </a:lnTo>
                <a:lnTo>
                  <a:pt x="546" y="229"/>
                </a:lnTo>
                <a:lnTo>
                  <a:pt x="545" y="241"/>
                </a:lnTo>
                <a:lnTo>
                  <a:pt x="549" y="242"/>
                </a:lnTo>
                <a:lnTo>
                  <a:pt x="552" y="242"/>
                </a:lnTo>
                <a:lnTo>
                  <a:pt x="556" y="241"/>
                </a:lnTo>
                <a:lnTo>
                  <a:pt x="559" y="241"/>
                </a:lnTo>
                <a:lnTo>
                  <a:pt x="560" y="248"/>
                </a:lnTo>
                <a:lnTo>
                  <a:pt x="558" y="254"/>
                </a:lnTo>
                <a:lnTo>
                  <a:pt x="557" y="261"/>
                </a:lnTo>
                <a:lnTo>
                  <a:pt x="559" y="268"/>
                </a:lnTo>
                <a:lnTo>
                  <a:pt x="559" y="271"/>
                </a:lnTo>
                <a:lnTo>
                  <a:pt x="552" y="270"/>
                </a:lnTo>
                <a:lnTo>
                  <a:pt x="560" y="277"/>
                </a:lnTo>
                <a:lnTo>
                  <a:pt x="569" y="283"/>
                </a:lnTo>
                <a:lnTo>
                  <a:pt x="578" y="288"/>
                </a:lnTo>
                <a:lnTo>
                  <a:pt x="585" y="296"/>
                </a:lnTo>
                <a:lnTo>
                  <a:pt x="611" y="349"/>
                </a:lnTo>
                <a:lnTo>
                  <a:pt x="604" y="350"/>
                </a:lnTo>
                <a:lnTo>
                  <a:pt x="597" y="351"/>
                </a:lnTo>
                <a:lnTo>
                  <a:pt x="591" y="354"/>
                </a:lnTo>
                <a:lnTo>
                  <a:pt x="585" y="355"/>
                </a:lnTo>
                <a:lnTo>
                  <a:pt x="579" y="356"/>
                </a:lnTo>
                <a:lnTo>
                  <a:pt x="572" y="355"/>
                </a:lnTo>
                <a:lnTo>
                  <a:pt x="567" y="353"/>
                </a:lnTo>
                <a:lnTo>
                  <a:pt x="561" y="348"/>
                </a:lnTo>
                <a:lnTo>
                  <a:pt x="560" y="351"/>
                </a:lnTo>
                <a:lnTo>
                  <a:pt x="562" y="362"/>
                </a:lnTo>
                <a:lnTo>
                  <a:pt x="566" y="371"/>
                </a:lnTo>
                <a:lnTo>
                  <a:pt x="570" y="378"/>
                </a:lnTo>
                <a:lnTo>
                  <a:pt x="576" y="386"/>
                </a:lnTo>
                <a:lnTo>
                  <a:pt x="583" y="393"/>
                </a:lnTo>
                <a:lnTo>
                  <a:pt x="588" y="400"/>
                </a:lnTo>
                <a:lnTo>
                  <a:pt x="595" y="407"/>
                </a:lnTo>
                <a:lnTo>
                  <a:pt x="601" y="415"/>
                </a:lnTo>
                <a:lnTo>
                  <a:pt x="598" y="418"/>
                </a:lnTo>
                <a:lnTo>
                  <a:pt x="601" y="419"/>
                </a:lnTo>
                <a:lnTo>
                  <a:pt x="604" y="420"/>
                </a:lnTo>
                <a:lnTo>
                  <a:pt x="607" y="424"/>
                </a:lnTo>
                <a:lnTo>
                  <a:pt x="611" y="426"/>
                </a:lnTo>
                <a:lnTo>
                  <a:pt x="614" y="426"/>
                </a:lnTo>
                <a:lnTo>
                  <a:pt x="618" y="427"/>
                </a:lnTo>
                <a:lnTo>
                  <a:pt x="619" y="430"/>
                </a:lnTo>
                <a:lnTo>
                  <a:pt x="624" y="429"/>
                </a:lnTo>
                <a:lnTo>
                  <a:pt x="630" y="427"/>
                </a:lnTo>
                <a:lnTo>
                  <a:pt x="635" y="425"/>
                </a:lnTo>
                <a:lnTo>
                  <a:pt x="640" y="421"/>
                </a:lnTo>
                <a:lnTo>
                  <a:pt x="644" y="418"/>
                </a:lnTo>
                <a:lnTo>
                  <a:pt x="648" y="413"/>
                </a:lnTo>
                <a:lnTo>
                  <a:pt x="652" y="409"/>
                </a:lnTo>
                <a:lnTo>
                  <a:pt x="654" y="404"/>
                </a:lnTo>
                <a:lnTo>
                  <a:pt x="663" y="377"/>
                </a:lnTo>
                <a:lnTo>
                  <a:pt x="666" y="349"/>
                </a:lnTo>
                <a:lnTo>
                  <a:pt x="666" y="321"/>
                </a:lnTo>
                <a:lnTo>
                  <a:pt x="668" y="293"/>
                </a:lnTo>
                <a:lnTo>
                  <a:pt x="663" y="294"/>
                </a:lnTo>
                <a:lnTo>
                  <a:pt x="658" y="295"/>
                </a:lnTo>
                <a:lnTo>
                  <a:pt x="654" y="297"/>
                </a:lnTo>
                <a:lnTo>
                  <a:pt x="649" y="299"/>
                </a:lnTo>
                <a:lnTo>
                  <a:pt x="649" y="312"/>
                </a:lnTo>
                <a:lnTo>
                  <a:pt x="611" y="349"/>
                </a:lnTo>
                <a:lnTo>
                  <a:pt x="585" y="296"/>
                </a:lnTo>
                <a:lnTo>
                  <a:pt x="594" y="295"/>
                </a:lnTo>
                <a:lnTo>
                  <a:pt x="602" y="292"/>
                </a:lnTo>
                <a:lnTo>
                  <a:pt x="610" y="286"/>
                </a:lnTo>
                <a:lnTo>
                  <a:pt x="617" y="281"/>
                </a:lnTo>
                <a:lnTo>
                  <a:pt x="624" y="276"/>
                </a:lnTo>
                <a:lnTo>
                  <a:pt x="631" y="269"/>
                </a:lnTo>
                <a:lnTo>
                  <a:pt x="639" y="264"/>
                </a:lnTo>
                <a:lnTo>
                  <a:pt x="647" y="268"/>
                </a:lnTo>
                <a:lnTo>
                  <a:pt x="650" y="268"/>
                </a:lnTo>
                <a:lnTo>
                  <a:pt x="653" y="266"/>
                </a:lnTo>
                <a:lnTo>
                  <a:pt x="654" y="263"/>
                </a:lnTo>
                <a:lnTo>
                  <a:pt x="656" y="261"/>
                </a:lnTo>
                <a:lnTo>
                  <a:pt x="659" y="255"/>
                </a:lnTo>
                <a:lnTo>
                  <a:pt x="664" y="250"/>
                </a:lnTo>
                <a:lnTo>
                  <a:pt x="668" y="246"/>
                </a:lnTo>
                <a:lnTo>
                  <a:pt x="674" y="243"/>
                </a:lnTo>
                <a:lnTo>
                  <a:pt x="683" y="248"/>
                </a:lnTo>
                <a:lnTo>
                  <a:pt x="688" y="254"/>
                </a:lnTo>
                <a:lnTo>
                  <a:pt x="688" y="261"/>
                </a:lnTo>
                <a:lnTo>
                  <a:pt x="689" y="268"/>
                </a:lnTo>
                <a:lnTo>
                  <a:pt x="687" y="275"/>
                </a:lnTo>
                <a:lnTo>
                  <a:pt x="681" y="278"/>
                </a:lnTo>
                <a:lnTo>
                  <a:pt x="679" y="299"/>
                </a:lnTo>
                <a:lnTo>
                  <a:pt x="676" y="324"/>
                </a:lnTo>
                <a:lnTo>
                  <a:pt x="674" y="349"/>
                </a:lnTo>
                <a:lnTo>
                  <a:pt x="671" y="374"/>
                </a:lnTo>
                <a:lnTo>
                  <a:pt x="668" y="384"/>
                </a:lnTo>
                <a:lnTo>
                  <a:pt x="664" y="393"/>
                </a:lnTo>
                <a:lnTo>
                  <a:pt x="659" y="401"/>
                </a:lnTo>
                <a:lnTo>
                  <a:pt x="653" y="409"/>
                </a:lnTo>
                <a:lnTo>
                  <a:pt x="646" y="415"/>
                </a:lnTo>
                <a:lnTo>
                  <a:pt x="637" y="420"/>
                </a:lnTo>
                <a:lnTo>
                  <a:pt x="628" y="426"/>
                </a:lnTo>
                <a:lnTo>
                  <a:pt x="619" y="430"/>
                </a:lnTo>
                <a:lnTo>
                  <a:pt x="618" y="439"/>
                </a:lnTo>
                <a:lnTo>
                  <a:pt x="615" y="441"/>
                </a:lnTo>
                <a:lnTo>
                  <a:pt x="612" y="442"/>
                </a:lnTo>
                <a:lnTo>
                  <a:pt x="609" y="442"/>
                </a:lnTo>
                <a:lnTo>
                  <a:pt x="605" y="443"/>
                </a:lnTo>
                <a:lnTo>
                  <a:pt x="606" y="448"/>
                </a:lnTo>
                <a:lnTo>
                  <a:pt x="606" y="452"/>
                </a:lnTo>
                <a:lnTo>
                  <a:pt x="609" y="455"/>
                </a:lnTo>
                <a:lnTo>
                  <a:pt x="612" y="459"/>
                </a:lnTo>
                <a:lnTo>
                  <a:pt x="615" y="462"/>
                </a:lnTo>
                <a:lnTo>
                  <a:pt x="617" y="467"/>
                </a:lnTo>
                <a:lnTo>
                  <a:pt x="620" y="469"/>
                </a:lnTo>
                <a:lnTo>
                  <a:pt x="622" y="471"/>
                </a:lnTo>
                <a:lnTo>
                  <a:pt x="621" y="473"/>
                </a:lnTo>
                <a:lnTo>
                  <a:pt x="621" y="478"/>
                </a:lnTo>
                <a:lnTo>
                  <a:pt x="623" y="480"/>
                </a:lnTo>
                <a:lnTo>
                  <a:pt x="624" y="482"/>
                </a:lnTo>
                <a:lnTo>
                  <a:pt x="624" y="485"/>
                </a:lnTo>
                <a:lnTo>
                  <a:pt x="623" y="490"/>
                </a:lnTo>
                <a:lnTo>
                  <a:pt x="620" y="495"/>
                </a:lnTo>
                <a:lnTo>
                  <a:pt x="617" y="499"/>
                </a:lnTo>
                <a:lnTo>
                  <a:pt x="612" y="503"/>
                </a:lnTo>
                <a:lnTo>
                  <a:pt x="607" y="498"/>
                </a:lnTo>
                <a:lnTo>
                  <a:pt x="609" y="495"/>
                </a:lnTo>
                <a:lnTo>
                  <a:pt x="613" y="489"/>
                </a:lnTo>
                <a:lnTo>
                  <a:pt x="614" y="483"/>
                </a:lnTo>
                <a:lnTo>
                  <a:pt x="613" y="477"/>
                </a:lnTo>
                <a:lnTo>
                  <a:pt x="610" y="471"/>
                </a:lnTo>
                <a:lnTo>
                  <a:pt x="605" y="465"/>
                </a:lnTo>
                <a:lnTo>
                  <a:pt x="600" y="462"/>
                </a:lnTo>
                <a:lnTo>
                  <a:pt x="597" y="456"/>
                </a:lnTo>
                <a:lnTo>
                  <a:pt x="596" y="452"/>
                </a:lnTo>
                <a:lnTo>
                  <a:pt x="595" y="446"/>
                </a:lnTo>
                <a:lnTo>
                  <a:pt x="595" y="439"/>
                </a:lnTo>
                <a:lnTo>
                  <a:pt x="589" y="437"/>
                </a:lnTo>
                <a:lnTo>
                  <a:pt x="585" y="433"/>
                </a:lnTo>
                <a:lnTo>
                  <a:pt x="582" y="427"/>
                </a:lnTo>
                <a:lnTo>
                  <a:pt x="577" y="424"/>
                </a:lnTo>
                <a:lnTo>
                  <a:pt x="572" y="425"/>
                </a:lnTo>
                <a:lnTo>
                  <a:pt x="569" y="422"/>
                </a:lnTo>
                <a:lnTo>
                  <a:pt x="565" y="419"/>
                </a:lnTo>
                <a:lnTo>
                  <a:pt x="560" y="417"/>
                </a:lnTo>
                <a:lnTo>
                  <a:pt x="561" y="425"/>
                </a:lnTo>
                <a:lnTo>
                  <a:pt x="561" y="432"/>
                </a:lnTo>
                <a:lnTo>
                  <a:pt x="561" y="437"/>
                </a:lnTo>
                <a:lnTo>
                  <a:pt x="559" y="443"/>
                </a:lnTo>
                <a:lnTo>
                  <a:pt x="568" y="459"/>
                </a:lnTo>
                <a:lnTo>
                  <a:pt x="576" y="474"/>
                </a:lnTo>
                <a:lnTo>
                  <a:pt x="583" y="490"/>
                </a:lnTo>
                <a:lnTo>
                  <a:pt x="589" y="506"/>
                </a:lnTo>
                <a:lnTo>
                  <a:pt x="587" y="513"/>
                </a:lnTo>
                <a:lnTo>
                  <a:pt x="589" y="518"/>
                </a:lnTo>
                <a:lnTo>
                  <a:pt x="592" y="524"/>
                </a:lnTo>
                <a:lnTo>
                  <a:pt x="593" y="532"/>
                </a:lnTo>
                <a:lnTo>
                  <a:pt x="585" y="549"/>
                </a:lnTo>
                <a:lnTo>
                  <a:pt x="578" y="566"/>
                </a:lnTo>
                <a:lnTo>
                  <a:pt x="572" y="584"/>
                </a:lnTo>
                <a:lnTo>
                  <a:pt x="567" y="603"/>
                </a:lnTo>
                <a:lnTo>
                  <a:pt x="571" y="609"/>
                </a:lnTo>
                <a:lnTo>
                  <a:pt x="570" y="615"/>
                </a:lnTo>
                <a:lnTo>
                  <a:pt x="568" y="623"/>
                </a:lnTo>
                <a:lnTo>
                  <a:pt x="568" y="632"/>
                </a:lnTo>
                <a:lnTo>
                  <a:pt x="572" y="639"/>
                </a:lnTo>
                <a:lnTo>
                  <a:pt x="576" y="643"/>
                </a:lnTo>
                <a:lnTo>
                  <a:pt x="582" y="645"/>
                </a:lnTo>
                <a:lnTo>
                  <a:pt x="587" y="647"/>
                </a:lnTo>
                <a:lnTo>
                  <a:pt x="591" y="652"/>
                </a:lnTo>
                <a:lnTo>
                  <a:pt x="530" y="650"/>
                </a:lnTo>
                <a:lnTo>
                  <a:pt x="537" y="648"/>
                </a:lnTo>
                <a:lnTo>
                  <a:pt x="539" y="640"/>
                </a:lnTo>
                <a:lnTo>
                  <a:pt x="539" y="630"/>
                </a:lnTo>
                <a:lnTo>
                  <a:pt x="541" y="622"/>
                </a:lnTo>
                <a:lnTo>
                  <a:pt x="542" y="609"/>
                </a:lnTo>
                <a:lnTo>
                  <a:pt x="540" y="595"/>
                </a:lnTo>
                <a:lnTo>
                  <a:pt x="539" y="584"/>
                </a:lnTo>
                <a:lnTo>
                  <a:pt x="541" y="573"/>
                </a:lnTo>
                <a:lnTo>
                  <a:pt x="542" y="566"/>
                </a:lnTo>
                <a:lnTo>
                  <a:pt x="544" y="558"/>
                </a:lnTo>
                <a:lnTo>
                  <a:pt x="545" y="551"/>
                </a:lnTo>
                <a:lnTo>
                  <a:pt x="545" y="547"/>
                </a:lnTo>
                <a:lnTo>
                  <a:pt x="544" y="547"/>
                </a:lnTo>
                <a:lnTo>
                  <a:pt x="543" y="547"/>
                </a:lnTo>
                <a:lnTo>
                  <a:pt x="542" y="547"/>
                </a:lnTo>
                <a:lnTo>
                  <a:pt x="541" y="547"/>
                </a:lnTo>
                <a:lnTo>
                  <a:pt x="537" y="543"/>
                </a:lnTo>
                <a:lnTo>
                  <a:pt x="534" y="540"/>
                </a:lnTo>
                <a:lnTo>
                  <a:pt x="532" y="536"/>
                </a:lnTo>
                <a:lnTo>
                  <a:pt x="530" y="531"/>
                </a:lnTo>
                <a:lnTo>
                  <a:pt x="528" y="532"/>
                </a:lnTo>
                <a:lnTo>
                  <a:pt x="528" y="534"/>
                </a:lnTo>
                <a:lnTo>
                  <a:pt x="528" y="538"/>
                </a:lnTo>
                <a:lnTo>
                  <a:pt x="528" y="539"/>
                </a:lnTo>
                <a:lnTo>
                  <a:pt x="527" y="543"/>
                </a:lnTo>
                <a:lnTo>
                  <a:pt x="526" y="549"/>
                </a:lnTo>
                <a:lnTo>
                  <a:pt x="523" y="553"/>
                </a:lnTo>
                <a:lnTo>
                  <a:pt x="517" y="553"/>
                </a:lnTo>
                <a:lnTo>
                  <a:pt x="517" y="562"/>
                </a:lnTo>
                <a:lnTo>
                  <a:pt x="521" y="575"/>
                </a:lnTo>
                <a:lnTo>
                  <a:pt x="522" y="591"/>
                </a:lnTo>
                <a:lnTo>
                  <a:pt x="519" y="613"/>
                </a:lnTo>
                <a:lnTo>
                  <a:pt x="525" y="621"/>
                </a:lnTo>
                <a:lnTo>
                  <a:pt x="526" y="631"/>
                </a:lnTo>
                <a:lnTo>
                  <a:pt x="526" y="640"/>
                </a:lnTo>
                <a:lnTo>
                  <a:pt x="530" y="650"/>
                </a:lnTo>
                <a:lnTo>
                  <a:pt x="591" y="652"/>
                </a:lnTo>
                <a:lnTo>
                  <a:pt x="592" y="655"/>
                </a:lnTo>
                <a:lnTo>
                  <a:pt x="591" y="658"/>
                </a:lnTo>
                <a:lnTo>
                  <a:pt x="589" y="662"/>
                </a:lnTo>
                <a:lnTo>
                  <a:pt x="586" y="663"/>
                </a:lnTo>
                <a:lnTo>
                  <a:pt x="629" y="664"/>
                </a:lnTo>
                <a:lnTo>
                  <a:pt x="631" y="661"/>
                </a:lnTo>
                <a:lnTo>
                  <a:pt x="631" y="663"/>
                </a:lnTo>
                <a:lnTo>
                  <a:pt x="631" y="663"/>
                </a:lnTo>
                <a:lnTo>
                  <a:pt x="636" y="664"/>
                </a:lnTo>
                <a:lnTo>
                  <a:pt x="636" y="665"/>
                </a:lnTo>
                <a:lnTo>
                  <a:pt x="635" y="664"/>
                </a:lnTo>
                <a:lnTo>
                  <a:pt x="635" y="662"/>
                </a:lnTo>
                <a:lnTo>
                  <a:pt x="635" y="661"/>
                </a:lnTo>
                <a:lnTo>
                  <a:pt x="639" y="661"/>
                </a:lnTo>
                <a:lnTo>
                  <a:pt x="644" y="663"/>
                </a:lnTo>
                <a:lnTo>
                  <a:pt x="647" y="664"/>
                </a:lnTo>
                <a:lnTo>
                  <a:pt x="652" y="664"/>
                </a:lnTo>
                <a:lnTo>
                  <a:pt x="654" y="664"/>
                </a:lnTo>
                <a:lnTo>
                  <a:pt x="656" y="662"/>
                </a:lnTo>
                <a:lnTo>
                  <a:pt x="657" y="662"/>
                </a:lnTo>
                <a:lnTo>
                  <a:pt x="659" y="663"/>
                </a:lnTo>
                <a:lnTo>
                  <a:pt x="657" y="664"/>
                </a:lnTo>
                <a:lnTo>
                  <a:pt x="665" y="663"/>
                </a:lnTo>
                <a:lnTo>
                  <a:pt x="673" y="662"/>
                </a:lnTo>
                <a:lnTo>
                  <a:pt x="681" y="662"/>
                </a:lnTo>
                <a:lnTo>
                  <a:pt x="689" y="663"/>
                </a:lnTo>
                <a:lnTo>
                  <a:pt x="693" y="663"/>
                </a:lnTo>
                <a:lnTo>
                  <a:pt x="698" y="663"/>
                </a:lnTo>
                <a:lnTo>
                  <a:pt x="702" y="663"/>
                </a:lnTo>
                <a:lnTo>
                  <a:pt x="703" y="661"/>
                </a:lnTo>
                <a:lnTo>
                  <a:pt x="708" y="659"/>
                </a:lnTo>
                <a:lnTo>
                  <a:pt x="711" y="661"/>
                </a:lnTo>
                <a:lnTo>
                  <a:pt x="715" y="662"/>
                </a:lnTo>
                <a:lnTo>
                  <a:pt x="717" y="662"/>
                </a:lnTo>
                <a:lnTo>
                  <a:pt x="724" y="663"/>
                </a:lnTo>
                <a:lnTo>
                  <a:pt x="731" y="662"/>
                </a:lnTo>
                <a:lnTo>
                  <a:pt x="738" y="662"/>
                </a:lnTo>
                <a:lnTo>
                  <a:pt x="746" y="663"/>
                </a:lnTo>
                <a:lnTo>
                  <a:pt x="749" y="659"/>
                </a:lnTo>
                <a:lnTo>
                  <a:pt x="753" y="662"/>
                </a:lnTo>
                <a:lnTo>
                  <a:pt x="758" y="664"/>
                </a:lnTo>
                <a:lnTo>
                  <a:pt x="761" y="662"/>
                </a:lnTo>
                <a:lnTo>
                  <a:pt x="761" y="664"/>
                </a:lnTo>
                <a:lnTo>
                  <a:pt x="766" y="662"/>
                </a:lnTo>
                <a:lnTo>
                  <a:pt x="771" y="661"/>
                </a:lnTo>
                <a:lnTo>
                  <a:pt x="776" y="661"/>
                </a:lnTo>
                <a:lnTo>
                  <a:pt x="780" y="662"/>
                </a:lnTo>
                <a:lnTo>
                  <a:pt x="780" y="664"/>
                </a:lnTo>
                <a:lnTo>
                  <a:pt x="785" y="664"/>
                </a:lnTo>
                <a:lnTo>
                  <a:pt x="789" y="662"/>
                </a:lnTo>
                <a:lnTo>
                  <a:pt x="793" y="661"/>
                </a:lnTo>
                <a:lnTo>
                  <a:pt x="796" y="662"/>
                </a:lnTo>
                <a:lnTo>
                  <a:pt x="796" y="663"/>
                </a:lnTo>
                <a:lnTo>
                  <a:pt x="802" y="663"/>
                </a:lnTo>
                <a:lnTo>
                  <a:pt x="808" y="662"/>
                </a:lnTo>
                <a:lnTo>
                  <a:pt x="816" y="661"/>
                </a:lnTo>
                <a:lnTo>
                  <a:pt x="821" y="662"/>
                </a:lnTo>
                <a:lnTo>
                  <a:pt x="828" y="662"/>
                </a:lnTo>
                <a:lnTo>
                  <a:pt x="837" y="662"/>
                </a:lnTo>
                <a:lnTo>
                  <a:pt x="845" y="662"/>
                </a:lnTo>
                <a:lnTo>
                  <a:pt x="851" y="662"/>
                </a:lnTo>
                <a:lnTo>
                  <a:pt x="854" y="661"/>
                </a:lnTo>
                <a:lnTo>
                  <a:pt x="857" y="662"/>
                </a:lnTo>
                <a:lnTo>
                  <a:pt x="860" y="662"/>
                </a:lnTo>
                <a:lnTo>
                  <a:pt x="863" y="658"/>
                </a:lnTo>
                <a:lnTo>
                  <a:pt x="864" y="658"/>
                </a:lnTo>
                <a:lnTo>
                  <a:pt x="865" y="659"/>
                </a:lnTo>
                <a:lnTo>
                  <a:pt x="865" y="661"/>
                </a:lnTo>
                <a:lnTo>
                  <a:pt x="865" y="662"/>
                </a:lnTo>
                <a:lnTo>
                  <a:pt x="866" y="661"/>
                </a:lnTo>
                <a:lnTo>
                  <a:pt x="869" y="662"/>
                </a:lnTo>
                <a:lnTo>
                  <a:pt x="872" y="662"/>
                </a:lnTo>
                <a:lnTo>
                  <a:pt x="874" y="659"/>
                </a:lnTo>
                <a:lnTo>
                  <a:pt x="880" y="659"/>
                </a:lnTo>
                <a:lnTo>
                  <a:pt x="885" y="661"/>
                </a:lnTo>
                <a:lnTo>
                  <a:pt x="892" y="661"/>
                </a:lnTo>
                <a:lnTo>
                  <a:pt x="898" y="662"/>
                </a:lnTo>
                <a:lnTo>
                  <a:pt x="903" y="662"/>
                </a:lnTo>
                <a:lnTo>
                  <a:pt x="909" y="663"/>
                </a:lnTo>
                <a:lnTo>
                  <a:pt x="915" y="663"/>
                </a:lnTo>
                <a:lnTo>
                  <a:pt x="920" y="663"/>
                </a:lnTo>
                <a:lnTo>
                  <a:pt x="936" y="664"/>
                </a:lnTo>
                <a:lnTo>
                  <a:pt x="951" y="664"/>
                </a:lnTo>
                <a:lnTo>
                  <a:pt x="965" y="663"/>
                </a:lnTo>
                <a:lnTo>
                  <a:pt x="980" y="663"/>
                </a:lnTo>
                <a:lnTo>
                  <a:pt x="994" y="662"/>
                </a:lnTo>
                <a:lnTo>
                  <a:pt x="1008" y="661"/>
                </a:lnTo>
                <a:lnTo>
                  <a:pt x="1022" y="659"/>
                </a:lnTo>
                <a:lnTo>
                  <a:pt x="1035" y="659"/>
                </a:lnTo>
                <a:lnTo>
                  <a:pt x="1035" y="656"/>
                </a:lnTo>
                <a:lnTo>
                  <a:pt x="1038" y="653"/>
                </a:lnTo>
                <a:lnTo>
                  <a:pt x="1041" y="652"/>
                </a:lnTo>
                <a:lnTo>
                  <a:pt x="1043" y="650"/>
                </a:lnTo>
                <a:lnTo>
                  <a:pt x="1046" y="645"/>
                </a:lnTo>
                <a:lnTo>
                  <a:pt x="1048" y="638"/>
                </a:lnTo>
                <a:lnTo>
                  <a:pt x="1048" y="631"/>
                </a:lnTo>
                <a:lnTo>
                  <a:pt x="1046" y="625"/>
                </a:lnTo>
                <a:lnTo>
                  <a:pt x="1048" y="623"/>
                </a:lnTo>
                <a:lnTo>
                  <a:pt x="1041" y="612"/>
                </a:lnTo>
                <a:lnTo>
                  <a:pt x="1034" y="601"/>
                </a:lnTo>
                <a:lnTo>
                  <a:pt x="1028" y="588"/>
                </a:lnTo>
                <a:lnTo>
                  <a:pt x="1021" y="577"/>
                </a:lnTo>
                <a:lnTo>
                  <a:pt x="1014" y="570"/>
                </a:lnTo>
                <a:lnTo>
                  <a:pt x="1008" y="561"/>
                </a:lnTo>
                <a:lnTo>
                  <a:pt x="1002" y="556"/>
                </a:lnTo>
                <a:lnTo>
                  <a:pt x="991" y="557"/>
                </a:lnTo>
                <a:lnTo>
                  <a:pt x="988" y="556"/>
                </a:lnTo>
                <a:lnTo>
                  <a:pt x="985" y="553"/>
                </a:lnTo>
                <a:lnTo>
                  <a:pt x="982" y="550"/>
                </a:lnTo>
                <a:lnTo>
                  <a:pt x="981" y="546"/>
                </a:lnTo>
                <a:lnTo>
                  <a:pt x="978" y="543"/>
                </a:lnTo>
                <a:lnTo>
                  <a:pt x="974" y="543"/>
                </a:lnTo>
                <a:lnTo>
                  <a:pt x="970" y="544"/>
                </a:lnTo>
                <a:lnTo>
                  <a:pt x="965" y="544"/>
                </a:lnTo>
                <a:lnTo>
                  <a:pt x="961" y="542"/>
                </a:lnTo>
                <a:lnTo>
                  <a:pt x="960" y="539"/>
                </a:lnTo>
                <a:lnTo>
                  <a:pt x="960" y="535"/>
                </a:lnTo>
                <a:lnTo>
                  <a:pt x="958" y="531"/>
                </a:lnTo>
                <a:lnTo>
                  <a:pt x="956" y="527"/>
                </a:lnTo>
                <a:lnTo>
                  <a:pt x="958" y="524"/>
                </a:lnTo>
                <a:lnTo>
                  <a:pt x="959" y="522"/>
                </a:lnTo>
                <a:lnTo>
                  <a:pt x="960" y="518"/>
                </a:lnTo>
                <a:lnTo>
                  <a:pt x="959" y="514"/>
                </a:lnTo>
                <a:lnTo>
                  <a:pt x="955" y="511"/>
                </a:lnTo>
                <a:lnTo>
                  <a:pt x="953" y="507"/>
                </a:lnTo>
                <a:lnTo>
                  <a:pt x="953" y="503"/>
                </a:lnTo>
                <a:lnTo>
                  <a:pt x="959" y="497"/>
                </a:lnTo>
                <a:lnTo>
                  <a:pt x="962" y="490"/>
                </a:lnTo>
                <a:lnTo>
                  <a:pt x="967" y="483"/>
                </a:lnTo>
                <a:lnTo>
                  <a:pt x="970" y="477"/>
                </a:lnTo>
                <a:lnTo>
                  <a:pt x="976" y="465"/>
                </a:lnTo>
                <a:lnTo>
                  <a:pt x="985" y="454"/>
                </a:lnTo>
                <a:lnTo>
                  <a:pt x="990" y="443"/>
                </a:lnTo>
                <a:lnTo>
                  <a:pt x="987" y="432"/>
                </a:lnTo>
                <a:lnTo>
                  <a:pt x="981" y="435"/>
                </a:lnTo>
                <a:lnTo>
                  <a:pt x="976" y="436"/>
                </a:lnTo>
                <a:lnTo>
                  <a:pt x="971" y="439"/>
                </a:lnTo>
                <a:lnTo>
                  <a:pt x="970" y="445"/>
                </a:lnTo>
                <a:lnTo>
                  <a:pt x="967" y="446"/>
                </a:lnTo>
                <a:lnTo>
                  <a:pt x="965" y="445"/>
                </a:lnTo>
                <a:lnTo>
                  <a:pt x="963" y="443"/>
                </a:lnTo>
                <a:lnTo>
                  <a:pt x="960" y="442"/>
                </a:lnTo>
                <a:lnTo>
                  <a:pt x="955" y="451"/>
                </a:lnTo>
                <a:lnTo>
                  <a:pt x="950" y="454"/>
                </a:lnTo>
                <a:lnTo>
                  <a:pt x="944" y="455"/>
                </a:lnTo>
                <a:lnTo>
                  <a:pt x="937" y="454"/>
                </a:lnTo>
                <a:lnTo>
                  <a:pt x="933" y="451"/>
                </a:lnTo>
                <a:lnTo>
                  <a:pt x="932" y="447"/>
                </a:lnTo>
                <a:lnTo>
                  <a:pt x="929" y="443"/>
                </a:lnTo>
                <a:lnTo>
                  <a:pt x="928" y="439"/>
                </a:lnTo>
                <a:lnTo>
                  <a:pt x="929" y="436"/>
                </a:lnTo>
                <a:lnTo>
                  <a:pt x="928" y="436"/>
                </a:lnTo>
                <a:lnTo>
                  <a:pt x="930" y="429"/>
                </a:lnTo>
                <a:lnTo>
                  <a:pt x="935" y="426"/>
                </a:lnTo>
                <a:lnTo>
                  <a:pt x="943" y="425"/>
                </a:lnTo>
                <a:lnTo>
                  <a:pt x="948" y="422"/>
                </a:lnTo>
                <a:lnTo>
                  <a:pt x="948" y="419"/>
                </a:lnTo>
                <a:lnTo>
                  <a:pt x="950" y="417"/>
                </a:lnTo>
                <a:lnTo>
                  <a:pt x="952" y="416"/>
                </a:lnTo>
                <a:lnTo>
                  <a:pt x="954" y="416"/>
                </a:lnTo>
                <a:lnTo>
                  <a:pt x="956" y="411"/>
                </a:lnTo>
                <a:lnTo>
                  <a:pt x="960" y="407"/>
                </a:lnTo>
                <a:lnTo>
                  <a:pt x="963" y="402"/>
                </a:lnTo>
                <a:lnTo>
                  <a:pt x="968" y="398"/>
                </a:lnTo>
                <a:lnTo>
                  <a:pt x="976" y="385"/>
                </a:lnTo>
                <a:lnTo>
                  <a:pt x="973" y="373"/>
                </a:lnTo>
                <a:lnTo>
                  <a:pt x="969" y="360"/>
                </a:lnTo>
                <a:lnTo>
                  <a:pt x="969" y="346"/>
                </a:lnTo>
                <a:lnTo>
                  <a:pt x="965" y="347"/>
                </a:lnTo>
                <a:lnTo>
                  <a:pt x="964" y="349"/>
                </a:lnTo>
                <a:lnTo>
                  <a:pt x="963" y="351"/>
                </a:lnTo>
                <a:lnTo>
                  <a:pt x="962" y="355"/>
                </a:lnTo>
                <a:lnTo>
                  <a:pt x="963" y="363"/>
                </a:lnTo>
                <a:lnTo>
                  <a:pt x="962" y="368"/>
                </a:lnTo>
                <a:lnTo>
                  <a:pt x="959" y="374"/>
                </a:lnTo>
                <a:lnTo>
                  <a:pt x="955" y="380"/>
                </a:lnTo>
                <a:lnTo>
                  <a:pt x="954" y="383"/>
                </a:lnTo>
                <a:lnTo>
                  <a:pt x="954" y="388"/>
                </a:lnTo>
                <a:lnTo>
                  <a:pt x="953" y="392"/>
                </a:lnTo>
                <a:lnTo>
                  <a:pt x="951" y="394"/>
                </a:lnTo>
                <a:lnTo>
                  <a:pt x="948" y="394"/>
                </a:lnTo>
                <a:lnTo>
                  <a:pt x="947" y="393"/>
                </a:lnTo>
                <a:lnTo>
                  <a:pt x="946" y="392"/>
                </a:lnTo>
                <a:lnTo>
                  <a:pt x="945" y="392"/>
                </a:lnTo>
                <a:lnTo>
                  <a:pt x="943" y="385"/>
                </a:lnTo>
                <a:lnTo>
                  <a:pt x="944" y="378"/>
                </a:lnTo>
                <a:lnTo>
                  <a:pt x="947" y="372"/>
                </a:lnTo>
                <a:lnTo>
                  <a:pt x="952" y="366"/>
                </a:lnTo>
                <a:lnTo>
                  <a:pt x="952" y="363"/>
                </a:lnTo>
                <a:lnTo>
                  <a:pt x="951" y="360"/>
                </a:lnTo>
                <a:lnTo>
                  <a:pt x="950" y="357"/>
                </a:lnTo>
                <a:lnTo>
                  <a:pt x="947" y="355"/>
                </a:lnTo>
                <a:lnTo>
                  <a:pt x="950" y="347"/>
                </a:lnTo>
                <a:lnTo>
                  <a:pt x="953" y="341"/>
                </a:lnTo>
                <a:lnTo>
                  <a:pt x="959" y="337"/>
                </a:lnTo>
                <a:lnTo>
                  <a:pt x="964" y="333"/>
                </a:lnTo>
                <a:lnTo>
                  <a:pt x="958" y="331"/>
                </a:lnTo>
                <a:lnTo>
                  <a:pt x="953" y="336"/>
                </a:lnTo>
                <a:lnTo>
                  <a:pt x="947" y="341"/>
                </a:lnTo>
                <a:lnTo>
                  <a:pt x="942" y="343"/>
                </a:lnTo>
                <a:lnTo>
                  <a:pt x="933" y="340"/>
                </a:lnTo>
                <a:lnTo>
                  <a:pt x="928" y="333"/>
                </a:lnTo>
                <a:lnTo>
                  <a:pt x="922" y="328"/>
                </a:lnTo>
                <a:lnTo>
                  <a:pt x="913" y="324"/>
                </a:lnTo>
                <a:lnTo>
                  <a:pt x="913" y="321"/>
                </a:lnTo>
                <a:lnTo>
                  <a:pt x="913" y="320"/>
                </a:lnTo>
                <a:lnTo>
                  <a:pt x="915" y="319"/>
                </a:lnTo>
                <a:lnTo>
                  <a:pt x="916" y="315"/>
                </a:lnTo>
                <a:lnTo>
                  <a:pt x="919" y="313"/>
                </a:lnTo>
                <a:lnTo>
                  <a:pt x="922" y="313"/>
                </a:lnTo>
                <a:lnTo>
                  <a:pt x="926" y="314"/>
                </a:lnTo>
                <a:lnTo>
                  <a:pt x="929" y="315"/>
                </a:lnTo>
                <a:lnTo>
                  <a:pt x="932" y="318"/>
                </a:lnTo>
                <a:lnTo>
                  <a:pt x="934" y="320"/>
                </a:lnTo>
                <a:lnTo>
                  <a:pt x="936" y="321"/>
                </a:lnTo>
                <a:lnTo>
                  <a:pt x="936" y="324"/>
                </a:lnTo>
                <a:lnTo>
                  <a:pt x="935" y="323"/>
                </a:lnTo>
                <a:lnTo>
                  <a:pt x="935" y="323"/>
                </a:lnTo>
                <a:lnTo>
                  <a:pt x="934" y="323"/>
                </a:lnTo>
                <a:lnTo>
                  <a:pt x="934" y="323"/>
                </a:lnTo>
                <a:lnTo>
                  <a:pt x="939" y="329"/>
                </a:lnTo>
                <a:lnTo>
                  <a:pt x="943" y="327"/>
                </a:lnTo>
                <a:lnTo>
                  <a:pt x="946" y="324"/>
                </a:lnTo>
                <a:lnTo>
                  <a:pt x="950" y="321"/>
                </a:lnTo>
                <a:lnTo>
                  <a:pt x="952" y="318"/>
                </a:lnTo>
                <a:lnTo>
                  <a:pt x="953" y="318"/>
                </a:lnTo>
                <a:lnTo>
                  <a:pt x="954" y="318"/>
                </a:lnTo>
                <a:lnTo>
                  <a:pt x="956" y="318"/>
                </a:lnTo>
                <a:lnTo>
                  <a:pt x="956" y="319"/>
                </a:lnTo>
                <a:lnTo>
                  <a:pt x="959" y="318"/>
                </a:lnTo>
                <a:lnTo>
                  <a:pt x="962" y="319"/>
                </a:lnTo>
                <a:lnTo>
                  <a:pt x="964" y="321"/>
                </a:lnTo>
                <a:lnTo>
                  <a:pt x="967" y="321"/>
                </a:lnTo>
                <a:lnTo>
                  <a:pt x="970" y="322"/>
                </a:lnTo>
                <a:lnTo>
                  <a:pt x="974" y="322"/>
                </a:lnTo>
                <a:lnTo>
                  <a:pt x="978" y="321"/>
                </a:lnTo>
                <a:lnTo>
                  <a:pt x="980" y="319"/>
                </a:lnTo>
                <a:lnTo>
                  <a:pt x="983" y="315"/>
                </a:lnTo>
                <a:lnTo>
                  <a:pt x="985" y="311"/>
                </a:lnTo>
                <a:lnTo>
                  <a:pt x="983" y="307"/>
                </a:lnTo>
                <a:lnTo>
                  <a:pt x="980" y="304"/>
                </a:lnTo>
                <a:lnTo>
                  <a:pt x="977" y="305"/>
                </a:lnTo>
                <a:lnTo>
                  <a:pt x="970" y="307"/>
                </a:lnTo>
                <a:lnTo>
                  <a:pt x="963" y="307"/>
                </a:lnTo>
                <a:lnTo>
                  <a:pt x="959" y="304"/>
                </a:lnTo>
                <a:lnTo>
                  <a:pt x="959" y="304"/>
                </a:lnTo>
                <a:lnTo>
                  <a:pt x="958" y="303"/>
                </a:lnTo>
                <a:lnTo>
                  <a:pt x="958" y="302"/>
                </a:lnTo>
                <a:lnTo>
                  <a:pt x="956" y="299"/>
                </a:lnTo>
                <a:lnTo>
                  <a:pt x="959" y="296"/>
                </a:lnTo>
                <a:lnTo>
                  <a:pt x="958" y="295"/>
                </a:lnTo>
                <a:lnTo>
                  <a:pt x="954" y="294"/>
                </a:lnTo>
                <a:lnTo>
                  <a:pt x="952" y="287"/>
                </a:lnTo>
                <a:lnTo>
                  <a:pt x="948" y="286"/>
                </a:lnTo>
                <a:lnTo>
                  <a:pt x="950" y="279"/>
                </a:lnTo>
                <a:lnTo>
                  <a:pt x="952" y="271"/>
                </a:lnTo>
                <a:lnTo>
                  <a:pt x="953" y="268"/>
                </a:lnTo>
                <a:lnTo>
                  <a:pt x="950" y="262"/>
                </a:lnTo>
                <a:lnTo>
                  <a:pt x="944" y="266"/>
                </a:lnTo>
                <a:lnTo>
                  <a:pt x="942" y="262"/>
                </a:lnTo>
                <a:lnTo>
                  <a:pt x="939" y="258"/>
                </a:lnTo>
                <a:lnTo>
                  <a:pt x="939" y="253"/>
                </a:lnTo>
                <a:lnTo>
                  <a:pt x="939" y="248"/>
                </a:lnTo>
                <a:lnTo>
                  <a:pt x="943" y="241"/>
                </a:lnTo>
                <a:lnTo>
                  <a:pt x="947" y="234"/>
                </a:lnTo>
                <a:lnTo>
                  <a:pt x="953" y="228"/>
                </a:lnTo>
                <a:lnTo>
                  <a:pt x="961" y="224"/>
                </a:lnTo>
                <a:lnTo>
                  <a:pt x="960" y="224"/>
                </a:lnTo>
                <a:lnTo>
                  <a:pt x="959" y="224"/>
                </a:lnTo>
                <a:lnTo>
                  <a:pt x="959" y="224"/>
                </a:lnTo>
                <a:lnTo>
                  <a:pt x="958" y="223"/>
                </a:lnTo>
                <a:lnTo>
                  <a:pt x="965" y="216"/>
                </a:lnTo>
                <a:lnTo>
                  <a:pt x="970" y="215"/>
                </a:lnTo>
                <a:lnTo>
                  <a:pt x="974" y="215"/>
                </a:lnTo>
                <a:lnTo>
                  <a:pt x="979" y="216"/>
                </a:lnTo>
                <a:lnTo>
                  <a:pt x="982" y="217"/>
                </a:lnTo>
                <a:lnTo>
                  <a:pt x="981" y="215"/>
                </a:lnTo>
                <a:lnTo>
                  <a:pt x="979" y="214"/>
                </a:lnTo>
                <a:lnTo>
                  <a:pt x="976" y="214"/>
                </a:lnTo>
                <a:lnTo>
                  <a:pt x="972" y="214"/>
                </a:lnTo>
                <a:lnTo>
                  <a:pt x="969" y="210"/>
                </a:lnTo>
                <a:lnTo>
                  <a:pt x="968" y="208"/>
                </a:lnTo>
                <a:lnTo>
                  <a:pt x="968" y="205"/>
                </a:lnTo>
                <a:lnTo>
                  <a:pt x="970" y="200"/>
                </a:lnTo>
                <a:lnTo>
                  <a:pt x="974" y="200"/>
                </a:lnTo>
                <a:lnTo>
                  <a:pt x="978" y="198"/>
                </a:lnTo>
                <a:lnTo>
                  <a:pt x="981" y="197"/>
                </a:lnTo>
                <a:lnTo>
                  <a:pt x="983" y="199"/>
                </a:lnTo>
                <a:lnTo>
                  <a:pt x="985" y="198"/>
                </a:lnTo>
                <a:lnTo>
                  <a:pt x="987" y="197"/>
                </a:lnTo>
                <a:lnTo>
                  <a:pt x="988" y="196"/>
                </a:lnTo>
                <a:lnTo>
                  <a:pt x="988" y="195"/>
                </a:lnTo>
                <a:lnTo>
                  <a:pt x="990" y="193"/>
                </a:lnTo>
                <a:lnTo>
                  <a:pt x="991" y="192"/>
                </a:lnTo>
                <a:lnTo>
                  <a:pt x="994" y="193"/>
                </a:lnTo>
                <a:lnTo>
                  <a:pt x="995" y="195"/>
                </a:lnTo>
                <a:lnTo>
                  <a:pt x="995" y="196"/>
                </a:lnTo>
                <a:lnTo>
                  <a:pt x="994" y="196"/>
                </a:lnTo>
                <a:lnTo>
                  <a:pt x="994" y="196"/>
                </a:lnTo>
                <a:lnTo>
                  <a:pt x="993" y="196"/>
                </a:lnTo>
                <a:lnTo>
                  <a:pt x="996" y="198"/>
                </a:lnTo>
                <a:lnTo>
                  <a:pt x="998" y="201"/>
                </a:lnTo>
                <a:lnTo>
                  <a:pt x="999" y="206"/>
                </a:lnTo>
                <a:lnTo>
                  <a:pt x="999" y="210"/>
                </a:lnTo>
                <a:lnTo>
                  <a:pt x="1003" y="207"/>
                </a:lnTo>
                <a:lnTo>
                  <a:pt x="1004" y="204"/>
                </a:lnTo>
                <a:lnTo>
                  <a:pt x="1005" y="200"/>
                </a:lnTo>
                <a:lnTo>
                  <a:pt x="1007" y="197"/>
                </a:lnTo>
                <a:lnTo>
                  <a:pt x="1009" y="198"/>
                </a:lnTo>
                <a:lnTo>
                  <a:pt x="1012" y="199"/>
                </a:lnTo>
                <a:lnTo>
                  <a:pt x="1013" y="200"/>
                </a:lnTo>
                <a:lnTo>
                  <a:pt x="1015" y="201"/>
                </a:lnTo>
                <a:lnTo>
                  <a:pt x="1013" y="206"/>
                </a:lnTo>
                <a:lnTo>
                  <a:pt x="1016" y="208"/>
                </a:lnTo>
                <a:lnTo>
                  <a:pt x="1021" y="209"/>
                </a:lnTo>
                <a:lnTo>
                  <a:pt x="1024" y="213"/>
                </a:lnTo>
                <a:lnTo>
                  <a:pt x="1023" y="217"/>
                </a:lnTo>
                <a:lnTo>
                  <a:pt x="1021" y="219"/>
                </a:lnTo>
                <a:lnTo>
                  <a:pt x="1017" y="222"/>
                </a:lnTo>
                <a:lnTo>
                  <a:pt x="1014" y="223"/>
                </a:lnTo>
                <a:lnTo>
                  <a:pt x="1021" y="226"/>
                </a:lnTo>
                <a:lnTo>
                  <a:pt x="1026" y="232"/>
                </a:lnTo>
                <a:lnTo>
                  <a:pt x="1031" y="236"/>
                </a:lnTo>
                <a:lnTo>
                  <a:pt x="1039" y="239"/>
                </a:lnTo>
                <a:lnTo>
                  <a:pt x="1039" y="241"/>
                </a:lnTo>
                <a:lnTo>
                  <a:pt x="1039" y="242"/>
                </a:lnTo>
                <a:lnTo>
                  <a:pt x="1038" y="243"/>
                </a:lnTo>
                <a:lnTo>
                  <a:pt x="1037" y="244"/>
                </a:lnTo>
                <a:lnTo>
                  <a:pt x="1040" y="249"/>
                </a:lnTo>
                <a:lnTo>
                  <a:pt x="1040" y="255"/>
                </a:lnTo>
                <a:lnTo>
                  <a:pt x="1038" y="262"/>
                </a:lnTo>
                <a:lnTo>
                  <a:pt x="1039" y="269"/>
                </a:lnTo>
                <a:lnTo>
                  <a:pt x="1039" y="274"/>
                </a:lnTo>
                <a:lnTo>
                  <a:pt x="1037" y="278"/>
                </a:lnTo>
                <a:lnTo>
                  <a:pt x="1034" y="281"/>
                </a:lnTo>
                <a:lnTo>
                  <a:pt x="1031" y="284"/>
                </a:lnTo>
                <a:lnTo>
                  <a:pt x="1029" y="287"/>
                </a:lnTo>
                <a:lnTo>
                  <a:pt x="1026" y="289"/>
                </a:lnTo>
                <a:lnTo>
                  <a:pt x="1025" y="294"/>
                </a:lnTo>
                <a:lnTo>
                  <a:pt x="1026" y="298"/>
                </a:lnTo>
                <a:lnTo>
                  <a:pt x="1031" y="295"/>
                </a:lnTo>
                <a:lnTo>
                  <a:pt x="1034" y="296"/>
                </a:lnTo>
                <a:lnTo>
                  <a:pt x="1039" y="297"/>
                </a:lnTo>
                <a:lnTo>
                  <a:pt x="1042" y="297"/>
                </a:lnTo>
                <a:lnTo>
                  <a:pt x="1042" y="296"/>
                </a:lnTo>
                <a:lnTo>
                  <a:pt x="1042" y="295"/>
                </a:lnTo>
                <a:lnTo>
                  <a:pt x="1041" y="295"/>
                </a:lnTo>
                <a:lnTo>
                  <a:pt x="1041" y="294"/>
                </a:lnTo>
                <a:lnTo>
                  <a:pt x="1043" y="284"/>
                </a:lnTo>
                <a:lnTo>
                  <a:pt x="1044" y="272"/>
                </a:lnTo>
                <a:lnTo>
                  <a:pt x="1047" y="261"/>
                </a:lnTo>
                <a:lnTo>
                  <a:pt x="1051" y="252"/>
                </a:lnTo>
                <a:lnTo>
                  <a:pt x="1053" y="251"/>
                </a:lnTo>
                <a:lnTo>
                  <a:pt x="1055" y="250"/>
                </a:lnTo>
                <a:lnTo>
                  <a:pt x="1057" y="251"/>
                </a:lnTo>
                <a:lnTo>
                  <a:pt x="1058" y="252"/>
                </a:lnTo>
                <a:lnTo>
                  <a:pt x="1060" y="254"/>
                </a:lnTo>
                <a:lnTo>
                  <a:pt x="1061" y="258"/>
                </a:lnTo>
                <a:lnTo>
                  <a:pt x="1063" y="261"/>
                </a:lnTo>
                <a:lnTo>
                  <a:pt x="1061" y="264"/>
                </a:lnTo>
                <a:lnTo>
                  <a:pt x="1061" y="264"/>
                </a:lnTo>
                <a:lnTo>
                  <a:pt x="1061" y="263"/>
                </a:lnTo>
                <a:lnTo>
                  <a:pt x="1060" y="263"/>
                </a:lnTo>
                <a:lnTo>
                  <a:pt x="1060" y="262"/>
                </a:lnTo>
                <a:lnTo>
                  <a:pt x="1060" y="264"/>
                </a:lnTo>
                <a:lnTo>
                  <a:pt x="1063" y="266"/>
                </a:lnTo>
                <a:lnTo>
                  <a:pt x="1064" y="268"/>
                </a:lnTo>
                <a:lnTo>
                  <a:pt x="1061" y="270"/>
                </a:lnTo>
                <a:lnTo>
                  <a:pt x="1063" y="277"/>
                </a:lnTo>
                <a:lnTo>
                  <a:pt x="1063" y="285"/>
                </a:lnTo>
                <a:lnTo>
                  <a:pt x="1064" y="290"/>
                </a:lnTo>
                <a:lnTo>
                  <a:pt x="1070" y="294"/>
                </a:lnTo>
                <a:lnTo>
                  <a:pt x="1070" y="288"/>
                </a:lnTo>
                <a:lnTo>
                  <a:pt x="1072" y="288"/>
                </a:lnTo>
                <a:lnTo>
                  <a:pt x="1073" y="290"/>
                </a:lnTo>
                <a:lnTo>
                  <a:pt x="1076" y="293"/>
                </a:lnTo>
                <a:lnTo>
                  <a:pt x="1079" y="294"/>
                </a:lnTo>
                <a:lnTo>
                  <a:pt x="1083" y="295"/>
                </a:lnTo>
                <a:lnTo>
                  <a:pt x="1086" y="298"/>
                </a:lnTo>
                <a:lnTo>
                  <a:pt x="1087" y="302"/>
                </a:lnTo>
                <a:lnTo>
                  <a:pt x="1090" y="305"/>
                </a:lnTo>
                <a:lnTo>
                  <a:pt x="1091" y="307"/>
                </a:lnTo>
                <a:lnTo>
                  <a:pt x="1091" y="310"/>
                </a:lnTo>
                <a:lnTo>
                  <a:pt x="1091" y="313"/>
                </a:lnTo>
                <a:lnTo>
                  <a:pt x="1090" y="315"/>
                </a:lnTo>
                <a:lnTo>
                  <a:pt x="1088" y="315"/>
                </a:lnTo>
                <a:lnTo>
                  <a:pt x="1091" y="321"/>
                </a:lnTo>
                <a:lnTo>
                  <a:pt x="1088" y="321"/>
                </a:lnTo>
                <a:lnTo>
                  <a:pt x="1091" y="323"/>
                </a:lnTo>
                <a:lnTo>
                  <a:pt x="1090" y="325"/>
                </a:lnTo>
                <a:lnTo>
                  <a:pt x="1088" y="328"/>
                </a:lnTo>
                <a:lnTo>
                  <a:pt x="1090" y="330"/>
                </a:lnTo>
                <a:lnTo>
                  <a:pt x="1087" y="332"/>
                </a:lnTo>
                <a:lnTo>
                  <a:pt x="1088" y="334"/>
                </a:lnTo>
                <a:lnTo>
                  <a:pt x="1087" y="336"/>
                </a:lnTo>
                <a:lnTo>
                  <a:pt x="1086" y="338"/>
                </a:lnTo>
                <a:lnTo>
                  <a:pt x="1085" y="340"/>
                </a:lnTo>
                <a:lnTo>
                  <a:pt x="1081" y="343"/>
                </a:lnTo>
                <a:lnTo>
                  <a:pt x="1075" y="346"/>
                </a:lnTo>
                <a:lnTo>
                  <a:pt x="1070" y="349"/>
                </a:lnTo>
                <a:lnTo>
                  <a:pt x="1069" y="355"/>
                </a:lnTo>
                <a:lnTo>
                  <a:pt x="1072" y="360"/>
                </a:lnTo>
                <a:lnTo>
                  <a:pt x="1074" y="367"/>
                </a:lnTo>
                <a:lnTo>
                  <a:pt x="1077" y="373"/>
                </a:lnTo>
                <a:lnTo>
                  <a:pt x="1082" y="375"/>
                </a:lnTo>
                <a:lnTo>
                  <a:pt x="1082" y="378"/>
                </a:lnTo>
                <a:lnTo>
                  <a:pt x="1083" y="381"/>
                </a:lnTo>
                <a:lnTo>
                  <a:pt x="1083" y="384"/>
                </a:lnTo>
                <a:lnTo>
                  <a:pt x="1081" y="388"/>
                </a:lnTo>
                <a:lnTo>
                  <a:pt x="1078" y="386"/>
                </a:lnTo>
                <a:lnTo>
                  <a:pt x="1076" y="385"/>
                </a:lnTo>
                <a:lnTo>
                  <a:pt x="1073" y="385"/>
                </a:lnTo>
                <a:lnTo>
                  <a:pt x="1070" y="384"/>
                </a:lnTo>
                <a:lnTo>
                  <a:pt x="1073" y="392"/>
                </a:lnTo>
                <a:lnTo>
                  <a:pt x="1075" y="401"/>
                </a:lnTo>
                <a:lnTo>
                  <a:pt x="1076" y="409"/>
                </a:lnTo>
                <a:lnTo>
                  <a:pt x="1077" y="417"/>
                </a:lnTo>
                <a:lnTo>
                  <a:pt x="1082" y="419"/>
                </a:lnTo>
                <a:lnTo>
                  <a:pt x="1088" y="424"/>
                </a:lnTo>
                <a:lnTo>
                  <a:pt x="1094" y="428"/>
                </a:lnTo>
                <a:lnTo>
                  <a:pt x="1098" y="430"/>
                </a:lnTo>
                <a:lnTo>
                  <a:pt x="1098" y="429"/>
                </a:lnTo>
                <a:lnTo>
                  <a:pt x="1098" y="428"/>
                </a:lnTo>
                <a:lnTo>
                  <a:pt x="1099" y="427"/>
                </a:lnTo>
                <a:lnTo>
                  <a:pt x="1101" y="426"/>
                </a:lnTo>
                <a:lnTo>
                  <a:pt x="1101" y="429"/>
                </a:lnTo>
                <a:lnTo>
                  <a:pt x="1102" y="430"/>
                </a:lnTo>
                <a:lnTo>
                  <a:pt x="1104" y="432"/>
                </a:lnTo>
                <a:lnTo>
                  <a:pt x="1105" y="435"/>
                </a:lnTo>
                <a:lnTo>
                  <a:pt x="1108" y="435"/>
                </a:lnTo>
                <a:lnTo>
                  <a:pt x="1111" y="437"/>
                </a:lnTo>
                <a:lnTo>
                  <a:pt x="1116" y="438"/>
                </a:lnTo>
                <a:lnTo>
                  <a:pt x="1120" y="441"/>
                </a:lnTo>
                <a:lnTo>
                  <a:pt x="1125" y="443"/>
                </a:lnTo>
                <a:lnTo>
                  <a:pt x="1128" y="445"/>
                </a:lnTo>
                <a:lnTo>
                  <a:pt x="1133" y="447"/>
                </a:lnTo>
                <a:lnTo>
                  <a:pt x="1137" y="450"/>
                </a:lnTo>
                <a:lnTo>
                  <a:pt x="1142" y="452"/>
                </a:lnTo>
                <a:lnTo>
                  <a:pt x="1142" y="454"/>
                </a:lnTo>
                <a:lnTo>
                  <a:pt x="1140" y="456"/>
                </a:lnTo>
                <a:lnTo>
                  <a:pt x="1138" y="459"/>
                </a:lnTo>
                <a:lnTo>
                  <a:pt x="1136" y="460"/>
                </a:lnTo>
                <a:lnTo>
                  <a:pt x="1133" y="464"/>
                </a:lnTo>
                <a:lnTo>
                  <a:pt x="1131" y="469"/>
                </a:lnTo>
                <a:lnTo>
                  <a:pt x="1133" y="474"/>
                </a:lnTo>
                <a:lnTo>
                  <a:pt x="1134" y="479"/>
                </a:lnTo>
                <a:lnTo>
                  <a:pt x="1131" y="488"/>
                </a:lnTo>
                <a:lnTo>
                  <a:pt x="1126" y="494"/>
                </a:lnTo>
                <a:lnTo>
                  <a:pt x="1120" y="499"/>
                </a:lnTo>
                <a:lnTo>
                  <a:pt x="1119" y="508"/>
                </a:lnTo>
                <a:lnTo>
                  <a:pt x="1116" y="512"/>
                </a:lnTo>
                <a:lnTo>
                  <a:pt x="1112" y="514"/>
                </a:lnTo>
                <a:lnTo>
                  <a:pt x="1108" y="515"/>
                </a:lnTo>
                <a:lnTo>
                  <a:pt x="1102" y="515"/>
                </a:lnTo>
                <a:lnTo>
                  <a:pt x="1098" y="518"/>
                </a:lnTo>
                <a:lnTo>
                  <a:pt x="1094" y="522"/>
                </a:lnTo>
                <a:lnTo>
                  <a:pt x="1092" y="526"/>
                </a:lnTo>
                <a:lnTo>
                  <a:pt x="1090" y="532"/>
                </a:lnTo>
                <a:lnTo>
                  <a:pt x="1090" y="532"/>
                </a:lnTo>
                <a:lnTo>
                  <a:pt x="1091" y="533"/>
                </a:lnTo>
                <a:lnTo>
                  <a:pt x="1092" y="533"/>
                </a:lnTo>
                <a:lnTo>
                  <a:pt x="1092" y="534"/>
                </a:lnTo>
                <a:lnTo>
                  <a:pt x="1088" y="534"/>
                </a:lnTo>
                <a:lnTo>
                  <a:pt x="1086" y="536"/>
                </a:lnTo>
                <a:lnTo>
                  <a:pt x="1085" y="539"/>
                </a:lnTo>
                <a:lnTo>
                  <a:pt x="1084" y="541"/>
                </a:lnTo>
                <a:lnTo>
                  <a:pt x="1087" y="544"/>
                </a:lnTo>
                <a:lnTo>
                  <a:pt x="1096" y="564"/>
                </a:lnTo>
                <a:lnTo>
                  <a:pt x="1105" y="591"/>
                </a:lnTo>
                <a:lnTo>
                  <a:pt x="1113" y="617"/>
                </a:lnTo>
                <a:lnTo>
                  <a:pt x="1118" y="632"/>
                </a:lnTo>
                <a:lnTo>
                  <a:pt x="1119" y="635"/>
                </a:lnTo>
                <a:lnTo>
                  <a:pt x="1121" y="637"/>
                </a:lnTo>
                <a:lnTo>
                  <a:pt x="1122" y="640"/>
                </a:lnTo>
                <a:lnTo>
                  <a:pt x="1122" y="644"/>
                </a:lnTo>
                <a:lnTo>
                  <a:pt x="1121" y="646"/>
                </a:lnTo>
                <a:lnTo>
                  <a:pt x="1117" y="650"/>
                </a:lnTo>
                <a:lnTo>
                  <a:pt x="1109" y="656"/>
                </a:lnTo>
                <a:lnTo>
                  <a:pt x="1099" y="661"/>
                </a:lnTo>
                <a:lnTo>
                  <a:pt x="1077" y="662"/>
                </a:lnTo>
                <a:lnTo>
                  <a:pt x="1081" y="654"/>
                </a:lnTo>
                <a:lnTo>
                  <a:pt x="1086" y="648"/>
                </a:lnTo>
                <a:lnTo>
                  <a:pt x="1092" y="643"/>
                </a:lnTo>
                <a:lnTo>
                  <a:pt x="1094" y="634"/>
                </a:lnTo>
                <a:lnTo>
                  <a:pt x="1091" y="621"/>
                </a:lnTo>
                <a:lnTo>
                  <a:pt x="1086" y="612"/>
                </a:lnTo>
                <a:lnTo>
                  <a:pt x="1081" y="602"/>
                </a:lnTo>
                <a:lnTo>
                  <a:pt x="1075" y="592"/>
                </a:lnTo>
                <a:lnTo>
                  <a:pt x="1057" y="556"/>
                </a:lnTo>
                <a:lnTo>
                  <a:pt x="1055" y="555"/>
                </a:lnTo>
                <a:lnTo>
                  <a:pt x="1052" y="553"/>
                </a:lnTo>
                <a:lnTo>
                  <a:pt x="1050" y="553"/>
                </a:lnTo>
                <a:lnTo>
                  <a:pt x="1048" y="555"/>
                </a:lnTo>
                <a:lnTo>
                  <a:pt x="1050" y="560"/>
                </a:lnTo>
                <a:lnTo>
                  <a:pt x="1052" y="569"/>
                </a:lnTo>
                <a:lnTo>
                  <a:pt x="1056" y="579"/>
                </a:lnTo>
                <a:lnTo>
                  <a:pt x="1059" y="591"/>
                </a:lnTo>
                <a:lnTo>
                  <a:pt x="1064" y="603"/>
                </a:lnTo>
                <a:lnTo>
                  <a:pt x="1069" y="614"/>
                </a:lnTo>
                <a:lnTo>
                  <a:pt x="1076" y="626"/>
                </a:lnTo>
                <a:lnTo>
                  <a:pt x="1085" y="635"/>
                </a:lnTo>
                <a:lnTo>
                  <a:pt x="1082" y="644"/>
                </a:lnTo>
                <a:lnTo>
                  <a:pt x="1075" y="649"/>
                </a:lnTo>
                <a:lnTo>
                  <a:pt x="1068" y="656"/>
                </a:lnTo>
                <a:lnTo>
                  <a:pt x="1064" y="664"/>
                </a:lnTo>
                <a:lnTo>
                  <a:pt x="1067" y="664"/>
                </a:lnTo>
                <a:lnTo>
                  <a:pt x="1070" y="664"/>
                </a:lnTo>
                <a:lnTo>
                  <a:pt x="1074" y="663"/>
                </a:lnTo>
                <a:lnTo>
                  <a:pt x="1077" y="662"/>
                </a:lnTo>
                <a:lnTo>
                  <a:pt x="1099" y="661"/>
                </a:lnTo>
                <a:lnTo>
                  <a:pt x="1134" y="659"/>
                </a:lnTo>
                <a:lnTo>
                  <a:pt x="1133" y="658"/>
                </a:lnTo>
                <a:lnTo>
                  <a:pt x="1136" y="657"/>
                </a:lnTo>
                <a:lnTo>
                  <a:pt x="1139" y="659"/>
                </a:lnTo>
                <a:lnTo>
                  <a:pt x="1142" y="659"/>
                </a:lnTo>
                <a:lnTo>
                  <a:pt x="1144" y="657"/>
                </a:lnTo>
                <a:lnTo>
                  <a:pt x="1144" y="658"/>
                </a:lnTo>
                <a:lnTo>
                  <a:pt x="1145" y="658"/>
                </a:lnTo>
                <a:lnTo>
                  <a:pt x="1145" y="659"/>
                </a:lnTo>
                <a:lnTo>
                  <a:pt x="1145" y="661"/>
                </a:lnTo>
                <a:lnTo>
                  <a:pt x="1152" y="661"/>
                </a:lnTo>
                <a:lnTo>
                  <a:pt x="1158" y="661"/>
                </a:lnTo>
                <a:lnTo>
                  <a:pt x="1165" y="661"/>
                </a:lnTo>
                <a:lnTo>
                  <a:pt x="1171" y="659"/>
                </a:lnTo>
                <a:lnTo>
                  <a:pt x="1177" y="659"/>
                </a:lnTo>
                <a:lnTo>
                  <a:pt x="1182" y="658"/>
                </a:lnTo>
                <a:lnTo>
                  <a:pt x="1187" y="659"/>
                </a:lnTo>
                <a:lnTo>
                  <a:pt x="1190" y="659"/>
                </a:lnTo>
                <a:lnTo>
                  <a:pt x="1190" y="659"/>
                </a:lnTo>
                <a:lnTo>
                  <a:pt x="1195" y="659"/>
                </a:lnTo>
                <a:lnTo>
                  <a:pt x="1199" y="659"/>
                </a:lnTo>
                <a:lnTo>
                  <a:pt x="1205" y="659"/>
                </a:lnTo>
                <a:lnTo>
                  <a:pt x="1210" y="659"/>
                </a:lnTo>
                <a:lnTo>
                  <a:pt x="1216" y="659"/>
                </a:lnTo>
                <a:lnTo>
                  <a:pt x="1222" y="659"/>
                </a:lnTo>
                <a:lnTo>
                  <a:pt x="1227" y="659"/>
                </a:lnTo>
                <a:lnTo>
                  <a:pt x="1233" y="659"/>
                </a:lnTo>
                <a:lnTo>
                  <a:pt x="1234" y="656"/>
                </a:lnTo>
                <a:lnTo>
                  <a:pt x="1235" y="653"/>
                </a:lnTo>
                <a:lnTo>
                  <a:pt x="1238" y="649"/>
                </a:lnTo>
                <a:lnTo>
                  <a:pt x="1241" y="646"/>
                </a:lnTo>
                <a:lnTo>
                  <a:pt x="1243" y="640"/>
                </a:lnTo>
                <a:lnTo>
                  <a:pt x="1240" y="637"/>
                </a:lnTo>
                <a:lnTo>
                  <a:pt x="1235" y="634"/>
                </a:lnTo>
                <a:lnTo>
                  <a:pt x="1233" y="629"/>
                </a:lnTo>
                <a:lnTo>
                  <a:pt x="1235" y="625"/>
                </a:lnTo>
                <a:lnTo>
                  <a:pt x="1238" y="622"/>
                </a:lnTo>
                <a:lnTo>
                  <a:pt x="1240" y="620"/>
                </a:lnTo>
                <a:lnTo>
                  <a:pt x="1244" y="620"/>
                </a:lnTo>
                <a:lnTo>
                  <a:pt x="1242" y="614"/>
                </a:lnTo>
                <a:lnTo>
                  <a:pt x="1235" y="604"/>
                </a:lnTo>
                <a:lnTo>
                  <a:pt x="1227" y="588"/>
                </a:lnTo>
                <a:lnTo>
                  <a:pt x="1218" y="573"/>
                </a:lnTo>
                <a:lnTo>
                  <a:pt x="1208" y="556"/>
                </a:lnTo>
                <a:lnTo>
                  <a:pt x="1199" y="542"/>
                </a:lnTo>
                <a:lnTo>
                  <a:pt x="1192" y="532"/>
                </a:lnTo>
                <a:lnTo>
                  <a:pt x="1188" y="529"/>
                </a:lnTo>
                <a:lnTo>
                  <a:pt x="1183" y="526"/>
                </a:lnTo>
                <a:lnTo>
                  <a:pt x="1182" y="523"/>
                </a:lnTo>
                <a:lnTo>
                  <a:pt x="1180" y="520"/>
                </a:lnTo>
                <a:lnTo>
                  <a:pt x="1174" y="518"/>
                </a:lnTo>
                <a:lnTo>
                  <a:pt x="1172" y="515"/>
                </a:lnTo>
                <a:lnTo>
                  <a:pt x="1171" y="512"/>
                </a:lnTo>
                <a:lnTo>
                  <a:pt x="1170" y="509"/>
                </a:lnTo>
                <a:lnTo>
                  <a:pt x="1168" y="506"/>
                </a:lnTo>
                <a:lnTo>
                  <a:pt x="1164" y="498"/>
                </a:lnTo>
                <a:lnTo>
                  <a:pt x="1158" y="492"/>
                </a:lnTo>
                <a:lnTo>
                  <a:pt x="1153" y="486"/>
                </a:lnTo>
                <a:lnTo>
                  <a:pt x="1148" y="479"/>
                </a:lnTo>
                <a:lnTo>
                  <a:pt x="1154" y="473"/>
                </a:lnTo>
                <a:lnTo>
                  <a:pt x="1158" y="467"/>
                </a:lnTo>
                <a:lnTo>
                  <a:pt x="1164" y="459"/>
                </a:lnTo>
                <a:lnTo>
                  <a:pt x="1169" y="452"/>
                </a:lnTo>
                <a:lnTo>
                  <a:pt x="1163" y="448"/>
                </a:lnTo>
                <a:lnTo>
                  <a:pt x="1161" y="444"/>
                </a:lnTo>
                <a:lnTo>
                  <a:pt x="1160" y="439"/>
                </a:lnTo>
                <a:lnTo>
                  <a:pt x="1157" y="434"/>
                </a:lnTo>
                <a:lnTo>
                  <a:pt x="1163" y="428"/>
                </a:lnTo>
                <a:lnTo>
                  <a:pt x="1169" y="421"/>
                </a:lnTo>
                <a:lnTo>
                  <a:pt x="1174" y="416"/>
                </a:lnTo>
                <a:lnTo>
                  <a:pt x="1180" y="409"/>
                </a:lnTo>
                <a:lnTo>
                  <a:pt x="1187" y="403"/>
                </a:lnTo>
                <a:lnTo>
                  <a:pt x="1192" y="397"/>
                </a:lnTo>
                <a:lnTo>
                  <a:pt x="1198" y="391"/>
                </a:lnTo>
                <a:lnTo>
                  <a:pt x="1205" y="385"/>
                </a:lnTo>
                <a:lnTo>
                  <a:pt x="1204" y="384"/>
                </a:lnTo>
                <a:lnTo>
                  <a:pt x="1205" y="382"/>
                </a:lnTo>
                <a:lnTo>
                  <a:pt x="1205" y="380"/>
                </a:lnTo>
                <a:lnTo>
                  <a:pt x="1203" y="378"/>
                </a:lnTo>
                <a:lnTo>
                  <a:pt x="1203" y="368"/>
                </a:lnTo>
                <a:lnTo>
                  <a:pt x="1199" y="362"/>
                </a:lnTo>
                <a:lnTo>
                  <a:pt x="1192" y="355"/>
                </a:lnTo>
                <a:lnTo>
                  <a:pt x="1187" y="348"/>
                </a:lnTo>
                <a:lnTo>
                  <a:pt x="1188" y="340"/>
                </a:lnTo>
                <a:lnTo>
                  <a:pt x="1187" y="330"/>
                </a:lnTo>
                <a:lnTo>
                  <a:pt x="1184" y="319"/>
                </a:lnTo>
                <a:lnTo>
                  <a:pt x="1182" y="308"/>
                </a:lnTo>
                <a:lnTo>
                  <a:pt x="1183" y="310"/>
                </a:lnTo>
                <a:lnTo>
                  <a:pt x="1182" y="299"/>
                </a:lnTo>
                <a:lnTo>
                  <a:pt x="1182" y="290"/>
                </a:lnTo>
                <a:lnTo>
                  <a:pt x="1182" y="280"/>
                </a:lnTo>
                <a:lnTo>
                  <a:pt x="1184" y="271"/>
                </a:lnTo>
                <a:lnTo>
                  <a:pt x="1180" y="271"/>
                </a:lnTo>
                <a:lnTo>
                  <a:pt x="1177" y="271"/>
                </a:lnTo>
                <a:lnTo>
                  <a:pt x="1174" y="271"/>
                </a:lnTo>
                <a:lnTo>
                  <a:pt x="1172" y="269"/>
                </a:lnTo>
                <a:lnTo>
                  <a:pt x="1183" y="255"/>
                </a:lnTo>
                <a:lnTo>
                  <a:pt x="1180" y="253"/>
                </a:lnTo>
                <a:lnTo>
                  <a:pt x="1175" y="251"/>
                </a:lnTo>
                <a:lnTo>
                  <a:pt x="1171" y="251"/>
                </a:lnTo>
                <a:lnTo>
                  <a:pt x="1168" y="252"/>
                </a:lnTo>
                <a:lnTo>
                  <a:pt x="1164" y="255"/>
                </a:lnTo>
                <a:lnTo>
                  <a:pt x="1161" y="258"/>
                </a:lnTo>
                <a:lnTo>
                  <a:pt x="1156" y="257"/>
                </a:lnTo>
                <a:lnTo>
                  <a:pt x="1153" y="254"/>
                </a:lnTo>
                <a:lnTo>
                  <a:pt x="1151" y="249"/>
                </a:lnTo>
                <a:lnTo>
                  <a:pt x="1147" y="245"/>
                </a:lnTo>
                <a:lnTo>
                  <a:pt x="1143" y="244"/>
                </a:lnTo>
                <a:lnTo>
                  <a:pt x="1136" y="244"/>
                </a:lnTo>
                <a:lnTo>
                  <a:pt x="1134" y="242"/>
                </a:lnTo>
                <a:lnTo>
                  <a:pt x="1133" y="239"/>
                </a:lnTo>
                <a:lnTo>
                  <a:pt x="1133" y="236"/>
                </a:lnTo>
                <a:lnTo>
                  <a:pt x="1131" y="233"/>
                </a:lnTo>
                <a:lnTo>
                  <a:pt x="1128" y="232"/>
                </a:lnTo>
                <a:lnTo>
                  <a:pt x="1125" y="229"/>
                </a:lnTo>
                <a:lnTo>
                  <a:pt x="1120" y="228"/>
                </a:lnTo>
                <a:lnTo>
                  <a:pt x="1116" y="228"/>
                </a:lnTo>
                <a:lnTo>
                  <a:pt x="1112" y="226"/>
                </a:lnTo>
                <a:lnTo>
                  <a:pt x="1110" y="222"/>
                </a:lnTo>
                <a:lnTo>
                  <a:pt x="1109" y="217"/>
                </a:lnTo>
                <a:lnTo>
                  <a:pt x="1110" y="213"/>
                </a:lnTo>
                <a:lnTo>
                  <a:pt x="1109" y="210"/>
                </a:lnTo>
                <a:lnTo>
                  <a:pt x="1107" y="207"/>
                </a:lnTo>
                <a:lnTo>
                  <a:pt x="1105" y="205"/>
                </a:lnTo>
                <a:lnTo>
                  <a:pt x="1107" y="201"/>
                </a:lnTo>
                <a:lnTo>
                  <a:pt x="1102" y="202"/>
                </a:lnTo>
                <a:lnTo>
                  <a:pt x="1098" y="204"/>
                </a:lnTo>
                <a:lnTo>
                  <a:pt x="1093" y="205"/>
                </a:lnTo>
                <a:lnTo>
                  <a:pt x="1088" y="205"/>
                </a:lnTo>
                <a:lnTo>
                  <a:pt x="1083" y="206"/>
                </a:lnTo>
                <a:lnTo>
                  <a:pt x="1078" y="206"/>
                </a:lnTo>
                <a:lnTo>
                  <a:pt x="1074" y="205"/>
                </a:lnTo>
                <a:lnTo>
                  <a:pt x="1069" y="202"/>
                </a:lnTo>
                <a:lnTo>
                  <a:pt x="1070" y="191"/>
                </a:lnTo>
                <a:lnTo>
                  <a:pt x="1075" y="188"/>
                </a:lnTo>
                <a:lnTo>
                  <a:pt x="1078" y="183"/>
                </a:lnTo>
                <a:lnTo>
                  <a:pt x="1083" y="179"/>
                </a:lnTo>
                <a:lnTo>
                  <a:pt x="1086" y="174"/>
                </a:lnTo>
                <a:lnTo>
                  <a:pt x="1090" y="171"/>
                </a:lnTo>
                <a:lnTo>
                  <a:pt x="1094" y="166"/>
                </a:lnTo>
                <a:lnTo>
                  <a:pt x="1099" y="163"/>
                </a:lnTo>
                <a:lnTo>
                  <a:pt x="1104" y="161"/>
                </a:lnTo>
                <a:lnTo>
                  <a:pt x="1100" y="160"/>
                </a:lnTo>
                <a:lnTo>
                  <a:pt x="1095" y="161"/>
                </a:lnTo>
                <a:lnTo>
                  <a:pt x="1091" y="161"/>
                </a:lnTo>
                <a:lnTo>
                  <a:pt x="1087" y="156"/>
                </a:lnTo>
                <a:lnTo>
                  <a:pt x="1087" y="150"/>
                </a:lnTo>
                <a:lnTo>
                  <a:pt x="1088" y="146"/>
                </a:lnTo>
                <a:lnTo>
                  <a:pt x="1091" y="143"/>
                </a:lnTo>
                <a:lnTo>
                  <a:pt x="1094" y="140"/>
                </a:lnTo>
                <a:lnTo>
                  <a:pt x="1094" y="136"/>
                </a:lnTo>
                <a:lnTo>
                  <a:pt x="1093" y="134"/>
                </a:lnTo>
                <a:lnTo>
                  <a:pt x="1091" y="132"/>
                </a:lnTo>
                <a:lnTo>
                  <a:pt x="1088" y="130"/>
                </a:lnTo>
                <a:lnTo>
                  <a:pt x="1091" y="127"/>
                </a:lnTo>
                <a:lnTo>
                  <a:pt x="1095" y="127"/>
                </a:lnTo>
                <a:lnTo>
                  <a:pt x="1101" y="126"/>
                </a:lnTo>
                <a:lnTo>
                  <a:pt x="1105" y="125"/>
                </a:lnTo>
                <a:lnTo>
                  <a:pt x="1110" y="123"/>
                </a:lnTo>
                <a:lnTo>
                  <a:pt x="1114" y="126"/>
                </a:lnTo>
                <a:lnTo>
                  <a:pt x="1119" y="126"/>
                </a:lnTo>
                <a:lnTo>
                  <a:pt x="1122" y="125"/>
                </a:lnTo>
                <a:lnTo>
                  <a:pt x="1127" y="123"/>
                </a:lnTo>
                <a:lnTo>
                  <a:pt x="1131" y="121"/>
                </a:lnTo>
                <a:lnTo>
                  <a:pt x="1135" y="120"/>
                </a:lnTo>
                <a:lnTo>
                  <a:pt x="1139" y="118"/>
                </a:lnTo>
                <a:lnTo>
                  <a:pt x="1144" y="118"/>
                </a:lnTo>
                <a:lnTo>
                  <a:pt x="1149" y="120"/>
                </a:lnTo>
                <a:lnTo>
                  <a:pt x="1154" y="123"/>
                </a:lnTo>
                <a:lnTo>
                  <a:pt x="1158" y="127"/>
                </a:lnTo>
                <a:lnTo>
                  <a:pt x="1163" y="130"/>
                </a:lnTo>
                <a:lnTo>
                  <a:pt x="1169" y="134"/>
                </a:lnTo>
                <a:lnTo>
                  <a:pt x="1173" y="135"/>
                </a:lnTo>
                <a:lnTo>
                  <a:pt x="1179" y="136"/>
                </a:lnTo>
                <a:lnTo>
                  <a:pt x="1186" y="134"/>
                </a:lnTo>
                <a:lnTo>
                  <a:pt x="1183" y="132"/>
                </a:lnTo>
                <a:lnTo>
                  <a:pt x="1187" y="127"/>
                </a:lnTo>
                <a:lnTo>
                  <a:pt x="1187" y="127"/>
                </a:lnTo>
                <a:lnTo>
                  <a:pt x="1188" y="127"/>
                </a:lnTo>
                <a:lnTo>
                  <a:pt x="1188" y="127"/>
                </a:lnTo>
                <a:lnTo>
                  <a:pt x="1188" y="128"/>
                </a:lnTo>
                <a:lnTo>
                  <a:pt x="1189" y="129"/>
                </a:lnTo>
                <a:lnTo>
                  <a:pt x="1191" y="129"/>
                </a:lnTo>
                <a:lnTo>
                  <a:pt x="1192" y="129"/>
                </a:lnTo>
                <a:lnTo>
                  <a:pt x="1193" y="130"/>
                </a:lnTo>
                <a:lnTo>
                  <a:pt x="1192" y="130"/>
                </a:lnTo>
                <a:lnTo>
                  <a:pt x="1191" y="130"/>
                </a:lnTo>
                <a:lnTo>
                  <a:pt x="1190" y="131"/>
                </a:lnTo>
                <a:lnTo>
                  <a:pt x="1190" y="131"/>
                </a:lnTo>
                <a:lnTo>
                  <a:pt x="1206" y="131"/>
                </a:lnTo>
                <a:lnTo>
                  <a:pt x="1205" y="131"/>
                </a:lnTo>
                <a:lnTo>
                  <a:pt x="1204" y="130"/>
                </a:lnTo>
                <a:lnTo>
                  <a:pt x="1204" y="129"/>
                </a:lnTo>
                <a:lnTo>
                  <a:pt x="1205" y="127"/>
                </a:lnTo>
                <a:lnTo>
                  <a:pt x="1209" y="129"/>
                </a:lnTo>
                <a:lnTo>
                  <a:pt x="1214" y="128"/>
                </a:lnTo>
                <a:lnTo>
                  <a:pt x="1218" y="128"/>
                </a:lnTo>
                <a:lnTo>
                  <a:pt x="1221" y="132"/>
                </a:lnTo>
                <a:lnTo>
                  <a:pt x="1224" y="134"/>
                </a:lnTo>
                <a:lnTo>
                  <a:pt x="1228" y="134"/>
                </a:lnTo>
                <a:lnTo>
                  <a:pt x="1232" y="134"/>
                </a:lnTo>
                <a:lnTo>
                  <a:pt x="1238" y="135"/>
                </a:lnTo>
                <a:lnTo>
                  <a:pt x="1240" y="137"/>
                </a:lnTo>
                <a:lnTo>
                  <a:pt x="1242" y="138"/>
                </a:lnTo>
                <a:lnTo>
                  <a:pt x="1243" y="140"/>
                </a:lnTo>
                <a:lnTo>
                  <a:pt x="1244" y="144"/>
                </a:lnTo>
                <a:lnTo>
                  <a:pt x="1241" y="147"/>
                </a:lnTo>
                <a:lnTo>
                  <a:pt x="1236" y="150"/>
                </a:lnTo>
                <a:lnTo>
                  <a:pt x="1233" y="153"/>
                </a:lnTo>
                <a:lnTo>
                  <a:pt x="1228" y="156"/>
                </a:lnTo>
                <a:lnTo>
                  <a:pt x="1223" y="158"/>
                </a:lnTo>
                <a:lnTo>
                  <a:pt x="1218" y="161"/>
                </a:lnTo>
                <a:lnTo>
                  <a:pt x="1213" y="163"/>
                </a:lnTo>
                <a:lnTo>
                  <a:pt x="1208" y="166"/>
                </a:lnTo>
                <a:lnTo>
                  <a:pt x="1218" y="169"/>
                </a:lnTo>
                <a:lnTo>
                  <a:pt x="1224" y="164"/>
                </a:lnTo>
                <a:lnTo>
                  <a:pt x="1232" y="162"/>
                </a:lnTo>
                <a:lnTo>
                  <a:pt x="1240" y="163"/>
                </a:lnTo>
                <a:lnTo>
                  <a:pt x="1247" y="167"/>
                </a:lnTo>
                <a:lnTo>
                  <a:pt x="1249" y="165"/>
                </a:lnTo>
                <a:lnTo>
                  <a:pt x="1251" y="163"/>
                </a:lnTo>
                <a:lnTo>
                  <a:pt x="1253" y="160"/>
                </a:lnTo>
                <a:lnTo>
                  <a:pt x="1258" y="158"/>
                </a:lnTo>
                <a:lnTo>
                  <a:pt x="1259" y="160"/>
                </a:lnTo>
                <a:lnTo>
                  <a:pt x="1260" y="161"/>
                </a:lnTo>
                <a:lnTo>
                  <a:pt x="1261" y="163"/>
                </a:lnTo>
                <a:lnTo>
                  <a:pt x="1261" y="164"/>
                </a:lnTo>
                <a:lnTo>
                  <a:pt x="1258" y="165"/>
                </a:lnTo>
                <a:lnTo>
                  <a:pt x="1257" y="169"/>
                </a:lnTo>
                <a:lnTo>
                  <a:pt x="1257" y="173"/>
                </a:lnTo>
                <a:lnTo>
                  <a:pt x="1254" y="175"/>
                </a:lnTo>
                <a:lnTo>
                  <a:pt x="1259" y="175"/>
                </a:lnTo>
                <a:lnTo>
                  <a:pt x="1263" y="173"/>
                </a:lnTo>
                <a:lnTo>
                  <a:pt x="1266" y="171"/>
                </a:lnTo>
                <a:lnTo>
                  <a:pt x="1268" y="169"/>
                </a:lnTo>
                <a:lnTo>
                  <a:pt x="1273" y="172"/>
                </a:lnTo>
                <a:lnTo>
                  <a:pt x="1273" y="172"/>
                </a:lnTo>
                <a:lnTo>
                  <a:pt x="1275" y="172"/>
                </a:lnTo>
                <a:lnTo>
                  <a:pt x="1278" y="174"/>
                </a:lnTo>
                <a:lnTo>
                  <a:pt x="1279" y="179"/>
                </a:lnTo>
                <a:lnTo>
                  <a:pt x="1279" y="183"/>
                </a:lnTo>
                <a:lnTo>
                  <a:pt x="1278" y="188"/>
                </a:lnTo>
                <a:lnTo>
                  <a:pt x="1280" y="190"/>
                </a:lnTo>
                <a:lnTo>
                  <a:pt x="1283" y="190"/>
                </a:lnTo>
                <a:lnTo>
                  <a:pt x="1286" y="190"/>
                </a:lnTo>
                <a:lnTo>
                  <a:pt x="1287" y="192"/>
                </a:lnTo>
                <a:lnTo>
                  <a:pt x="1286" y="195"/>
                </a:lnTo>
                <a:lnTo>
                  <a:pt x="1285" y="197"/>
                </a:lnTo>
                <a:lnTo>
                  <a:pt x="1283" y="198"/>
                </a:lnTo>
                <a:lnTo>
                  <a:pt x="1279" y="198"/>
                </a:lnTo>
                <a:lnTo>
                  <a:pt x="1276" y="196"/>
                </a:lnTo>
                <a:lnTo>
                  <a:pt x="1273" y="195"/>
                </a:lnTo>
                <a:lnTo>
                  <a:pt x="1270" y="191"/>
                </a:lnTo>
                <a:lnTo>
                  <a:pt x="1269" y="188"/>
                </a:lnTo>
                <a:lnTo>
                  <a:pt x="1267" y="188"/>
                </a:lnTo>
                <a:lnTo>
                  <a:pt x="1265" y="188"/>
                </a:lnTo>
                <a:lnTo>
                  <a:pt x="1263" y="188"/>
                </a:lnTo>
                <a:lnTo>
                  <a:pt x="1263" y="189"/>
                </a:lnTo>
                <a:lnTo>
                  <a:pt x="1267" y="191"/>
                </a:lnTo>
                <a:lnTo>
                  <a:pt x="1270" y="195"/>
                </a:lnTo>
                <a:lnTo>
                  <a:pt x="1273" y="199"/>
                </a:lnTo>
                <a:lnTo>
                  <a:pt x="1275" y="202"/>
                </a:lnTo>
                <a:lnTo>
                  <a:pt x="1277" y="204"/>
                </a:lnTo>
                <a:lnTo>
                  <a:pt x="1279" y="204"/>
                </a:lnTo>
                <a:lnTo>
                  <a:pt x="1282" y="205"/>
                </a:lnTo>
                <a:lnTo>
                  <a:pt x="1283" y="206"/>
                </a:lnTo>
                <a:lnTo>
                  <a:pt x="1283" y="208"/>
                </a:lnTo>
                <a:lnTo>
                  <a:pt x="1282" y="209"/>
                </a:lnTo>
                <a:lnTo>
                  <a:pt x="1280" y="209"/>
                </a:lnTo>
                <a:lnTo>
                  <a:pt x="1278" y="209"/>
                </a:lnTo>
                <a:lnTo>
                  <a:pt x="1275" y="214"/>
                </a:lnTo>
                <a:lnTo>
                  <a:pt x="1269" y="216"/>
                </a:lnTo>
                <a:lnTo>
                  <a:pt x="1265" y="216"/>
                </a:lnTo>
                <a:lnTo>
                  <a:pt x="1259" y="215"/>
                </a:lnTo>
                <a:lnTo>
                  <a:pt x="1253" y="213"/>
                </a:lnTo>
                <a:lnTo>
                  <a:pt x="1248" y="213"/>
                </a:lnTo>
                <a:lnTo>
                  <a:pt x="1243" y="213"/>
                </a:lnTo>
                <a:lnTo>
                  <a:pt x="1239" y="215"/>
                </a:lnTo>
                <a:lnTo>
                  <a:pt x="1241" y="216"/>
                </a:lnTo>
                <a:lnTo>
                  <a:pt x="1243" y="216"/>
                </a:lnTo>
                <a:lnTo>
                  <a:pt x="1245" y="217"/>
                </a:lnTo>
                <a:lnTo>
                  <a:pt x="1248" y="218"/>
                </a:lnTo>
                <a:lnTo>
                  <a:pt x="1248" y="220"/>
                </a:lnTo>
                <a:lnTo>
                  <a:pt x="1248" y="224"/>
                </a:lnTo>
                <a:lnTo>
                  <a:pt x="1247" y="226"/>
                </a:lnTo>
                <a:lnTo>
                  <a:pt x="1244" y="228"/>
                </a:lnTo>
                <a:lnTo>
                  <a:pt x="1250" y="233"/>
                </a:lnTo>
                <a:lnTo>
                  <a:pt x="1257" y="233"/>
                </a:lnTo>
                <a:lnTo>
                  <a:pt x="1262" y="236"/>
                </a:lnTo>
                <a:lnTo>
                  <a:pt x="1268" y="241"/>
                </a:lnTo>
                <a:lnTo>
                  <a:pt x="1274" y="244"/>
                </a:lnTo>
                <a:lnTo>
                  <a:pt x="1289" y="240"/>
                </a:lnTo>
                <a:lnTo>
                  <a:pt x="1291" y="243"/>
                </a:lnTo>
                <a:lnTo>
                  <a:pt x="1294" y="244"/>
                </a:lnTo>
                <a:lnTo>
                  <a:pt x="1296" y="245"/>
                </a:lnTo>
                <a:lnTo>
                  <a:pt x="1297" y="249"/>
                </a:lnTo>
                <a:lnTo>
                  <a:pt x="1296" y="249"/>
                </a:lnTo>
                <a:lnTo>
                  <a:pt x="1296" y="249"/>
                </a:lnTo>
                <a:lnTo>
                  <a:pt x="1295" y="248"/>
                </a:lnTo>
                <a:lnTo>
                  <a:pt x="1295" y="248"/>
                </a:lnTo>
                <a:lnTo>
                  <a:pt x="1300" y="255"/>
                </a:lnTo>
                <a:lnTo>
                  <a:pt x="1303" y="258"/>
                </a:lnTo>
                <a:lnTo>
                  <a:pt x="1303" y="260"/>
                </a:lnTo>
                <a:lnTo>
                  <a:pt x="1302" y="263"/>
                </a:lnTo>
                <a:lnTo>
                  <a:pt x="1304" y="267"/>
                </a:lnTo>
                <a:lnTo>
                  <a:pt x="1310" y="264"/>
                </a:lnTo>
                <a:lnTo>
                  <a:pt x="1315" y="279"/>
                </a:lnTo>
                <a:lnTo>
                  <a:pt x="1321" y="287"/>
                </a:lnTo>
                <a:lnTo>
                  <a:pt x="1328" y="295"/>
                </a:lnTo>
                <a:lnTo>
                  <a:pt x="1332" y="303"/>
                </a:lnTo>
                <a:lnTo>
                  <a:pt x="1336" y="310"/>
                </a:lnTo>
                <a:lnTo>
                  <a:pt x="1335" y="323"/>
                </a:lnTo>
                <a:lnTo>
                  <a:pt x="1331" y="332"/>
                </a:lnTo>
                <a:lnTo>
                  <a:pt x="1327" y="340"/>
                </a:lnTo>
                <a:lnTo>
                  <a:pt x="1326" y="350"/>
                </a:lnTo>
                <a:lnTo>
                  <a:pt x="1300" y="330"/>
                </a:lnTo>
                <a:lnTo>
                  <a:pt x="1301" y="327"/>
                </a:lnTo>
                <a:lnTo>
                  <a:pt x="1301" y="320"/>
                </a:lnTo>
                <a:lnTo>
                  <a:pt x="1300" y="312"/>
                </a:lnTo>
                <a:lnTo>
                  <a:pt x="1296" y="306"/>
                </a:lnTo>
                <a:lnTo>
                  <a:pt x="1294" y="306"/>
                </a:lnTo>
                <a:lnTo>
                  <a:pt x="1292" y="306"/>
                </a:lnTo>
                <a:lnTo>
                  <a:pt x="1288" y="306"/>
                </a:lnTo>
                <a:lnTo>
                  <a:pt x="1287" y="303"/>
                </a:lnTo>
                <a:lnTo>
                  <a:pt x="1283" y="303"/>
                </a:lnTo>
                <a:lnTo>
                  <a:pt x="1278" y="303"/>
                </a:lnTo>
                <a:lnTo>
                  <a:pt x="1274" y="304"/>
                </a:lnTo>
                <a:lnTo>
                  <a:pt x="1270" y="306"/>
                </a:lnTo>
                <a:lnTo>
                  <a:pt x="1274" y="315"/>
                </a:lnTo>
                <a:lnTo>
                  <a:pt x="1276" y="331"/>
                </a:lnTo>
                <a:lnTo>
                  <a:pt x="1277" y="340"/>
                </a:lnTo>
                <a:lnTo>
                  <a:pt x="1278" y="346"/>
                </a:lnTo>
                <a:lnTo>
                  <a:pt x="1285" y="351"/>
                </a:lnTo>
                <a:lnTo>
                  <a:pt x="1289" y="351"/>
                </a:lnTo>
                <a:lnTo>
                  <a:pt x="1294" y="354"/>
                </a:lnTo>
                <a:lnTo>
                  <a:pt x="1298" y="356"/>
                </a:lnTo>
                <a:lnTo>
                  <a:pt x="1303" y="356"/>
                </a:lnTo>
                <a:lnTo>
                  <a:pt x="1302" y="343"/>
                </a:lnTo>
                <a:lnTo>
                  <a:pt x="1301" y="340"/>
                </a:lnTo>
                <a:lnTo>
                  <a:pt x="1301" y="337"/>
                </a:lnTo>
                <a:lnTo>
                  <a:pt x="1301" y="332"/>
                </a:lnTo>
                <a:lnTo>
                  <a:pt x="1300" y="330"/>
                </a:lnTo>
                <a:lnTo>
                  <a:pt x="1326" y="350"/>
                </a:lnTo>
                <a:lnTo>
                  <a:pt x="1328" y="357"/>
                </a:lnTo>
                <a:lnTo>
                  <a:pt x="1332" y="364"/>
                </a:lnTo>
                <a:lnTo>
                  <a:pt x="1337" y="371"/>
                </a:lnTo>
                <a:lnTo>
                  <a:pt x="1341" y="375"/>
                </a:lnTo>
                <a:lnTo>
                  <a:pt x="1340" y="377"/>
                </a:lnTo>
                <a:lnTo>
                  <a:pt x="1343" y="380"/>
                </a:lnTo>
                <a:lnTo>
                  <a:pt x="1341" y="382"/>
                </a:lnTo>
                <a:lnTo>
                  <a:pt x="1344" y="383"/>
                </a:lnTo>
                <a:lnTo>
                  <a:pt x="1344" y="386"/>
                </a:lnTo>
                <a:lnTo>
                  <a:pt x="1346" y="389"/>
                </a:lnTo>
                <a:lnTo>
                  <a:pt x="1349" y="391"/>
                </a:lnTo>
                <a:lnTo>
                  <a:pt x="1352" y="394"/>
                </a:lnTo>
                <a:lnTo>
                  <a:pt x="1349" y="395"/>
                </a:lnTo>
                <a:lnTo>
                  <a:pt x="1353" y="395"/>
                </a:lnTo>
                <a:lnTo>
                  <a:pt x="1359" y="398"/>
                </a:lnTo>
                <a:lnTo>
                  <a:pt x="1366" y="397"/>
                </a:lnTo>
                <a:lnTo>
                  <a:pt x="1372" y="397"/>
                </a:lnTo>
                <a:lnTo>
                  <a:pt x="1375" y="402"/>
                </a:lnTo>
                <a:lnTo>
                  <a:pt x="1376" y="407"/>
                </a:lnTo>
                <a:lnTo>
                  <a:pt x="1378" y="410"/>
                </a:lnTo>
                <a:lnTo>
                  <a:pt x="1379" y="413"/>
                </a:lnTo>
                <a:lnTo>
                  <a:pt x="1379" y="417"/>
                </a:lnTo>
                <a:lnTo>
                  <a:pt x="1374" y="419"/>
                </a:lnTo>
                <a:lnTo>
                  <a:pt x="1371" y="420"/>
                </a:lnTo>
                <a:lnTo>
                  <a:pt x="1366" y="420"/>
                </a:lnTo>
                <a:lnTo>
                  <a:pt x="1361" y="420"/>
                </a:lnTo>
                <a:lnTo>
                  <a:pt x="1366" y="424"/>
                </a:lnTo>
                <a:lnTo>
                  <a:pt x="1374" y="425"/>
                </a:lnTo>
                <a:lnTo>
                  <a:pt x="1380" y="427"/>
                </a:lnTo>
                <a:lnTo>
                  <a:pt x="1382" y="434"/>
                </a:lnTo>
                <a:lnTo>
                  <a:pt x="1379" y="438"/>
                </a:lnTo>
                <a:lnTo>
                  <a:pt x="1376" y="444"/>
                </a:lnTo>
                <a:lnTo>
                  <a:pt x="1375" y="451"/>
                </a:lnTo>
                <a:lnTo>
                  <a:pt x="1372" y="457"/>
                </a:lnTo>
                <a:lnTo>
                  <a:pt x="1365" y="460"/>
                </a:lnTo>
                <a:lnTo>
                  <a:pt x="1364" y="465"/>
                </a:lnTo>
                <a:lnTo>
                  <a:pt x="1364" y="472"/>
                </a:lnTo>
                <a:lnTo>
                  <a:pt x="1362" y="478"/>
                </a:lnTo>
                <a:lnTo>
                  <a:pt x="1358" y="481"/>
                </a:lnTo>
                <a:lnTo>
                  <a:pt x="1355" y="485"/>
                </a:lnTo>
                <a:lnTo>
                  <a:pt x="1350" y="488"/>
                </a:lnTo>
                <a:lnTo>
                  <a:pt x="1344" y="488"/>
                </a:lnTo>
                <a:lnTo>
                  <a:pt x="1340" y="492"/>
                </a:lnTo>
                <a:lnTo>
                  <a:pt x="1336" y="496"/>
                </a:lnTo>
                <a:lnTo>
                  <a:pt x="1330" y="498"/>
                </a:lnTo>
                <a:lnTo>
                  <a:pt x="1324" y="500"/>
                </a:lnTo>
                <a:lnTo>
                  <a:pt x="1318" y="501"/>
                </a:lnTo>
                <a:lnTo>
                  <a:pt x="1312" y="503"/>
                </a:lnTo>
                <a:lnTo>
                  <a:pt x="1306" y="505"/>
                </a:lnTo>
                <a:lnTo>
                  <a:pt x="1302" y="507"/>
                </a:lnTo>
                <a:lnTo>
                  <a:pt x="1309" y="513"/>
                </a:lnTo>
                <a:lnTo>
                  <a:pt x="1314" y="518"/>
                </a:lnTo>
                <a:lnTo>
                  <a:pt x="1321" y="525"/>
                </a:lnTo>
                <a:lnTo>
                  <a:pt x="1327" y="532"/>
                </a:lnTo>
                <a:lnTo>
                  <a:pt x="1332" y="539"/>
                </a:lnTo>
                <a:lnTo>
                  <a:pt x="1338" y="544"/>
                </a:lnTo>
                <a:lnTo>
                  <a:pt x="1343" y="550"/>
                </a:lnTo>
                <a:lnTo>
                  <a:pt x="1346" y="555"/>
                </a:lnTo>
                <a:lnTo>
                  <a:pt x="1350" y="560"/>
                </a:lnTo>
                <a:lnTo>
                  <a:pt x="1356" y="566"/>
                </a:lnTo>
                <a:lnTo>
                  <a:pt x="1362" y="569"/>
                </a:lnTo>
                <a:lnTo>
                  <a:pt x="1367" y="574"/>
                </a:lnTo>
                <a:lnTo>
                  <a:pt x="1372" y="578"/>
                </a:lnTo>
                <a:lnTo>
                  <a:pt x="1376" y="583"/>
                </a:lnTo>
                <a:lnTo>
                  <a:pt x="1380" y="588"/>
                </a:lnTo>
                <a:lnTo>
                  <a:pt x="1381" y="596"/>
                </a:lnTo>
                <a:lnTo>
                  <a:pt x="1375" y="601"/>
                </a:lnTo>
                <a:lnTo>
                  <a:pt x="1371" y="606"/>
                </a:lnTo>
                <a:lnTo>
                  <a:pt x="1369" y="613"/>
                </a:lnTo>
                <a:lnTo>
                  <a:pt x="1365" y="619"/>
                </a:lnTo>
                <a:lnTo>
                  <a:pt x="1362" y="626"/>
                </a:lnTo>
                <a:lnTo>
                  <a:pt x="1357" y="630"/>
                </a:lnTo>
                <a:lnTo>
                  <a:pt x="1352" y="635"/>
                </a:lnTo>
                <a:lnTo>
                  <a:pt x="1344" y="637"/>
                </a:lnTo>
                <a:lnTo>
                  <a:pt x="1341" y="636"/>
                </a:lnTo>
                <a:lnTo>
                  <a:pt x="1340" y="635"/>
                </a:lnTo>
                <a:lnTo>
                  <a:pt x="1339" y="634"/>
                </a:lnTo>
                <a:lnTo>
                  <a:pt x="1339" y="630"/>
                </a:lnTo>
                <a:lnTo>
                  <a:pt x="1337" y="623"/>
                </a:lnTo>
                <a:lnTo>
                  <a:pt x="1340" y="619"/>
                </a:lnTo>
                <a:lnTo>
                  <a:pt x="1345" y="614"/>
                </a:lnTo>
                <a:lnTo>
                  <a:pt x="1345" y="608"/>
                </a:lnTo>
                <a:lnTo>
                  <a:pt x="1339" y="603"/>
                </a:lnTo>
                <a:lnTo>
                  <a:pt x="1343" y="597"/>
                </a:lnTo>
                <a:lnTo>
                  <a:pt x="1345" y="591"/>
                </a:lnTo>
                <a:lnTo>
                  <a:pt x="1340" y="585"/>
                </a:lnTo>
                <a:lnTo>
                  <a:pt x="1331" y="576"/>
                </a:lnTo>
                <a:lnTo>
                  <a:pt x="1322" y="568"/>
                </a:lnTo>
                <a:lnTo>
                  <a:pt x="1313" y="560"/>
                </a:lnTo>
                <a:lnTo>
                  <a:pt x="1303" y="552"/>
                </a:lnTo>
                <a:lnTo>
                  <a:pt x="1294" y="544"/>
                </a:lnTo>
                <a:lnTo>
                  <a:pt x="1284" y="538"/>
                </a:lnTo>
                <a:lnTo>
                  <a:pt x="1275" y="530"/>
                </a:lnTo>
                <a:lnTo>
                  <a:pt x="1266" y="522"/>
                </a:lnTo>
                <a:lnTo>
                  <a:pt x="1254" y="526"/>
                </a:lnTo>
                <a:lnTo>
                  <a:pt x="1249" y="526"/>
                </a:lnTo>
                <a:lnTo>
                  <a:pt x="1243" y="525"/>
                </a:lnTo>
                <a:lnTo>
                  <a:pt x="1239" y="525"/>
                </a:lnTo>
                <a:lnTo>
                  <a:pt x="1234" y="526"/>
                </a:lnTo>
                <a:lnTo>
                  <a:pt x="1245" y="542"/>
                </a:lnTo>
                <a:lnTo>
                  <a:pt x="1248" y="552"/>
                </a:lnTo>
                <a:lnTo>
                  <a:pt x="1251" y="564"/>
                </a:lnTo>
                <a:lnTo>
                  <a:pt x="1253" y="575"/>
                </a:lnTo>
                <a:lnTo>
                  <a:pt x="1257" y="585"/>
                </a:lnTo>
                <a:lnTo>
                  <a:pt x="1261" y="594"/>
                </a:lnTo>
                <a:lnTo>
                  <a:pt x="1266" y="604"/>
                </a:lnTo>
                <a:lnTo>
                  <a:pt x="1271" y="612"/>
                </a:lnTo>
                <a:lnTo>
                  <a:pt x="1279" y="619"/>
                </a:lnTo>
                <a:lnTo>
                  <a:pt x="1279" y="631"/>
                </a:lnTo>
                <a:lnTo>
                  <a:pt x="1271" y="639"/>
                </a:lnTo>
                <a:lnTo>
                  <a:pt x="1263" y="648"/>
                </a:lnTo>
                <a:lnTo>
                  <a:pt x="1259" y="659"/>
                </a:lnTo>
                <a:lnTo>
                  <a:pt x="1262" y="659"/>
                </a:lnTo>
                <a:lnTo>
                  <a:pt x="1268" y="659"/>
                </a:lnTo>
                <a:lnTo>
                  <a:pt x="1273" y="658"/>
                </a:lnTo>
                <a:lnTo>
                  <a:pt x="1276" y="656"/>
                </a:lnTo>
                <a:lnTo>
                  <a:pt x="1289" y="657"/>
                </a:lnTo>
                <a:lnTo>
                  <a:pt x="1303" y="658"/>
                </a:lnTo>
                <a:lnTo>
                  <a:pt x="1317" y="658"/>
                </a:lnTo>
                <a:lnTo>
                  <a:pt x="1330" y="658"/>
                </a:lnTo>
                <a:lnTo>
                  <a:pt x="1344" y="658"/>
                </a:lnTo>
                <a:lnTo>
                  <a:pt x="1356" y="657"/>
                </a:lnTo>
                <a:lnTo>
                  <a:pt x="1370" y="657"/>
                </a:lnTo>
                <a:lnTo>
                  <a:pt x="1381" y="657"/>
                </a:lnTo>
                <a:lnTo>
                  <a:pt x="1383" y="655"/>
                </a:lnTo>
                <a:lnTo>
                  <a:pt x="1385" y="655"/>
                </a:lnTo>
                <a:lnTo>
                  <a:pt x="1388" y="656"/>
                </a:lnTo>
                <a:lnTo>
                  <a:pt x="1391" y="654"/>
                </a:lnTo>
                <a:lnTo>
                  <a:pt x="1394" y="656"/>
                </a:lnTo>
                <a:lnTo>
                  <a:pt x="1398" y="656"/>
                </a:lnTo>
                <a:lnTo>
                  <a:pt x="1401" y="656"/>
                </a:lnTo>
                <a:lnTo>
                  <a:pt x="1406" y="656"/>
                </a:lnTo>
                <a:lnTo>
                  <a:pt x="1408" y="656"/>
                </a:lnTo>
                <a:lnTo>
                  <a:pt x="1410" y="655"/>
                </a:lnTo>
                <a:lnTo>
                  <a:pt x="1411" y="655"/>
                </a:lnTo>
                <a:lnTo>
                  <a:pt x="1413" y="657"/>
                </a:lnTo>
                <a:lnTo>
                  <a:pt x="1416" y="656"/>
                </a:lnTo>
                <a:lnTo>
                  <a:pt x="1419" y="657"/>
                </a:lnTo>
                <a:lnTo>
                  <a:pt x="1423" y="657"/>
                </a:lnTo>
                <a:lnTo>
                  <a:pt x="1426" y="656"/>
                </a:lnTo>
                <a:lnTo>
                  <a:pt x="1431" y="657"/>
                </a:lnTo>
                <a:lnTo>
                  <a:pt x="1434" y="656"/>
                </a:lnTo>
                <a:lnTo>
                  <a:pt x="1439" y="656"/>
                </a:lnTo>
                <a:lnTo>
                  <a:pt x="1442" y="657"/>
                </a:lnTo>
                <a:lnTo>
                  <a:pt x="1444" y="655"/>
                </a:lnTo>
                <a:lnTo>
                  <a:pt x="1446" y="655"/>
                </a:lnTo>
                <a:lnTo>
                  <a:pt x="1449" y="656"/>
                </a:lnTo>
                <a:lnTo>
                  <a:pt x="1452" y="657"/>
                </a:lnTo>
                <a:lnTo>
                  <a:pt x="1455" y="658"/>
                </a:lnTo>
                <a:lnTo>
                  <a:pt x="1458" y="657"/>
                </a:lnTo>
                <a:lnTo>
                  <a:pt x="1459" y="657"/>
                </a:lnTo>
                <a:lnTo>
                  <a:pt x="1461" y="658"/>
                </a:lnTo>
                <a:lnTo>
                  <a:pt x="1478" y="659"/>
                </a:lnTo>
                <a:lnTo>
                  <a:pt x="1495" y="659"/>
                </a:lnTo>
                <a:lnTo>
                  <a:pt x="1512" y="661"/>
                </a:lnTo>
                <a:lnTo>
                  <a:pt x="1529" y="662"/>
                </a:lnTo>
                <a:lnTo>
                  <a:pt x="1547" y="663"/>
                </a:lnTo>
                <a:lnTo>
                  <a:pt x="1564" y="663"/>
                </a:lnTo>
                <a:lnTo>
                  <a:pt x="1581" y="663"/>
                </a:lnTo>
                <a:lnTo>
                  <a:pt x="1597" y="662"/>
                </a:lnTo>
                <a:lnTo>
                  <a:pt x="1597" y="658"/>
                </a:lnTo>
                <a:lnTo>
                  <a:pt x="1597" y="655"/>
                </a:lnTo>
                <a:lnTo>
                  <a:pt x="1597" y="653"/>
                </a:lnTo>
                <a:lnTo>
                  <a:pt x="1598" y="650"/>
                </a:lnTo>
                <a:lnTo>
                  <a:pt x="1602" y="645"/>
                </a:lnTo>
                <a:lnTo>
                  <a:pt x="1609" y="645"/>
                </a:lnTo>
                <a:lnTo>
                  <a:pt x="1615" y="645"/>
                </a:lnTo>
                <a:lnTo>
                  <a:pt x="1619" y="639"/>
                </a:lnTo>
                <a:lnTo>
                  <a:pt x="1620" y="632"/>
                </a:lnTo>
                <a:lnTo>
                  <a:pt x="1619" y="626"/>
                </a:lnTo>
                <a:lnTo>
                  <a:pt x="1618" y="620"/>
                </a:lnTo>
                <a:lnTo>
                  <a:pt x="1616" y="613"/>
                </a:lnTo>
                <a:lnTo>
                  <a:pt x="1612" y="587"/>
                </a:lnTo>
                <a:lnTo>
                  <a:pt x="1604" y="565"/>
                </a:lnTo>
                <a:lnTo>
                  <a:pt x="1595" y="543"/>
                </a:lnTo>
                <a:lnTo>
                  <a:pt x="1588" y="520"/>
                </a:lnTo>
                <a:lnTo>
                  <a:pt x="1589" y="515"/>
                </a:lnTo>
                <a:lnTo>
                  <a:pt x="1590" y="511"/>
                </a:lnTo>
                <a:lnTo>
                  <a:pt x="1590" y="506"/>
                </a:lnTo>
                <a:lnTo>
                  <a:pt x="1588" y="503"/>
                </a:lnTo>
                <a:lnTo>
                  <a:pt x="1588" y="505"/>
                </a:lnTo>
                <a:lnTo>
                  <a:pt x="1585" y="507"/>
                </a:lnTo>
                <a:lnTo>
                  <a:pt x="1583" y="508"/>
                </a:lnTo>
                <a:lnTo>
                  <a:pt x="1581" y="508"/>
                </a:lnTo>
                <a:lnTo>
                  <a:pt x="1581" y="498"/>
                </a:lnTo>
                <a:lnTo>
                  <a:pt x="1588" y="488"/>
                </a:lnTo>
                <a:lnTo>
                  <a:pt x="1592" y="476"/>
                </a:lnTo>
                <a:lnTo>
                  <a:pt x="1594" y="462"/>
                </a:lnTo>
                <a:lnTo>
                  <a:pt x="1600" y="450"/>
                </a:lnTo>
                <a:lnTo>
                  <a:pt x="1559" y="453"/>
                </a:lnTo>
                <a:lnTo>
                  <a:pt x="1557" y="455"/>
                </a:lnTo>
                <a:lnTo>
                  <a:pt x="1554" y="456"/>
                </a:lnTo>
                <a:lnTo>
                  <a:pt x="1551" y="457"/>
                </a:lnTo>
                <a:lnTo>
                  <a:pt x="1548" y="456"/>
                </a:lnTo>
                <a:lnTo>
                  <a:pt x="1550" y="465"/>
                </a:lnTo>
                <a:lnTo>
                  <a:pt x="1555" y="473"/>
                </a:lnTo>
                <a:lnTo>
                  <a:pt x="1559" y="482"/>
                </a:lnTo>
                <a:lnTo>
                  <a:pt x="1562" y="491"/>
                </a:lnTo>
                <a:lnTo>
                  <a:pt x="1563" y="504"/>
                </a:lnTo>
                <a:lnTo>
                  <a:pt x="1564" y="516"/>
                </a:lnTo>
                <a:lnTo>
                  <a:pt x="1567" y="527"/>
                </a:lnTo>
                <a:lnTo>
                  <a:pt x="1574" y="538"/>
                </a:lnTo>
                <a:lnTo>
                  <a:pt x="1579" y="551"/>
                </a:lnTo>
                <a:lnTo>
                  <a:pt x="1586" y="561"/>
                </a:lnTo>
                <a:lnTo>
                  <a:pt x="1593" y="573"/>
                </a:lnTo>
                <a:lnTo>
                  <a:pt x="1595" y="587"/>
                </a:lnTo>
                <a:lnTo>
                  <a:pt x="1592" y="591"/>
                </a:lnTo>
                <a:lnTo>
                  <a:pt x="1589" y="593"/>
                </a:lnTo>
                <a:lnTo>
                  <a:pt x="1585" y="595"/>
                </a:lnTo>
                <a:lnTo>
                  <a:pt x="1580" y="596"/>
                </a:lnTo>
                <a:lnTo>
                  <a:pt x="1573" y="592"/>
                </a:lnTo>
                <a:lnTo>
                  <a:pt x="1568" y="595"/>
                </a:lnTo>
                <a:lnTo>
                  <a:pt x="1564" y="601"/>
                </a:lnTo>
                <a:lnTo>
                  <a:pt x="1558" y="605"/>
                </a:lnTo>
                <a:lnTo>
                  <a:pt x="1554" y="605"/>
                </a:lnTo>
                <a:lnTo>
                  <a:pt x="1549" y="606"/>
                </a:lnTo>
                <a:lnTo>
                  <a:pt x="1545" y="606"/>
                </a:lnTo>
                <a:lnTo>
                  <a:pt x="1539" y="608"/>
                </a:lnTo>
                <a:lnTo>
                  <a:pt x="1534" y="608"/>
                </a:lnTo>
                <a:lnTo>
                  <a:pt x="1530" y="606"/>
                </a:lnTo>
                <a:lnTo>
                  <a:pt x="1527" y="605"/>
                </a:lnTo>
                <a:lnTo>
                  <a:pt x="1523" y="603"/>
                </a:lnTo>
                <a:lnTo>
                  <a:pt x="1522" y="592"/>
                </a:lnTo>
                <a:lnTo>
                  <a:pt x="1528" y="586"/>
                </a:lnTo>
                <a:lnTo>
                  <a:pt x="1538" y="584"/>
                </a:lnTo>
                <a:lnTo>
                  <a:pt x="1546" y="578"/>
                </a:lnTo>
                <a:lnTo>
                  <a:pt x="1550" y="570"/>
                </a:lnTo>
                <a:lnTo>
                  <a:pt x="1547" y="565"/>
                </a:lnTo>
                <a:lnTo>
                  <a:pt x="1542" y="559"/>
                </a:lnTo>
                <a:lnTo>
                  <a:pt x="1540" y="551"/>
                </a:lnTo>
                <a:lnTo>
                  <a:pt x="1541" y="549"/>
                </a:lnTo>
                <a:lnTo>
                  <a:pt x="1539" y="547"/>
                </a:lnTo>
                <a:lnTo>
                  <a:pt x="1537" y="543"/>
                </a:lnTo>
                <a:lnTo>
                  <a:pt x="1538" y="540"/>
                </a:lnTo>
                <a:lnTo>
                  <a:pt x="1536" y="536"/>
                </a:lnTo>
                <a:lnTo>
                  <a:pt x="1533" y="533"/>
                </a:lnTo>
                <a:lnTo>
                  <a:pt x="1532" y="530"/>
                </a:lnTo>
                <a:lnTo>
                  <a:pt x="1531" y="526"/>
                </a:lnTo>
                <a:lnTo>
                  <a:pt x="1522" y="511"/>
                </a:lnTo>
                <a:lnTo>
                  <a:pt x="1514" y="495"/>
                </a:lnTo>
                <a:lnTo>
                  <a:pt x="1507" y="480"/>
                </a:lnTo>
                <a:lnTo>
                  <a:pt x="1501" y="464"/>
                </a:lnTo>
                <a:lnTo>
                  <a:pt x="1498" y="456"/>
                </a:lnTo>
                <a:lnTo>
                  <a:pt x="1498" y="447"/>
                </a:lnTo>
                <a:lnTo>
                  <a:pt x="1502" y="438"/>
                </a:lnTo>
                <a:lnTo>
                  <a:pt x="1505" y="432"/>
                </a:lnTo>
                <a:lnTo>
                  <a:pt x="1507" y="429"/>
                </a:lnTo>
                <a:lnTo>
                  <a:pt x="1511" y="428"/>
                </a:lnTo>
                <a:lnTo>
                  <a:pt x="1512" y="425"/>
                </a:lnTo>
                <a:lnTo>
                  <a:pt x="1512" y="421"/>
                </a:lnTo>
                <a:lnTo>
                  <a:pt x="1518" y="416"/>
                </a:lnTo>
                <a:lnTo>
                  <a:pt x="1523" y="410"/>
                </a:lnTo>
                <a:lnTo>
                  <a:pt x="1530" y="407"/>
                </a:lnTo>
                <a:lnTo>
                  <a:pt x="1538" y="403"/>
                </a:lnTo>
                <a:lnTo>
                  <a:pt x="1546" y="401"/>
                </a:lnTo>
                <a:lnTo>
                  <a:pt x="1554" y="399"/>
                </a:lnTo>
                <a:lnTo>
                  <a:pt x="1560" y="395"/>
                </a:lnTo>
                <a:lnTo>
                  <a:pt x="1568" y="393"/>
                </a:lnTo>
                <a:lnTo>
                  <a:pt x="1575" y="386"/>
                </a:lnTo>
                <a:lnTo>
                  <a:pt x="1574" y="377"/>
                </a:lnTo>
                <a:lnTo>
                  <a:pt x="1569" y="368"/>
                </a:lnTo>
                <a:lnTo>
                  <a:pt x="1566" y="359"/>
                </a:lnTo>
                <a:lnTo>
                  <a:pt x="1562" y="360"/>
                </a:lnTo>
                <a:lnTo>
                  <a:pt x="1557" y="362"/>
                </a:lnTo>
                <a:lnTo>
                  <a:pt x="1553" y="364"/>
                </a:lnTo>
                <a:lnTo>
                  <a:pt x="1548" y="366"/>
                </a:lnTo>
                <a:lnTo>
                  <a:pt x="1542" y="364"/>
                </a:lnTo>
                <a:lnTo>
                  <a:pt x="1538" y="367"/>
                </a:lnTo>
                <a:lnTo>
                  <a:pt x="1534" y="373"/>
                </a:lnTo>
                <a:lnTo>
                  <a:pt x="1530" y="376"/>
                </a:lnTo>
                <a:lnTo>
                  <a:pt x="1525" y="378"/>
                </a:lnTo>
                <a:lnTo>
                  <a:pt x="1522" y="380"/>
                </a:lnTo>
                <a:lnTo>
                  <a:pt x="1518" y="380"/>
                </a:lnTo>
                <a:lnTo>
                  <a:pt x="1513" y="377"/>
                </a:lnTo>
                <a:lnTo>
                  <a:pt x="1510" y="373"/>
                </a:lnTo>
                <a:lnTo>
                  <a:pt x="1506" y="368"/>
                </a:lnTo>
                <a:lnTo>
                  <a:pt x="1502" y="364"/>
                </a:lnTo>
                <a:lnTo>
                  <a:pt x="1499" y="358"/>
                </a:lnTo>
                <a:lnTo>
                  <a:pt x="1502" y="355"/>
                </a:lnTo>
                <a:lnTo>
                  <a:pt x="1505" y="351"/>
                </a:lnTo>
                <a:lnTo>
                  <a:pt x="1509" y="348"/>
                </a:lnTo>
                <a:lnTo>
                  <a:pt x="1512" y="347"/>
                </a:lnTo>
                <a:lnTo>
                  <a:pt x="1511" y="343"/>
                </a:lnTo>
                <a:lnTo>
                  <a:pt x="1510" y="341"/>
                </a:lnTo>
                <a:lnTo>
                  <a:pt x="1510" y="339"/>
                </a:lnTo>
                <a:lnTo>
                  <a:pt x="1510" y="336"/>
                </a:lnTo>
                <a:lnTo>
                  <a:pt x="1515" y="336"/>
                </a:lnTo>
                <a:lnTo>
                  <a:pt x="1521" y="337"/>
                </a:lnTo>
                <a:lnTo>
                  <a:pt x="1527" y="339"/>
                </a:lnTo>
                <a:lnTo>
                  <a:pt x="1532" y="339"/>
                </a:lnTo>
                <a:lnTo>
                  <a:pt x="1532" y="334"/>
                </a:lnTo>
                <a:lnTo>
                  <a:pt x="1534" y="331"/>
                </a:lnTo>
                <a:lnTo>
                  <a:pt x="1538" y="330"/>
                </a:lnTo>
                <a:lnTo>
                  <a:pt x="1540" y="327"/>
                </a:lnTo>
                <a:lnTo>
                  <a:pt x="1542" y="323"/>
                </a:lnTo>
                <a:lnTo>
                  <a:pt x="1547" y="320"/>
                </a:lnTo>
                <a:lnTo>
                  <a:pt x="1553" y="316"/>
                </a:lnTo>
                <a:lnTo>
                  <a:pt x="1557" y="313"/>
                </a:lnTo>
                <a:lnTo>
                  <a:pt x="1556" y="299"/>
                </a:lnTo>
                <a:lnTo>
                  <a:pt x="1554" y="287"/>
                </a:lnTo>
                <a:lnTo>
                  <a:pt x="1553" y="272"/>
                </a:lnTo>
                <a:lnTo>
                  <a:pt x="1554" y="258"/>
                </a:lnTo>
                <a:lnTo>
                  <a:pt x="1549" y="258"/>
                </a:lnTo>
                <a:lnTo>
                  <a:pt x="1546" y="231"/>
                </a:lnTo>
                <a:lnTo>
                  <a:pt x="1549" y="228"/>
                </a:lnTo>
                <a:lnTo>
                  <a:pt x="1553" y="227"/>
                </a:lnTo>
                <a:lnTo>
                  <a:pt x="1555" y="225"/>
                </a:lnTo>
                <a:lnTo>
                  <a:pt x="1554" y="220"/>
                </a:lnTo>
                <a:lnTo>
                  <a:pt x="1556" y="220"/>
                </a:lnTo>
                <a:lnTo>
                  <a:pt x="1558" y="222"/>
                </a:lnTo>
                <a:lnTo>
                  <a:pt x="1559" y="223"/>
                </a:lnTo>
                <a:lnTo>
                  <a:pt x="1560" y="220"/>
                </a:lnTo>
                <a:lnTo>
                  <a:pt x="1555" y="218"/>
                </a:lnTo>
                <a:lnTo>
                  <a:pt x="1551" y="224"/>
                </a:lnTo>
                <a:lnTo>
                  <a:pt x="1549" y="225"/>
                </a:lnTo>
                <a:lnTo>
                  <a:pt x="1547" y="226"/>
                </a:lnTo>
                <a:lnTo>
                  <a:pt x="1544" y="227"/>
                </a:lnTo>
                <a:lnTo>
                  <a:pt x="1542" y="227"/>
                </a:lnTo>
                <a:lnTo>
                  <a:pt x="1540" y="226"/>
                </a:lnTo>
                <a:lnTo>
                  <a:pt x="1539" y="223"/>
                </a:lnTo>
                <a:lnTo>
                  <a:pt x="1536" y="220"/>
                </a:lnTo>
                <a:lnTo>
                  <a:pt x="1536" y="220"/>
                </a:lnTo>
                <a:lnTo>
                  <a:pt x="1536" y="220"/>
                </a:lnTo>
                <a:lnTo>
                  <a:pt x="1533" y="220"/>
                </a:lnTo>
                <a:lnTo>
                  <a:pt x="1529" y="220"/>
                </a:lnTo>
                <a:lnTo>
                  <a:pt x="1531" y="215"/>
                </a:lnTo>
                <a:lnTo>
                  <a:pt x="1530" y="215"/>
                </a:lnTo>
                <a:lnTo>
                  <a:pt x="1525" y="215"/>
                </a:lnTo>
                <a:lnTo>
                  <a:pt x="1522" y="211"/>
                </a:lnTo>
                <a:lnTo>
                  <a:pt x="1523" y="213"/>
                </a:lnTo>
                <a:lnTo>
                  <a:pt x="1523" y="206"/>
                </a:lnTo>
                <a:lnTo>
                  <a:pt x="1513" y="206"/>
                </a:lnTo>
                <a:lnTo>
                  <a:pt x="1510" y="199"/>
                </a:lnTo>
                <a:lnTo>
                  <a:pt x="1509" y="189"/>
                </a:lnTo>
                <a:lnTo>
                  <a:pt x="1504" y="182"/>
                </a:lnTo>
                <a:lnTo>
                  <a:pt x="1503" y="175"/>
                </a:lnTo>
                <a:lnTo>
                  <a:pt x="1498" y="169"/>
                </a:lnTo>
                <a:lnTo>
                  <a:pt x="1494" y="163"/>
                </a:lnTo>
                <a:lnTo>
                  <a:pt x="1493" y="156"/>
                </a:lnTo>
                <a:lnTo>
                  <a:pt x="1493" y="156"/>
                </a:lnTo>
                <a:lnTo>
                  <a:pt x="1490" y="155"/>
                </a:lnTo>
                <a:lnTo>
                  <a:pt x="1488" y="156"/>
                </a:lnTo>
                <a:lnTo>
                  <a:pt x="1485" y="157"/>
                </a:lnTo>
                <a:lnTo>
                  <a:pt x="1483" y="156"/>
                </a:lnTo>
                <a:lnTo>
                  <a:pt x="1484" y="146"/>
                </a:lnTo>
                <a:lnTo>
                  <a:pt x="1487" y="137"/>
                </a:lnTo>
                <a:lnTo>
                  <a:pt x="1492" y="128"/>
                </a:lnTo>
                <a:lnTo>
                  <a:pt x="1496" y="120"/>
                </a:lnTo>
                <a:lnTo>
                  <a:pt x="1503" y="113"/>
                </a:lnTo>
                <a:lnTo>
                  <a:pt x="1510" y="108"/>
                </a:lnTo>
                <a:lnTo>
                  <a:pt x="1518" y="103"/>
                </a:lnTo>
                <a:lnTo>
                  <a:pt x="1527" y="99"/>
                </a:lnTo>
                <a:lnTo>
                  <a:pt x="1525" y="99"/>
                </a:lnTo>
                <a:lnTo>
                  <a:pt x="1524" y="99"/>
                </a:lnTo>
                <a:lnTo>
                  <a:pt x="1524" y="97"/>
                </a:lnTo>
                <a:lnTo>
                  <a:pt x="1524" y="96"/>
                </a:lnTo>
                <a:lnTo>
                  <a:pt x="1527" y="94"/>
                </a:lnTo>
                <a:lnTo>
                  <a:pt x="1530" y="95"/>
                </a:lnTo>
                <a:lnTo>
                  <a:pt x="1532" y="96"/>
                </a:lnTo>
                <a:lnTo>
                  <a:pt x="1534" y="96"/>
                </a:lnTo>
                <a:lnTo>
                  <a:pt x="1533" y="94"/>
                </a:lnTo>
                <a:lnTo>
                  <a:pt x="1532" y="93"/>
                </a:lnTo>
                <a:lnTo>
                  <a:pt x="1531" y="92"/>
                </a:lnTo>
                <a:lnTo>
                  <a:pt x="1531" y="90"/>
                </a:lnTo>
                <a:lnTo>
                  <a:pt x="1534" y="88"/>
                </a:lnTo>
                <a:lnTo>
                  <a:pt x="1537" y="91"/>
                </a:lnTo>
                <a:lnTo>
                  <a:pt x="1540" y="93"/>
                </a:lnTo>
                <a:lnTo>
                  <a:pt x="1544" y="94"/>
                </a:lnTo>
                <a:lnTo>
                  <a:pt x="1539" y="90"/>
                </a:lnTo>
                <a:lnTo>
                  <a:pt x="1545" y="90"/>
                </a:lnTo>
                <a:lnTo>
                  <a:pt x="1550" y="91"/>
                </a:lnTo>
                <a:lnTo>
                  <a:pt x="1556" y="91"/>
                </a:lnTo>
                <a:lnTo>
                  <a:pt x="1562" y="87"/>
                </a:lnTo>
                <a:lnTo>
                  <a:pt x="1565" y="87"/>
                </a:lnTo>
                <a:lnTo>
                  <a:pt x="1569" y="86"/>
                </a:lnTo>
                <a:lnTo>
                  <a:pt x="1574" y="87"/>
                </a:lnTo>
                <a:lnTo>
                  <a:pt x="1577" y="90"/>
                </a:lnTo>
                <a:lnTo>
                  <a:pt x="1576" y="92"/>
                </a:lnTo>
                <a:lnTo>
                  <a:pt x="1575" y="92"/>
                </a:lnTo>
                <a:lnTo>
                  <a:pt x="1573" y="92"/>
                </a:lnTo>
                <a:lnTo>
                  <a:pt x="1572" y="94"/>
                </a:lnTo>
                <a:lnTo>
                  <a:pt x="1577" y="95"/>
                </a:lnTo>
                <a:lnTo>
                  <a:pt x="1582" y="97"/>
                </a:lnTo>
                <a:lnTo>
                  <a:pt x="1588" y="101"/>
                </a:lnTo>
                <a:lnTo>
                  <a:pt x="1592" y="104"/>
                </a:lnTo>
                <a:lnTo>
                  <a:pt x="1606" y="119"/>
                </a:lnTo>
                <a:lnTo>
                  <a:pt x="1611" y="138"/>
                </a:lnTo>
                <a:lnTo>
                  <a:pt x="1610" y="161"/>
                </a:lnTo>
                <a:lnTo>
                  <a:pt x="1610" y="183"/>
                </a:lnTo>
                <a:lnTo>
                  <a:pt x="1611" y="184"/>
                </a:lnTo>
                <a:lnTo>
                  <a:pt x="1612" y="187"/>
                </a:lnTo>
                <a:lnTo>
                  <a:pt x="1614" y="187"/>
                </a:lnTo>
                <a:lnTo>
                  <a:pt x="1616" y="187"/>
                </a:lnTo>
                <a:lnTo>
                  <a:pt x="1620" y="191"/>
                </a:lnTo>
                <a:lnTo>
                  <a:pt x="1626" y="195"/>
                </a:lnTo>
                <a:lnTo>
                  <a:pt x="1630" y="199"/>
                </a:lnTo>
                <a:lnTo>
                  <a:pt x="1633" y="205"/>
                </a:lnTo>
                <a:lnTo>
                  <a:pt x="1637" y="207"/>
                </a:lnTo>
                <a:lnTo>
                  <a:pt x="1642" y="208"/>
                </a:lnTo>
                <a:lnTo>
                  <a:pt x="1646" y="210"/>
                </a:lnTo>
                <a:lnTo>
                  <a:pt x="1651" y="213"/>
                </a:lnTo>
                <a:lnTo>
                  <a:pt x="1654" y="215"/>
                </a:lnTo>
                <a:lnTo>
                  <a:pt x="1659" y="216"/>
                </a:lnTo>
                <a:lnTo>
                  <a:pt x="1663" y="218"/>
                </a:lnTo>
                <a:lnTo>
                  <a:pt x="1667" y="219"/>
                </a:lnTo>
                <a:lnTo>
                  <a:pt x="1673" y="223"/>
                </a:lnTo>
                <a:lnTo>
                  <a:pt x="1682" y="227"/>
                </a:lnTo>
                <a:lnTo>
                  <a:pt x="1690" y="231"/>
                </a:lnTo>
                <a:lnTo>
                  <a:pt x="1698" y="234"/>
                </a:lnTo>
                <a:lnTo>
                  <a:pt x="1705" y="239"/>
                </a:lnTo>
                <a:lnTo>
                  <a:pt x="1711" y="244"/>
                </a:lnTo>
                <a:lnTo>
                  <a:pt x="1713" y="252"/>
                </a:lnTo>
                <a:lnTo>
                  <a:pt x="1714" y="261"/>
                </a:lnTo>
                <a:lnTo>
                  <a:pt x="1714" y="260"/>
                </a:lnTo>
                <a:lnTo>
                  <a:pt x="1714" y="262"/>
                </a:lnTo>
                <a:lnTo>
                  <a:pt x="1714" y="264"/>
                </a:lnTo>
                <a:lnTo>
                  <a:pt x="1714" y="267"/>
                </a:lnTo>
                <a:lnTo>
                  <a:pt x="1715" y="267"/>
                </a:lnTo>
                <a:lnTo>
                  <a:pt x="1676" y="301"/>
                </a:lnTo>
                <a:lnTo>
                  <a:pt x="1677" y="294"/>
                </a:lnTo>
                <a:lnTo>
                  <a:pt x="1676" y="287"/>
                </a:lnTo>
                <a:lnTo>
                  <a:pt x="1672" y="280"/>
                </a:lnTo>
                <a:lnTo>
                  <a:pt x="1671" y="275"/>
                </a:lnTo>
                <a:lnTo>
                  <a:pt x="1672" y="271"/>
                </a:lnTo>
                <a:lnTo>
                  <a:pt x="1672" y="267"/>
                </a:lnTo>
                <a:lnTo>
                  <a:pt x="1671" y="263"/>
                </a:lnTo>
                <a:lnTo>
                  <a:pt x="1670" y="260"/>
                </a:lnTo>
                <a:lnTo>
                  <a:pt x="1667" y="260"/>
                </a:lnTo>
                <a:lnTo>
                  <a:pt x="1664" y="259"/>
                </a:lnTo>
                <a:lnTo>
                  <a:pt x="1662" y="259"/>
                </a:lnTo>
                <a:lnTo>
                  <a:pt x="1659" y="258"/>
                </a:lnTo>
                <a:lnTo>
                  <a:pt x="1660" y="264"/>
                </a:lnTo>
                <a:lnTo>
                  <a:pt x="1661" y="270"/>
                </a:lnTo>
                <a:lnTo>
                  <a:pt x="1662" y="277"/>
                </a:lnTo>
                <a:lnTo>
                  <a:pt x="1663" y="281"/>
                </a:lnTo>
                <a:lnTo>
                  <a:pt x="1665" y="287"/>
                </a:lnTo>
                <a:lnTo>
                  <a:pt x="1668" y="292"/>
                </a:lnTo>
                <a:lnTo>
                  <a:pt x="1672" y="296"/>
                </a:lnTo>
                <a:lnTo>
                  <a:pt x="1676" y="301"/>
                </a:lnTo>
                <a:lnTo>
                  <a:pt x="1715" y="267"/>
                </a:lnTo>
                <a:lnTo>
                  <a:pt x="1713" y="281"/>
                </a:lnTo>
                <a:lnTo>
                  <a:pt x="1712" y="297"/>
                </a:lnTo>
                <a:lnTo>
                  <a:pt x="1712" y="312"/>
                </a:lnTo>
                <a:lnTo>
                  <a:pt x="1714" y="322"/>
                </a:lnTo>
                <a:lnTo>
                  <a:pt x="1713" y="325"/>
                </a:lnTo>
                <a:lnTo>
                  <a:pt x="1711" y="327"/>
                </a:lnTo>
                <a:lnTo>
                  <a:pt x="1706" y="327"/>
                </a:lnTo>
                <a:lnTo>
                  <a:pt x="1704" y="328"/>
                </a:lnTo>
                <a:lnTo>
                  <a:pt x="1705" y="333"/>
                </a:lnTo>
                <a:lnTo>
                  <a:pt x="1706" y="339"/>
                </a:lnTo>
                <a:lnTo>
                  <a:pt x="1708" y="345"/>
                </a:lnTo>
                <a:lnTo>
                  <a:pt x="1712" y="349"/>
                </a:lnTo>
                <a:lnTo>
                  <a:pt x="1713" y="350"/>
                </a:lnTo>
                <a:lnTo>
                  <a:pt x="1714" y="350"/>
                </a:lnTo>
                <a:lnTo>
                  <a:pt x="1715" y="349"/>
                </a:lnTo>
                <a:lnTo>
                  <a:pt x="1715" y="351"/>
                </a:lnTo>
                <a:lnTo>
                  <a:pt x="1715" y="353"/>
                </a:lnTo>
                <a:lnTo>
                  <a:pt x="1715" y="353"/>
                </a:lnTo>
                <a:lnTo>
                  <a:pt x="1715" y="353"/>
                </a:lnTo>
                <a:lnTo>
                  <a:pt x="1714" y="353"/>
                </a:lnTo>
                <a:lnTo>
                  <a:pt x="1715" y="354"/>
                </a:lnTo>
                <a:lnTo>
                  <a:pt x="1715" y="355"/>
                </a:lnTo>
                <a:lnTo>
                  <a:pt x="1713" y="357"/>
                </a:lnTo>
                <a:lnTo>
                  <a:pt x="1712" y="359"/>
                </a:lnTo>
                <a:lnTo>
                  <a:pt x="1710" y="359"/>
                </a:lnTo>
                <a:lnTo>
                  <a:pt x="1707" y="357"/>
                </a:lnTo>
                <a:lnTo>
                  <a:pt x="1706" y="355"/>
                </a:lnTo>
                <a:lnTo>
                  <a:pt x="1704" y="355"/>
                </a:lnTo>
                <a:lnTo>
                  <a:pt x="1705" y="358"/>
                </a:lnTo>
                <a:lnTo>
                  <a:pt x="1707" y="363"/>
                </a:lnTo>
                <a:lnTo>
                  <a:pt x="1708" y="366"/>
                </a:lnTo>
                <a:lnTo>
                  <a:pt x="1707" y="371"/>
                </a:lnTo>
                <a:lnTo>
                  <a:pt x="1704" y="368"/>
                </a:lnTo>
                <a:lnTo>
                  <a:pt x="1702" y="365"/>
                </a:lnTo>
                <a:lnTo>
                  <a:pt x="1699" y="360"/>
                </a:lnTo>
                <a:lnTo>
                  <a:pt x="1697" y="357"/>
                </a:lnTo>
                <a:lnTo>
                  <a:pt x="1697" y="362"/>
                </a:lnTo>
                <a:lnTo>
                  <a:pt x="1697" y="367"/>
                </a:lnTo>
                <a:lnTo>
                  <a:pt x="1696" y="372"/>
                </a:lnTo>
                <a:lnTo>
                  <a:pt x="1695" y="375"/>
                </a:lnTo>
                <a:lnTo>
                  <a:pt x="1698" y="400"/>
                </a:lnTo>
                <a:lnTo>
                  <a:pt x="1697" y="404"/>
                </a:lnTo>
                <a:lnTo>
                  <a:pt x="1693" y="407"/>
                </a:lnTo>
                <a:lnTo>
                  <a:pt x="1687" y="408"/>
                </a:lnTo>
                <a:lnTo>
                  <a:pt x="1682" y="409"/>
                </a:lnTo>
                <a:lnTo>
                  <a:pt x="1681" y="420"/>
                </a:lnTo>
                <a:lnTo>
                  <a:pt x="1679" y="432"/>
                </a:lnTo>
                <a:lnTo>
                  <a:pt x="1676" y="442"/>
                </a:lnTo>
                <a:lnTo>
                  <a:pt x="1668" y="452"/>
                </a:lnTo>
                <a:lnTo>
                  <a:pt x="1664" y="457"/>
                </a:lnTo>
                <a:lnTo>
                  <a:pt x="1661" y="463"/>
                </a:lnTo>
                <a:lnTo>
                  <a:pt x="1659" y="469"/>
                </a:lnTo>
                <a:lnTo>
                  <a:pt x="1656" y="476"/>
                </a:lnTo>
                <a:lnTo>
                  <a:pt x="1653" y="482"/>
                </a:lnTo>
                <a:lnTo>
                  <a:pt x="1650" y="489"/>
                </a:lnTo>
                <a:lnTo>
                  <a:pt x="1646" y="496"/>
                </a:lnTo>
                <a:lnTo>
                  <a:pt x="1644" y="503"/>
                </a:lnTo>
                <a:lnTo>
                  <a:pt x="1643" y="503"/>
                </a:lnTo>
                <a:lnTo>
                  <a:pt x="1643" y="501"/>
                </a:lnTo>
                <a:lnTo>
                  <a:pt x="1642" y="504"/>
                </a:lnTo>
                <a:lnTo>
                  <a:pt x="1639" y="507"/>
                </a:lnTo>
                <a:lnTo>
                  <a:pt x="1636" y="511"/>
                </a:lnTo>
                <a:lnTo>
                  <a:pt x="1633" y="513"/>
                </a:lnTo>
                <a:lnTo>
                  <a:pt x="1633" y="515"/>
                </a:lnTo>
                <a:lnTo>
                  <a:pt x="1633" y="516"/>
                </a:lnTo>
                <a:lnTo>
                  <a:pt x="1633" y="518"/>
                </a:lnTo>
                <a:lnTo>
                  <a:pt x="1633" y="521"/>
                </a:lnTo>
                <a:lnTo>
                  <a:pt x="1633" y="523"/>
                </a:lnTo>
                <a:lnTo>
                  <a:pt x="1635" y="524"/>
                </a:lnTo>
                <a:lnTo>
                  <a:pt x="1637" y="525"/>
                </a:lnTo>
                <a:lnTo>
                  <a:pt x="1637" y="527"/>
                </a:lnTo>
                <a:lnTo>
                  <a:pt x="1641" y="533"/>
                </a:lnTo>
                <a:lnTo>
                  <a:pt x="1643" y="539"/>
                </a:lnTo>
                <a:lnTo>
                  <a:pt x="1644" y="546"/>
                </a:lnTo>
                <a:lnTo>
                  <a:pt x="1647" y="551"/>
                </a:lnTo>
                <a:lnTo>
                  <a:pt x="1647" y="552"/>
                </a:lnTo>
                <a:lnTo>
                  <a:pt x="1647" y="552"/>
                </a:lnTo>
                <a:lnTo>
                  <a:pt x="1646" y="552"/>
                </a:lnTo>
                <a:lnTo>
                  <a:pt x="1646" y="552"/>
                </a:lnTo>
                <a:lnTo>
                  <a:pt x="1647" y="562"/>
                </a:lnTo>
                <a:lnTo>
                  <a:pt x="1647" y="576"/>
                </a:lnTo>
                <a:lnTo>
                  <a:pt x="1647" y="590"/>
                </a:lnTo>
                <a:lnTo>
                  <a:pt x="1649" y="601"/>
                </a:lnTo>
                <a:lnTo>
                  <a:pt x="1651" y="600"/>
                </a:lnTo>
                <a:lnTo>
                  <a:pt x="1652" y="599"/>
                </a:lnTo>
                <a:lnTo>
                  <a:pt x="1653" y="599"/>
                </a:lnTo>
                <a:lnTo>
                  <a:pt x="1655" y="600"/>
                </a:lnTo>
                <a:lnTo>
                  <a:pt x="1656" y="603"/>
                </a:lnTo>
                <a:lnTo>
                  <a:pt x="1659" y="608"/>
                </a:lnTo>
                <a:lnTo>
                  <a:pt x="1660" y="611"/>
                </a:lnTo>
                <a:lnTo>
                  <a:pt x="1658" y="614"/>
                </a:lnTo>
                <a:lnTo>
                  <a:pt x="1659" y="614"/>
                </a:lnTo>
                <a:lnTo>
                  <a:pt x="1660" y="619"/>
                </a:lnTo>
                <a:lnTo>
                  <a:pt x="1662" y="622"/>
                </a:lnTo>
                <a:lnTo>
                  <a:pt x="1664" y="627"/>
                </a:lnTo>
                <a:lnTo>
                  <a:pt x="1663" y="631"/>
                </a:lnTo>
                <a:lnTo>
                  <a:pt x="1665" y="635"/>
                </a:lnTo>
                <a:lnTo>
                  <a:pt x="1668" y="638"/>
                </a:lnTo>
                <a:lnTo>
                  <a:pt x="1669" y="641"/>
                </a:lnTo>
                <a:lnTo>
                  <a:pt x="1670" y="645"/>
                </a:lnTo>
                <a:lnTo>
                  <a:pt x="1669" y="644"/>
                </a:lnTo>
                <a:lnTo>
                  <a:pt x="1667" y="652"/>
                </a:lnTo>
                <a:lnTo>
                  <a:pt x="1664" y="657"/>
                </a:lnTo>
                <a:lnTo>
                  <a:pt x="1660" y="659"/>
                </a:lnTo>
                <a:lnTo>
                  <a:pt x="1655" y="661"/>
                </a:lnTo>
                <a:lnTo>
                  <a:pt x="1651" y="664"/>
                </a:lnTo>
                <a:lnTo>
                  <a:pt x="1682" y="664"/>
                </a:lnTo>
                <a:lnTo>
                  <a:pt x="1684" y="661"/>
                </a:lnTo>
                <a:lnTo>
                  <a:pt x="1686" y="659"/>
                </a:lnTo>
                <a:lnTo>
                  <a:pt x="1689" y="658"/>
                </a:lnTo>
                <a:lnTo>
                  <a:pt x="1693" y="659"/>
                </a:lnTo>
                <a:lnTo>
                  <a:pt x="1693" y="657"/>
                </a:lnTo>
                <a:lnTo>
                  <a:pt x="1696" y="662"/>
                </a:lnTo>
                <a:lnTo>
                  <a:pt x="1699" y="661"/>
                </a:lnTo>
                <a:lnTo>
                  <a:pt x="1702" y="658"/>
                </a:lnTo>
                <a:lnTo>
                  <a:pt x="1705" y="658"/>
                </a:lnTo>
                <a:lnTo>
                  <a:pt x="1714" y="658"/>
                </a:lnTo>
                <a:lnTo>
                  <a:pt x="1721" y="659"/>
                </a:lnTo>
                <a:lnTo>
                  <a:pt x="1728" y="659"/>
                </a:lnTo>
                <a:lnTo>
                  <a:pt x="1734" y="661"/>
                </a:lnTo>
                <a:lnTo>
                  <a:pt x="1734" y="662"/>
                </a:lnTo>
                <a:lnTo>
                  <a:pt x="1734" y="663"/>
                </a:lnTo>
                <a:lnTo>
                  <a:pt x="1733" y="663"/>
                </a:lnTo>
                <a:lnTo>
                  <a:pt x="1732" y="664"/>
                </a:lnTo>
                <a:lnTo>
                  <a:pt x="1737" y="663"/>
                </a:lnTo>
                <a:lnTo>
                  <a:pt x="1741" y="661"/>
                </a:lnTo>
                <a:lnTo>
                  <a:pt x="1745" y="659"/>
                </a:lnTo>
                <a:lnTo>
                  <a:pt x="1746" y="662"/>
                </a:lnTo>
                <a:lnTo>
                  <a:pt x="1747" y="662"/>
                </a:lnTo>
                <a:lnTo>
                  <a:pt x="1748" y="661"/>
                </a:lnTo>
                <a:lnTo>
                  <a:pt x="1748" y="661"/>
                </a:lnTo>
                <a:lnTo>
                  <a:pt x="1748" y="658"/>
                </a:lnTo>
                <a:lnTo>
                  <a:pt x="1754" y="658"/>
                </a:lnTo>
                <a:lnTo>
                  <a:pt x="1752" y="663"/>
                </a:lnTo>
                <a:lnTo>
                  <a:pt x="1756" y="659"/>
                </a:lnTo>
                <a:lnTo>
                  <a:pt x="1757" y="659"/>
                </a:lnTo>
                <a:lnTo>
                  <a:pt x="1758" y="661"/>
                </a:lnTo>
                <a:lnTo>
                  <a:pt x="1758" y="662"/>
                </a:lnTo>
                <a:lnTo>
                  <a:pt x="1759" y="663"/>
                </a:lnTo>
                <a:lnTo>
                  <a:pt x="1761" y="663"/>
                </a:lnTo>
                <a:lnTo>
                  <a:pt x="1764" y="662"/>
                </a:lnTo>
                <a:lnTo>
                  <a:pt x="1765" y="661"/>
                </a:lnTo>
                <a:lnTo>
                  <a:pt x="1767" y="659"/>
                </a:lnTo>
                <a:lnTo>
                  <a:pt x="1768" y="659"/>
                </a:lnTo>
                <a:lnTo>
                  <a:pt x="1769" y="661"/>
                </a:lnTo>
                <a:lnTo>
                  <a:pt x="1770" y="661"/>
                </a:lnTo>
                <a:lnTo>
                  <a:pt x="1770" y="662"/>
                </a:lnTo>
                <a:lnTo>
                  <a:pt x="1773" y="661"/>
                </a:lnTo>
                <a:lnTo>
                  <a:pt x="1776" y="662"/>
                </a:lnTo>
                <a:lnTo>
                  <a:pt x="1778" y="663"/>
                </a:lnTo>
                <a:lnTo>
                  <a:pt x="1781" y="659"/>
                </a:lnTo>
                <a:lnTo>
                  <a:pt x="1786" y="665"/>
                </a:lnTo>
                <a:lnTo>
                  <a:pt x="1786" y="661"/>
                </a:lnTo>
                <a:lnTo>
                  <a:pt x="1789" y="661"/>
                </a:lnTo>
                <a:lnTo>
                  <a:pt x="1789" y="663"/>
                </a:lnTo>
                <a:lnTo>
                  <a:pt x="1789" y="663"/>
                </a:lnTo>
                <a:lnTo>
                  <a:pt x="1790" y="662"/>
                </a:lnTo>
                <a:lnTo>
                  <a:pt x="1790" y="661"/>
                </a:lnTo>
                <a:lnTo>
                  <a:pt x="1790" y="659"/>
                </a:lnTo>
                <a:lnTo>
                  <a:pt x="1791" y="659"/>
                </a:lnTo>
                <a:lnTo>
                  <a:pt x="1792" y="661"/>
                </a:lnTo>
                <a:lnTo>
                  <a:pt x="1793" y="662"/>
                </a:lnTo>
                <a:lnTo>
                  <a:pt x="1793" y="663"/>
                </a:lnTo>
                <a:lnTo>
                  <a:pt x="1794" y="663"/>
                </a:lnTo>
                <a:lnTo>
                  <a:pt x="1796" y="661"/>
                </a:lnTo>
                <a:lnTo>
                  <a:pt x="1798" y="661"/>
                </a:lnTo>
                <a:lnTo>
                  <a:pt x="1800" y="663"/>
                </a:lnTo>
                <a:lnTo>
                  <a:pt x="1802" y="663"/>
                </a:lnTo>
                <a:lnTo>
                  <a:pt x="1803" y="664"/>
                </a:lnTo>
                <a:lnTo>
                  <a:pt x="1805" y="664"/>
                </a:lnTo>
                <a:lnTo>
                  <a:pt x="1805" y="662"/>
                </a:lnTo>
                <a:lnTo>
                  <a:pt x="1809" y="662"/>
                </a:lnTo>
                <a:lnTo>
                  <a:pt x="1813" y="662"/>
                </a:lnTo>
                <a:lnTo>
                  <a:pt x="1818" y="662"/>
                </a:lnTo>
                <a:lnTo>
                  <a:pt x="1820" y="664"/>
                </a:lnTo>
                <a:lnTo>
                  <a:pt x="1824" y="661"/>
                </a:lnTo>
                <a:lnTo>
                  <a:pt x="1825" y="662"/>
                </a:lnTo>
                <a:lnTo>
                  <a:pt x="1825" y="662"/>
                </a:lnTo>
                <a:lnTo>
                  <a:pt x="1825" y="663"/>
                </a:lnTo>
                <a:lnTo>
                  <a:pt x="1824" y="664"/>
                </a:lnTo>
                <a:lnTo>
                  <a:pt x="1826" y="663"/>
                </a:lnTo>
                <a:lnTo>
                  <a:pt x="1828" y="662"/>
                </a:lnTo>
                <a:lnTo>
                  <a:pt x="1830" y="662"/>
                </a:lnTo>
                <a:lnTo>
                  <a:pt x="1833" y="662"/>
                </a:lnTo>
                <a:lnTo>
                  <a:pt x="1833" y="664"/>
                </a:lnTo>
                <a:lnTo>
                  <a:pt x="1838" y="664"/>
                </a:lnTo>
                <a:lnTo>
                  <a:pt x="1836" y="663"/>
                </a:lnTo>
                <a:lnTo>
                  <a:pt x="1838" y="662"/>
                </a:lnTo>
                <a:lnTo>
                  <a:pt x="1842" y="662"/>
                </a:lnTo>
                <a:lnTo>
                  <a:pt x="1844" y="662"/>
                </a:lnTo>
                <a:lnTo>
                  <a:pt x="1846" y="662"/>
                </a:lnTo>
                <a:lnTo>
                  <a:pt x="1846" y="664"/>
                </a:lnTo>
                <a:lnTo>
                  <a:pt x="1845" y="665"/>
                </a:lnTo>
                <a:lnTo>
                  <a:pt x="1843" y="665"/>
                </a:lnTo>
                <a:lnTo>
                  <a:pt x="1842" y="665"/>
                </a:lnTo>
                <a:lnTo>
                  <a:pt x="1847" y="665"/>
                </a:lnTo>
                <a:lnTo>
                  <a:pt x="1852" y="664"/>
                </a:lnTo>
                <a:lnTo>
                  <a:pt x="1855" y="663"/>
                </a:lnTo>
                <a:lnTo>
                  <a:pt x="1856" y="664"/>
                </a:lnTo>
                <a:lnTo>
                  <a:pt x="1855" y="664"/>
                </a:lnTo>
                <a:lnTo>
                  <a:pt x="1859" y="662"/>
                </a:lnTo>
                <a:lnTo>
                  <a:pt x="1861" y="663"/>
                </a:lnTo>
                <a:lnTo>
                  <a:pt x="1863" y="664"/>
                </a:lnTo>
                <a:lnTo>
                  <a:pt x="1866" y="665"/>
                </a:lnTo>
                <a:lnTo>
                  <a:pt x="1866" y="663"/>
                </a:lnTo>
                <a:lnTo>
                  <a:pt x="1869" y="663"/>
                </a:lnTo>
                <a:lnTo>
                  <a:pt x="1870" y="663"/>
                </a:lnTo>
                <a:lnTo>
                  <a:pt x="1871" y="663"/>
                </a:lnTo>
                <a:lnTo>
                  <a:pt x="1871" y="664"/>
                </a:lnTo>
                <a:lnTo>
                  <a:pt x="1889" y="665"/>
                </a:lnTo>
                <a:lnTo>
                  <a:pt x="1889" y="664"/>
                </a:lnTo>
                <a:lnTo>
                  <a:pt x="1891" y="664"/>
                </a:lnTo>
                <a:lnTo>
                  <a:pt x="1894" y="663"/>
                </a:lnTo>
                <a:lnTo>
                  <a:pt x="1896" y="662"/>
                </a:lnTo>
                <a:lnTo>
                  <a:pt x="1898" y="662"/>
                </a:lnTo>
                <a:lnTo>
                  <a:pt x="1899" y="664"/>
                </a:lnTo>
                <a:lnTo>
                  <a:pt x="1897" y="665"/>
                </a:lnTo>
                <a:lnTo>
                  <a:pt x="1895" y="665"/>
                </a:lnTo>
                <a:lnTo>
                  <a:pt x="1895" y="665"/>
                </a:lnTo>
                <a:lnTo>
                  <a:pt x="1899" y="666"/>
                </a:lnTo>
                <a:lnTo>
                  <a:pt x="1899" y="664"/>
                </a:lnTo>
                <a:lnTo>
                  <a:pt x="1908" y="665"/>
                </a:lnTo>
                <a:lnTo>
                  <a:pt x="1906" y="665"/>
                </a:lnTo>
                <a:lnTo>
                  <a:pt x="1905" y="665"/>
                </a:lnTo>
                <a:lnTo>
                  <a:pt x="1904" y="665"/>
                </a:lnTo>
                <a:lnTo>
                  <a:pt x="1904" y="664"/>
                </a:lnTo>
                <a:lnTo>
                  <a:pt x="1904" y="662"/>
                </a:lnTo>
                <a:lnTo>
                  <a:pt x="1920" y="662"/>
                </a:lnTo>
                <a:lnTo>
                  <a:pt x="1921" y="665"/>
                </a:lnTo>
                <a:lnTo>
                  <a:pt x="1924" y="664"/>
                </a:lnTo>
                <a:lnTo>
                  <a:pt x="1927" y="663"/>
                </a:lnTo>
                <a:lnTo>
                  <a:pt x="1930" y="662"/>
                </a:lnTo>
                <a:lnTo>
                  <a:pt x="1933" y="662"/>
                </a:lnTo>
                <a:lnTo>
                  <a:pt x="1939" y="663"/>
                </a:lnTo>
                <a:lnTo>
                  <a:pt x="1945" y="662"/>
                </a:lnTo>
                <a:lnTo>
                  <a:pt x="1951" y="662"/>
                </a:lnTo>
                <a:lnTo>
                  <a:pt x="1956" y="662"/>
                </a:lnTo>
                <a:lnTo>
                  <a:pt x="1959" y="664"/>
                </a:lnTo>
                <a:lnTo>
                  <a:pt x="1964" y="665"/>
                </a:lnTo>
                <a:lnTo>
                  <a:pt x="1968" y="664"/>
                </a:lnTo>
                <a:lnTo>
                  <a:pt x="1971" y="664"/>
                </a:lnTo>
                <a:lnTo>
                  <a:pt x="1973" y="663"/>
                </a:lnTo>
                <a:lnTo>
                  <a:pt x="1983" y="664"/>
                </a:lnTo>
                <a:lnTo>
                  <a:pt x="1983" y="666"/>
                </a:lnTo>
                <a:lnTo>
                  <a:pt x="1985" y="664"/>
                </a:lnTo>
                <a:lnTo>
                  <a:pt x="1987" y="663"/>
                </a:lnTo>
                <a:lnTo>
                  <a:pt x="1990" y="663"/>
                </a:lnTo>
                <a:lnTo>
                  <a:pt x="1993" y="664"/>
                </a:lnTo>
                <a:lnTo>
                  <a:pt x="1994" y="665"/>
                </a:lnTo>
                <a:lnTo>
                  <a:pt x="1993" y="664"/>
                </a:lnTo>
                <a:lnTo>
                  <a:pt x="1993" y="663"/>
                </a:lnTo>
                <a:lnTo>
                  <a:pt x="1993" y="662"/>
                </a:lnTo>
                <a:lnTo>
                  <a:pt x="1995" y="661"/>
                </a:lnTo>
                <a:lnTo>
                  <a:pt x="2003" y="664"/>
                </a:lnTo>
                <a:lnTo>
                  <a:pt x="2011" y="665"/>
                </a:lnTo>
                <a:lnTo>
                  <a:pt x="2020" y="665"/>
                </a:lnTo>
                <a:lnTo>
                  <a:pt x="2027" y="665"/>
                </a:lnTo>
                <a:lnTo>
                  <a:pt x="2027" y="662"/>
                </a:lnTo>
                <a:lnTo>
                  <a:pt x="2029" y="656"/>
                </a:lnTo>
                <a:lnTo>
                  <a:pt x="2035" y="655"/>
                </a:lnTo>
                <a:lnTo>
                  <a:pt x="2040" y="655"/>
                </a:lnTo>
                <a:lnTo>
                  <a:pt x="2046" y="654"/>
                </a:lnTo>
                <a:lnTo>
                  <a:pt x="2049" y="648"/>
                </a:lnTo>
                <a:lnTo>
                  <a:pt x="2054" y="643"/>
                </a:lnTo>
                <a:lnTo>
                  <a:pt x="2056" y="636"/>
                </a:lnTo>
                <a:lnTo>
                  <a:pt x="2054" y="629"/>
                </a:lnTo>
                <a:lnTo>
                  <a:pt x="2053" y="623"/>
                </a:lnTo>
                <a:lnTo>
                  <a:pt x="2048" y="617"/>
                </a:lnTo>
                <a:lnTo>
                  <a:pt x="2046" y="611"/>
                </a:lnTo>
                <a:lnTo>
                  <a:pt x="2050" y="605"/>
                </a:lnTo>
                <a:lnTo>
                  <a:pt x="2047" y="588"/>
                </a:lnTo>
                <a:lnTo>
                  <a:pt x="2043" y="571"/>
                </a:lnTo>
                <a:lnTo>
                  <a:pt x="2037" y="556"/>
                </a:lnTo>
                <a:lnTo>
                  <a:pt x="2034" y="540"/>
                </a:lnTo>
                <a:lnTo>
                  <a:pt x="2029" y="533"/>
                </a:lnTo>
                <a:lnTo>
                  <a:pt x="2030" y="524"/>
                </a:lnTo>
                <a:lnTo>
                  <a:pt x="2029" y="516"/>
                </a:lnTo>
                <a:lnTo>
                  <a:pt x="2023" y="511"/>
                </a:lnTo>
                <a:lnTo>
                  <a:pt x="2026" y="490"/>
                </a:lnTo>
                <a:lnTo>
                  <a:pt x="2028" y="472"/>
                </a:lnTo>
                <a:lnTo>
                  <a:pt x="2031" y="455"/>
                </a:lnTo>
                <a:lnTo>
                  <a:pt x="2032" y="434"/>
                </a:lnTo>
                <a:lnTo>
                  <a:pt x="2032" y="426"/>
                </a:lnTo>
                <a:lnTo>
                  <a:pt x="2032" y="418"/>
                </a:lnTo>
                <a:lnTo>
                  <a:pt x="2032" y="411"/>
                </a:lnTo>
                <a:lnTo>
                  <a:pt x="2035" y="403"/>
                </a:lnTo>
                <a:lnTo>
                  <a:pt x="2032" y="383"/>
                </a:lnTo>
                <a:lnTo>
                  <a:pt x="2032" y="364"/>
                </a:lnTo>
                <a:lnTo>
                  <a:pt x="2035" y="345"/>
                </a:lnTo>
                <a:lnTo>
                  <a:pt x="2034" y="323"/>
                </a:lnTo>
                <a:lnTo>
                  <a:pt x="2026" y="325"/>
                </a:lnTo>
                <a:lnTo>
                  <a:pt x="2021" y="327"/>
                </a:lnTo>
                <a:lnTo>
                  <a:pt x="2017" y="328"/>
                </a:lnTo>
                <a:lnTo>
                  <a:pt x="2011" y="329"/>
                </a:lnTo>
                <a:lnTo>
                  <a:pt x="2006" y="329"/>
                </a:lnTo>
                <a:lnTo>
                  <a:pt x="2002" y="330"/>
                </a:lnTo>
                <a:lnTo>
                  <a:pt x="1996" y="330"/>
                </a:lnTo>
                <a:lnTo>
                  <a:pt x="1992" y="329"/>
                </a:lnTo>
                <a:lnTo>
                  <a:pt x="1987" y="328"/>
                </a:lnTo>
                <a:lnTo>
                  <a:pt x="1980" y="322"/>
                </a:lnTo>
                <a:lnTo>
                  <a:pt x="1973" y="316"/>
                </a:lnTo>
                <a:lnTo>
                  <a:pt x="1966" y="312"/>
                </a:lnTo>
                <a:lnTo>
                  <a:pt x="1959" y="306"/>
                </a:lnTo>
                <a:lnTo>
                  <a:pt x="1951" y="302"/>
                </a:lnTo>
                <a:lnTo>
                  <a:pt x="1943" y="297"/>
                </a:lnTo>
                <a:lnTo>
                  <a:pt x="1935" y="294"/>
                </a:lnTo>
                <a:lnTo>
                  <a:pt x="1926" y="289"/>
                </a:lnTo>
                <a:lnTo>
                  <a:pt x="1926" y="279"/>
                </a:lnTo>
                <a:lnTo>
                  <a:pt x="1925" y="284"/>
                </a:lnTo>
                <a:lnTo>
                  <a:pt x="1925" y="292"/>
                </a:lnTo>
                <a:lnTo>
                  <a:pt x="1925" y="299"/>
                </a:lnTo>
                <a:lnTo>
                  <a:pt x="1925" y="306"/>
                </a:lnTo>
                <a:lnTo>
                  <a:pt x="1925" y="306"/>
                </a:lnTo>
                <a:lnTo>
                  <a:pt x="1927" y="314"/>
                </a:lnTo>
                <a:lnTo>
                  <a:pt x="1930" y="324"/>
                </a:lnTo>
                <a:lnTo>
                  <a:pt x="1931" y="334"/>
                </a:lnTo>
                <a:lnTo>
                  <a:pt x="1932" y="345"/>
                </a:lnTo>
                <a:lnTo>
                  <a:pt x="1929" y="347"/>
                </a:lnTo>
                <a:lnTo>
                  <a:pt x="1925" y="348"/>
                </a:lnTo>
                <a:lnTo>
                  <a:pt x="1922" y="347"/>
                </a:lnTo>
                <a:lnTo>
                  <a:pt x="1918" y="345"/>
                </a:lnTo>
                <a:lnTo>
                  <a:pt x="1920" y="342"/>
                </a:lnTo>
                <a:lnTo>
                  <a:pt x="1921" y="340"/>
                </a:lnTo>
                <a:lnTo>
                  <a:pt x="1922" y="339"/>
                </a:lnTo>
                <a:lnTo>
                  <a:pt x="1924" y="339"/>
                </a:lnTo>
                <a:lnTo>
                  <a:pt x="1925" y="329"/>
                </a:lnTo>
                <a:lnTo>
                  <a:pt x="1922" y="318"/>
                </a:lnTo>
                <a:lnTo>
                  <a:pt x="1917" y="307"/>
                </a:lnTo>
                <a:lnTo>
                  <a:pt x="1917" y="296"/>
                </a:lnTo>
                <a:lnTo>
                  <a:pt x="1918" y="292"/>
                </a:lnTo>
                <a:lnTo>
                  <a:pt x="1918" y="287"/>
                </a:lnTo>
                <a:lnTo>
                  <a:pt x="1917" y="284"/>
                </a:lnTo>
                <a:lnTo>
                  <a:pt x="1917" y="278"/>
                </a:lnTo>
                <a:lnTo>
                  <a:pt x="1908" y="275"/>
                </a:lnTo>
                <a:lnTo>
                  <a:pt x="1905" y="268"/>
                </a:lnTo>
                <a:lnTo>
                  <a:pt x="1904" y="259"/>
                </a:lnTo>
                <a:lnTo>
                  <a:pt x="1903" y="251"/>
                </a:lnTo>
                <a:lnTo>
                  <a:pt x="1895" y="244"/>
                </a:lnTo>
                <a:lnTo>
                  <a:pt x="1887" y="237"/>
                </a:lnTo>
                <a:lnTo>
                  <a:pt x="1879" y="231"/>
                </a:lnTo>
                <a:lnTo>
                  <a:pt x="1871" y="224"/>
                </a:lnTo>
                <a:lnTo>
                  <a:pt x="1863" y="218"/>
                </a:lnTo>
                <a:lnTo>
                  <a:pt x="1856" y="211"/>
                </a:lnTo>
                <a:lnTo>
                  <a:pt x="1848" y="205"/>
                </a:lnTo>
                <a:lnTo>
                  <a:pt x="1842" y="197"/>
                </a:lnTo>
                <a:lnTo>
                  <a:pt x="1830" y="189"/>
                </a:lnTo>
                <a:lnTo>
                  <a:pt x="1820" y="182"/>
                </a:lnTo>
                <a:lnTo>
                  <a:pt x="1809" y="174"/>
                </a:lnTo>
                <a:lnTo>
                  <a:pt x="1796" y="167"/>
                </a:lnTo>
                <a:lnTo>
                  <a:pt x="1785" y="161"/>
                </a:lnTo>
                <a:lnTo>
                  <a:pt x="1773" y="154"/>
                </a:lnTo>
                <a:lnTo>
                  <a:pt x="1760" y="147"/>
                </a:lnTo>
                <a:lnTo>
                  <a:pt x="1748" y="140"/>
                </a:lnTo>
                <a:lnTo>
                  <a:pt x="1735" y="135"/>
                </a:lnTo>
                <a:lnTo>
                  <a:pt x="1723" y="128"/>
                </a:lnTo>
                <a:lnTo>
                  <a:pt x="1711" y="122"/>
                </a:lnTo>
                <a:lnTo>
                  <a:pt x="1697" y="116"/>
                </a:lnTo>
                <a:lnTo>
                  <a:pt x="1685" y="110"/>
                </a:lnTo>
                <a:lnTo>
                  <a:pt x="1672" y="104"/>
                </a:lnTo>
                <a:lnTo>
                  <a:pt x="1660" y="99"/>
                </a:lnTo>
                <a:lnTo>
                  <a:pt x="1647" y="93"/>
                </a:lnTo>
                <a:lnTo>
                  <a:pt x="1625" y="85"/>
                </a:lnTo>
                <a:lnTo>
                  <a:pt x="1603" y="76"/>
                </a:lnTo>
                <a:lnTo>
                  <a:pt x="1581" y="67"/>
                </a:lnTo>
                <a:lnTo>
                  <a:pt x="1559" y="58"/>
                </a:lnTo>
                <a:lnTo>
                  <a:pt x="1538" y="50"/>
                </a:lnTo>
                <a:lnTo>
                  <a:pt x="1515" y="43"/>
                </a:lnTo>
                <a:lnTo>
                  <a:pt x="1492" y="38"/>
                </a:lnTo>
                <a:lnTo>
                  <a:pt x="1468" y="34"/>
                </a:lnTo>
                <a:lnTo>
                  <a:pt x="1457" y="31"/>
                </a:lnTo>
                <a:lnTo>
                  <a:pt x="1444" y="29"/>
                </a:lnTo>
                <a:lnTo>
                  <a:pt x="1433" y="25"/>
                </a:lnTo>
                <a:lnTo>
                  <a:pt x="1422" y="23"/>
                </a:lnTo>
                <a:lnTo>
                  <a:pt x="1409" y="22"/>
                </a:lnTo>
                <a:lnTo>
                  <a:pt x="1398" y="20"/>
                </a:lnTo>
                <a:lnTo>
                  <a:pt x="1385" y="18"/>
                </a:lnTo>
                <a:lnTo>
                  <a:pt x="1374" y="17"/>
                </a:lnTo>
                <a:lnTo>
                  <a:pt x="1362" y="16"/>
                </a:lnTo>
                <a:lnTo>
                  <a:pt x="1350" y="15"/>
                </a:lnTo>
                <a:lnTo>
                  <a:pt x="1338" y="14"/>
                </a:lnTo>
                <a:lnTo>
                  <a:pt x="1327" y="13"/>
                </a:lnTo>
                <a:lnTo>
                  <a:pt x="1314" y="12"/>
                </a:lnTo>
                <a:lnTo>
                  <a:pt x="1302" y="11"/>
                </a:lnTo>
                <a:lnTo>
                  <a:pt x="1289" y="9"/>
                </a:lnTo>
                <a:lnTo>
                  <a:pt x="1277" y="8"/>
                </a:lnTo>
                <a:lnTo>
                  <a:pt x="1257" y="7"/>
                </a:lnTo>
                <a:lnTo>
                  <a:pt x="1235" y="7"/>
                </a:lnTo>
                <a:lnTo>
                  <a:pt x="1214" y="8"/>
                </a:lnTo>
                <a:lnTo>
                  <a:pt x="1192" y="9"/>
                </a:lnTo>
                <a:lnTo>
                  <a:pt x="1172" y="12"/>
                </a:lnTo>
                <a:lnTo>
                  <a:pt x="1151" y="15"/>
                </a:lnTo>
                <a:lnTo>
                  <a:pt x="1130" y="18"/>
                </a:lnTo>
                <a:lnTo>
                  <a:pt x="1110" y="22"/>
                </a:lnTo>
                <a:lnTo>
                  <a:pt x="1091" y="26"/>
                </a:lnTo>
                <a:lnTo>
                  <a:pt x="1072" y="31"/>
                </a:lnTo>
                <a:lnTo>
                  <a:pt x="1053" y="35"/>
                </a:lnTo>
                <a:lnTo>
                  <a:pt x="1034" y="41"/>
                </a:lnTo>
                <a:lnTo>
                  <a:pt x="1016" y="47"/>
                </a:lnTo>
                <a:lnTo>
                  <a:pt x="998" y="53"/>
                </a:lnTo>
                <a:lnTo>
                  <a:pt x="980" y="60"/>
                </a:lnTo>
                <a:lnTo>
                  <a:pt x="963" y="67"/>
                </a:lnTo>
                <a:lnTo>
                  <a:pt x="945" y="75"/>
                </a:lnTo>
                <a:lnTo>
                  <a:pt x="928" y="83"/>
                </a:lnTo>
                <a:lnTo>
                  <a:pt x="911" y="91"/>
                </a:lnTo>
                <a:lnTo>
                  <a:pt x="895" y="99"/>
                </a:lnTo>
                <a:lnTo>
                  <a:pt x="878" y="108"/>
                </a:lnTo>
                <a:lnTo>
                  <a:pt x="863" y="117"/>
                </a:lnTo>
                <a:lnTo>
                  <a:pt x="847" y="126"/>
                </a:lnTo>
                <a:lnTo>
                  <a:pt x="831" y="136"/>
                </a:lnTo>
                <a:lnTo>
                  <a:pt x="812" y="149"/>
                </a:lnTo>
                <a:lnTo>
                  <a:pt x="794" y="164"/>
                </a:lnTo>
                <a:lnTo>
                  <a:pt x="777" y="179"/>
                </a:lnTo>
                <a:lnTo>
                  <a:pt x="759" y="195"/>
                </a:lnTo>
                <a:lnTo>
                  <a:pt x="742" y="211"/>
                </a:lnTo>
                <a:lnTo>
                  <a:pt x="724" y="227"/>
                </a:lnTo>
                <a:lnTo>
                  <a:pt x="706" y="243"/>
                </a:lnTo>
                <a:lnTo>
                  <a:pt x="688" y="258"/>
                </a:lnTo>
                <a:lnTo>
                  <a:pt x="683" y="248"/>
                </a:lnTo>
                <a:lnTo>
                  <a:pt x="698" y="235"/>
                </a:lnTo>
                <a:lnTo>
                  <a:pt x="712" y="222"/>
                </a:lnTo>
                <a:lnTo>
                  <a:pt x="728" y="209"/>
                </a:lnTo>
                <a:lnTo>
                  <a:pt x="743" y="196"/>
                </a:lnTo>
                <a:lnTo>
                  <a:pt x="759" y="182"/>
                </a:lnTo>
                <a:lnTo>
                  <a:pt x="773" y="170"/>
                </a:lnTo>
                <a:lnTo>
                  <a:pt x="789" y="156"/>
                </a:lnTo>
                <a:lnTo>
                  <a:pt x="804" y="144"/>
                </a:lnTo>
                <a:lnTo>
                  <a:pt x="807" y="143"/>
                </a:lnTo>
                <a:lnTo>
                  <a:pt x="823" y="131"/>
                </a:lnTo>
                <a:lnTo>
                  <a:pt x="838" y="121"/>
                </a:lnTo>
                <a:lnTo>
                  <a:pt x="855" y="111"/>
                </a:lnTo>
                <a:lnTo>
                  <a:pt x="871" y="102"/>
                </a:lnTo>
                <a:lnTo>
                  <a:pt x="887" y="93"/>
                </a:lnTo>
                <a:lnTo>
                  <a:pt x="904" y="85"/>
                </a:lnTo>
                <a:lnTo>
                  <a:pt x="922" y="77"/>
                </a:lnTo>
                <a:lnTo>
                  <a:pt x="941" y="69"/>
                </a:lnTo>
                <a:lnTo>
                  <a:pt x="956" y="60"/>
                </a:lnTo>
                <a:lnTo>
                  <a:pt x="973" y="52"/>
                </a:lnTo>
                <a:lnTo>
                  <a:pt x="990" y="46"/>
                </a:lnTo>
                <a:lnTo>
                  <a:pt x="1008" y="40"/>
                </a:lnTo>
                <a:lnTo>
                  <a:pt x="1026" y="35"/>
                </a:lnTo>
                <a:lnTo>
                  <a:pt x="1044" y="30"/>
                </a:lnTo>
                <a:lnTo>
                  <a:pt x="1061" y="25"/>
                </a:lnTo>
                <a:lnTo>
                  <a:pt x="1079" y="20"/>
                </a:lnTo>
                <a:lnTo>
                  <a:pt x="1083" y="20"/>
                </a:lnTo>
                <a:lnTo>
                  <a:pt x="1085" y="20"/>
                </a:lnTo>
                <a:lnTo>
                  <a:pt x="1088" y="18"/>
                </a:lnTo>
                <a:lnTo>
                  <a:pt x="1091" y="17"/>
                </a:lnTo>
                <a:lnTo>
                  <a:pt x="1096" y="16"/>
                </a:lnTo>
                <a:lnTo>
                  <a:pt x="1103" y="15"/>
                </a:lnTo>
                <a:lnTo>
                  <a:pt x="1109" y="14"/>
                </a:lnTo>
                <a:lnTo>
                  <a:pt x="1116" y="13"/>
                </a:lnTo>
                <a:lnTo>
                  <a:pt x="1122" y="13"/>
                </a:lnTo>
                <a:lnTo>
                  <a:pt x="1128" y="12"/>
                </a:lnTo>
                <a:lnTo>
                  <a:pt x="1135" y="11"/>
                </a:lnTo>
                <a:lnTo>
                  <a:pt x="1140" y="9"/>
                </a:lnTo>
                <a:lnTo>
                  <a:pt x="1140" y="9"/>
                </a:lnTo>
                <a:lnTo>
                  <a:pt x="1154" y="7"/>
                </a:lnTo>
                <a:lnTo>
                  <a:pt x="1168" y="6"/>
                </a:lnTo>
                <a:lnTo>
                  <a:pt x="1181" y="4"/>
                </a:lnTo>
                <a:lnTo>
                  <a:pt x="1196" y="3"/>
                </a:lnTo>
                <a:lnTo>
                  <a:pt x="1209" y="2"/>
                </a:lnTo>
                <a:lnTo>
                  <a:pt x="1223" y="2"/>
                </a:lnTo>
                <a:lnTo>
                  <a:pt x="1236" y="0"/>
                </a:lnTo>
                <a:lnTo>
                  <a:pt x="1251" y="0"/>
                </a:lnTo>
                <a:lnTo>
                  <a:pt x="1265" y="0"/>
                </a:lnTo>
                <a:lnTo>
                  <a:pt x="1279" y="0"/>
                </a:lnTo>
                <a:lnTo>
                  <a:pt x="1293" y="0"/>
                </a:lnTo>
                <a:lnTo>
                  <a:pt x="1306" y="2"/>
                </a:lnTo>
                <a:lnTo>
                  <a:pt x="1321" y="3"/>
                </a:lnTo>
                <a:lnTo>
                  <a:pt x="1335" y="4"/>
                </a:lnTo>
                <a:lnTo>
                  <a:pt x="1349" y="5"/>
                </a:lnTo>
                <a:lnTo>
                  <a:pt x="1363" y="7"/>
                </a:lnTo>
                <a:lnTo>
                  <a:pt x="1380" y="11"/>
                </a:lnTo>
                <a:lnTo>
                  <a:pt x="1381" y="8"/>
                </a:lnTo>
                <a:lnTo>
                  <a:pt x="1381" y="8"/>
                </a:lnTo>
                <a:lnTo>
                  <a:pt x="1380" y="8"/>
                </a:lnTo>
                <a:lnTo>
                  <a:pt x="1379" y="8"/>
                </a:lnTo>
                <a:lnTo>
                  <a:pt x="1378" y="8"/>
                </a:lnTo>
                <a:lnTo>
                  <a:pt x="1381" y="7"/>
                </a:lnTo>
                <a:lnTo>
                  <a:pt x="1383" y="8"/>
                </a:lnTo>
                <a:lnTo>
                  <a:pt x="1385" y="11"/>
                </a:lnTo>
                <a:lnTo>
                  <a:pt x="1390" y="9"/>
                </a:lnTo>
                <a:lnTo>
                  <a:pt x="1393" y="7"/>
                </a:lnTo>
                <a:lnTo>
                  <a:pt x="1393" y="7"/>
                </a:lnTo>
                <a:lnTo>
                  <a:pt x="1394" y="7"/>
                </a:lnTo>
                <a:lnTo>
                  <a:pt x="1394" y="8"/>
                </a:lnTo>
                <a:lnTo>
                  <a:pt x="1394" y="8"/>
                </a:lnTo>
                <a:lnTo>
                  <a:pt x="1394" y="9"/>
                </a:lnTo>
                <a:lnTo>
                  <a:pt x="1394" y="9"/>
                </a:lnTo>
                <a:lnTo>
                  <a:pt x="1393" y="8"/>
                </a:lnTo>
                <a:lnTo>
                  <a:pt x="1392" y="8"/>
                </a:lnTo>
                <a:lnTo>
                  <a:pt x="1391" y="8"/>
                </a:lnTo>
                <a:lnTo>
                  <a:pt x="1390" y="9"/>
                </a:lnTo>
                <a:lnTo>
                  <a:pt x="1407" y="13"/>
                </a:lnTo>
                <a:lnTo>
                  <a:pt x="1426" y="16"/>
                </a:lnTo>
                <a:lnTo>
                  <a:pt x="1444" y="21"/>
                </a:lnTo>
                <a:lnTo>
                  <a:pt x="1463" y="24"/>
                </a:lnTo>
                <a:lnTo>
                  <a:pt x="1483" y="29"/>
                </a:lnTo>
                <a:lnTo>
                  <a:pt x="1501" y="33"/>
                </a:lnTo>
                <a:lnTo>
                  <a:pt x="1520" y="38"/>
                </a:lnTo>
                <a:lnTo>
                  <a:pt x="1537" y="44"/>
                </a:lnTo>
                <a:lnTo>
                  <a:pt x="1553" y="51"/>
                </a:lnTo>
                <a:lnTo>
                  <a:pt x="1568" y="57"/>
                </a:lnTo>
                <a:lnTo>
                  <a:pt x="1584" y="62"/>
                </a:lnTo>
                <a:lnTo>
                  <a:pt x="1600" y="68"/>
                </a:lnTo>
                <a:lnTo>
                  <a:pt x="1616" y="74"/>
                </a:lnTo>
                <a:lnTo>
                  <a:pt x="1632" y="79"/>
                </a:lnTo>
                <a:lnTo>
                  <a:pt x="1647" y="85"/>
                </a:lnTo>
                <a:lnTo>
                  <a:pt x="1662" y="91"/>
                </a:lnTo>
                <a:lnTo>
                  <a:pt x="1663" y="90"/>
                </a:lnTo>
                <a:lnTo>
                  <a:pt x="1669" y="94"/>
                </a:lnTo>
                <a:lnTo>
                  <a:pt x="1676" y="97"/>
                </a:lnTo>
                <a:lnTo>
                  <a:pt x="1682" y="101"/>
                </a:lnTo>
                <a:lnTo>
                  <a:pt x="1689" y="104"/>
                </a:lnTo>
                <a:lnTo>
                  <a:pt x="1698" y="108"/>
                </a:lnTo>
                <a:lnTo>
                  <a:pt x="1706" y="111"/>
                </a:lnTo>
                <a:lnTo>
                  <a:pt x="1715" y="116"/>
                </a:lnTo>
                <a:lnTo>
                  <a:pt x="1723" y="119"/>
                </a:lnTo>
                <a:lnTo>
                  <a:pt x="1732" y="123"/>
                </a:lnTo>
                <a:lnTo>
                  <a:pt x="1740" y="127"/>
                </a:lnTo>
                <a:lnTo>
                  <a:pt x="1749" y="130"/>
                </a:lnTo>
                <a:lnTo>
                  <a:pt x="1757" y="134"/>
                </a:lnTo>
                <a:lnTo>
                  <a:pt x="1768" y="141"/>
                </a:lnTo>
                <a:lnTo>
                  <a:pt x="1781" y="148"/>
                </a:lnTo>
                <a:lnTo>
                  <a:pt x="1794" y="156"/>
                </a:lnTo>
                <a:lnTo>
                  <a:pt x="1807" y="164"/>
                </a:lnTo>
                <a:lnTo>
                  <a:pt x="1819" y="172"/>
                </a:lnTo>
                <a:lnTo>
                  <a:pt x="1831" y="179"/>
                </a:lnTo>
                <a:lnTo>
                  <a:pt x="1844" y="188"/>
                </a:lnTo>
                <a:lnTo>
                  <a:pt x="1854" y="196"/>
                </a:lnTo>
                <a:lnTo>
                  <a:pt x="1859" y="199"/>
                </a:lnTo>
                <a:lnTo>
                  <a:pt x="1864" y="206"/>
                </a:lnTo>
                <a:lnTo>
                  <a:pt x="1873" y="214"/>
                </a:lnTo>
                <a:lnTo>
                  <a:pt x="1882" y="222"/>
                </a:lnTo>
                <a:lnTo>
                  <a:pt x="1891" y="231"/>
                </a:lnTo>
                <a:lnTo>
                  <a:pt x="1900" y="239"/>
                </a:lnTo>
                <a:lnTo>
                  <a:pt x="1907" y="244"/>
                </a:lnTo>
                <a:lnTo>
                  <a:pt x="1912" y="248"/>
                </a:lnTo>
                <a:lnTo>
                  <a:pt x="1916" y="246"/>
                </a:lnTo>
                <a:lnTo>
                  <a:pt x="1920" y="246"/>
                </a:lnTo>
                <a:lnTo>
                  <a:pt x="1924" y="246"/>
                </a:lnTo>
                <a:lnTo>
                  <a:pt x="1927" y="246"/>
                </a:lnTo>
                <a:lnTo>
                  <a:pt x="1930" y="250"/>
                </a:lnTo>
                <a:lnTo>
                  <a:pt x="1932" y="251"/>
                </a:lnTo>
                <a:lnTo>
                  <a:pt x="1935" y="253"/>
                </a:lnTo>
                <a:lnTo>
                  <a:pt x="1938" y="255"/>
                </a:lnTo>
                <a:lnTo>
                  <a:pt x="1945" y="252"/>
                </a:lnTo>
                <a:lnTo>
                  <a:pt x="1950" y="257"/>
                </a:lnTo>
                <a:lnTo>
                  <a:pt x="1952" y="255"/>
                </a:lnTo>
                <a:lnTo>
                  <a:pt x="1957" y="261"/>
                </a:lnTo>
                <a:lnTo>
                  <a:pt x="1961" y="266"/>
                </a:lnTo>
                <a:lnTo>
                  <a:pt x="1967" y="269"/>
                </a:lnTo>
                <a:lnTo>
                  <a:pt x="1974" y="271"/>
                </a:lnTo>
                <a:lnTo>
                  <a:pt x="1980" y="275"/>
                </a:lnTo>
                <a:lnTo>
                  <a:pt x="1987" y="277"/>
                </a:lnTo>
                <a:lnTo>
                  <a:pt x="1994" y="279"/>
                </a:lnTo>
                <a:lnTo>
                  <a:pt x="2001" y="283"/>
                </a:lnTo>
                <a:lnTo>
                  <a:pt x="2031" y="267"/>
                </a:lnTo>
                <a:lnTo>
                  <a:pt x="2031" y="263"/>
                </a:lnTo>
                <a:lnTo>
                  <a:pt x="2028" y="262"/>
                </a:lnTo>
                <a:lnTo>
                  <a:pt x="2025" y="261"/>
                </a:lnTo>
                <a:lnTo>
                  <a:pt x="2026" y="257"/>
                </a:lnTo>
                <a:lnTo>
                  <a:pt x="2038" y="251"/>
                </a:lnTo>
                <a:lnTo>
                  <a:pt x="2038" y="248"/>
                </a:lnTo>
                <a:lnTo>
                  <a:pt x="2039" y="243"/>
                </a:lnTo>
                <a:lnTo>
                  <a:pt x="2039" y="239"/>
                </a:lnTo>
                <a:lnTo>
                  <a:pt x="2043" y="236"/>
                </a:lnTo>
                <a:lnTo>
                  <a:pt x="2049" y="239"/>
                </a:lnTo>
                <a:lnTo>
                  <a:pt x="2057" y="240"/>
                </a:lnTo>
                <a:lnTo>
                  <a:pt x="2065" y="242"/>
                </a:lnTo>
                <a:lnTo>
                  <a:pt x="2071" y="245"/>
                </a:lnTo>
                <a:lnTo>
                  <a:pt x="2073" y="241"/>
                </a:lnTo>
                <a:lnTo>
                  <a:pt x="2070" y="237"/>
                </a:lnTo>
                <a:lnTo>
                  <a:pt x="2066" y="235"/>
                </a:lnTo>
                <a:lnTo>
                  <a:pt x="2062" y="234"/>
                </a:lnTo>
                <a:lnTo>
                  <a:pt x="2058" y="233"/>
                </a:lnTo>
                <a:lnTo>
                  <a:pt x="2056" y="229"/>
                </a:lnTo>
                <a:lnTo>
                  <a:pt x="2056" y="225"/>
                </a:lnTo>
                <a:lnTo>
                  <a:pt x="2056" y="222"/>
                </a:lnTo>
                <a:lnTo>
                  <a:pt x="2056" y="220"/>
                </a:lnTo>
                <a:lnTo>
                  <a:pt x="2055" y="219"/>
                </a:lnTo>
                <a:lnTo>
                  <a:pt x="2053" y="216"/>
                </a:lnTo>
                <a:lnTo>
                  <a:pt x="2052" y="213"/>
                </a:lnTo>
                <a:lnTo>
                  <a:pt x="2054" y="208"/>
                </a:lnTo>
                <a:lnTo>
                  <a:pt x="2050" y="207"/>
                </a:lnTo>
                <a:lnTo>
                  <a:pt x="2050" y="204"/>
                </a:lnTo>
                <a:lnTo>
                  <a:pt x="2050" y="200"/>
                </a:lnTo>
                <a:lnTo>
                  <a:pt x="2046" y="192"/>
                </a:lnTo>
                <a:lnTo>
                  <a:pt x="2049" y="188"/>
                </a:lnTo>
                <a:lnTo>
                  <a:pt x="2055" y="183"/>
                </a:lnTo>
                <a:lnTo>
                  <a:pt x="2057" y="178"/>
                </a:lnTo>
                <a:lnTo>
                  <a:pt x="2056" y="171"/>
                </a:lnTo>
                <a:lnTo>
                  <a:pt x="2054" y="178"/>
                </a:lnTo>
                <a:lnTo>
                  <a:pt x="2053" y="174"/>
                </a:lnTo>
                <a:lnTo>
                  <a:pt x="2052" y="170"/>
                </a:lnTo>
                <a:lnTo>
                  <a:pt x="2050" y="166"/>
                </a:lnTo>
                <a:lnTo>
                  <a:pt x="2048" y="163"/>
                </a:lnTo>
                <a:lnTo>
                  <a:pt x="2052" y="152"/>
                </a:lnTo>
                <a:lnTo>
                  <a:pt x="2057" y="143"/>
                </a:lnTo>
                <a:lnTo>
                  <a:pt x="2065" y="136"/>
                </a:lnTo>
                <a:lnTo>
                  <a:pt x="2074" y="130"/>
                </a:lnTo>
                <a:lnTo>
                  <a:pt x="2082" y="127"/>
                </a:lnTo>
                <a:lnTo>
                  <a:pt x="2091" y="125"/>
                </a:lnTo>
                <a:lnTo>
                  <a:pt x="2101" y="123"/>
                </a:lnTo>
                <a:lnTo>
                  <a:pt x="2110" y="123"/>
                </a:lnTo>
                <a:lnTo>
                  <a:pt x="2119" y="125"/>
                </a:lnTo>
                <a:lnTo>
                  <a:pt x="2128" y="127"/>
                </a:lnTo>
                <a:lnTo>
                  <a:pt x="2137" y="131"/>
                </a:lnTo>
                <a:lnTo>
                  <a:pt x="2144" y="136"/>
                </a:lnTo>
                <a:lnTo>
                  <a:pt x="2150" y="143"/>
                </a:lnTo>
                <a:lnTo>
                  <a:pt x="2154" y="149"/>
                </a:lnTo>
                <a:lnTo>
                  <a:pt x="2157" y="156"/>
                </a:lnTo>
                <a:lnTo>
                  <a:pt x="2159" y="164"/>
                </a:lnTo>
                <a:lnTo>
                  <a:pt x="2161" y="173"/>
                </a:lnTo>
                <a:lnTo>
                  <a:pt x="2160" y="182"/>
                </a:lnTo>
                <a:lnTo>
                  <a:pt x="2157" y="191"/>
                </a:lnTo>
                <a:lnTo>
                  <a:pt x="2154" y="198"/>
                </a:lnTo>
                <a:lnTo>
                  <a:pt x="2152" y="204"/>
                </a:lnTo>
                <a:lnTo>
                  <a:pt x="2150" y="209"/>
                </a:lnTo>
                <a:lnTo>
                  <a:pt x="2148" y="214"/>
                </a:lnTo>
                <a:lnTo>
                  <a:pt x="2145" y="219"/>
                </a:lnTo>
                <a:lnTo>
                  <a:pt x="2140" y="223"/>
                </a:lnTo>
                <a:lnTo>
                  <a:pt x="2134" y="227"/>
                </a:lnTo>
                <a:lnTo>
                  <a:pt x="2130" y="232"/>
                </a:lnTo>
                <a:lnTo>
                  <a:pt x="2125" y="236"/>
                </a:lnTo>
                <a:lnTo>
                  <a:pt x="2126" y="239"/>
                </a:lnTo>
                <a:lnTo>
                  <a:pt x="2130" y="239"/>
                </a:lnTo>
                <a:lnTo>
                  <a:pt x="2132" y="240"/>
                </a:lnTo>
                <a:lnTo>
                  <a:pt x="2135" y="241"/>
                </a:lnTo>
                <a:lnTo>
                  <a:pt x="2146" y="30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67" name="Rectangle 1031"/>
          <p:cNvSpPr>
            <a:spLocks noChangeArrowheads="1"/>
          </p:cNvSpPr>
          <p:nvPr/>
        </p:nvSpPr>
        <p:spPr bwMode="auto">
          <a:xfrm>
            <a:off x="4611688" y="5508625"/>
            <a:ext cx="3541712" cy="254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68" name="Rectangle 1032"/>
          <p:cNvSpPr>
            <a:spLocks noChangeArrowheads="1"/>
          </p:cNvSpPr>
          <p:nvPr/>
        </p:nvSpPr>
        <p:spPr bwMode="auto">
          <a:xfrm>
            <a:off x="228600" y="5867400"/>
            <a:ext cx="8637588" cy="762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980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r>
              <a:rPr lang="en-GB" sz="4400">
                <a:solidFill>
                  <a:schemeClr val="tx2"/>
                </a:solidFill>
                <a:latin typeface="Arial" pitchFamily="34" charset="0"/>
              </a:rPr>
              <a:t>How have the verbs changed?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6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6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6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6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autoUpdateAnimBg="0"/>
      <p:bldP spid="66567" grpId="0" animBg="1"/>
      <p:bldP spid="66568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en-GB"/>
              <a:t>How did you do?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3600"/>
              <a:t>Yesterday I </a:t>
            </a:r>
            <a:r>
              <a:rPr lang="en-GB" sz="3600">
                <a:solidFill>
                  <a:schemeClr val="hlink"/>
                </a:solidFill>
              </a:rPr>
              <a:t>ate</a:t>
            </a:r>
            <a:r>
              <a:rPr lang="en-GB" sz="3600"/>
              <a:t> spaghetti.</a:t>
            </a:r>
          </a:p>
          <a:p>
            <a:r>
              <a:rPr lang="en-GB" sz="3600"/>
              <a:t>Yesterday they </a:t>
            </a:r>
            <a:r>
              <a:rPr lang="en-GB" sz="3600">
                <a:solidFill>
                  <a:schemeClr val="hlink"/>
                </a:solidFill>
              </a:rPr>
              <a:t>skipped</a:t>
            </a:r>
            <a:r>
              <a:rPr lang="en-GB" sz="3600"/>
              <a:t> quickly.</a:t>
            </a:r>
          </a:p>
          <a:p>
            <a:r>
              <a:rPr lang="en-GB" sz="3600"/>
              <a:t>Yesterday Bob </a:t>
            </a:r>
            <a:r>
              <a:rPr lang="en-GB" sz="3600">
                <a:solidFill>
                  <a:schemeClr val="hlink"/>
                </a:solidFill>
              </a:rPr>
              <a:t>was </a:t>
            </a:r>
            <a:r>
              <a:rPr lang="en-GB" sz="3600"/>
              <a:t>seven.</a:t>
            </a:r>
          </a:p>
          <a:p>
            <a:r>
              <a:rPr lang="en-GB" sz="3600"/>
              <a:t>Yesterday I </a:t>
            </a:r>
            <a:r>
              <a:rPr lang="en-GB" sz="3600">
                <a:solidFill>
                  <a:schemeClr val="hlink"/>
                </a:solidFill>
              </a:rPr>
              <a:t>played</a:t>
            </a:r>
            <a:r>
              <a:rPr lang="en-GB" sz="3600"/>
              <a:t> football.</a:t>
            </a:r>
          </a:p>
          <a:p>
            <a:endParaRPr lang="en-GB"/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228600" y="5257800"/>
            <a:ext cx="8637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980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r>
              <a:rPr lang="en-GB">
                <a:solidFill>
                  <a:schemeClr val="tx2"/>
                </a:solidFill>
                <a:latin typeface="Arial" pitchFamily="34" charset="0"/>
              </a:rPr>
              <a:t>(Did you remember to double the consonant in skipped?)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 autoUpdateAnimBg="0"/>
      <p:bldP spid="6758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Past to present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400"/>
              <a:t>These sentences are in the past.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400"/>
              <a:t>Change them to the present by putting </a:t>
            </a:r>
            <a:r>
              <a:rPr lang="en-GB" sz="2400">
                <a:solidFill>
                  <a:schemeClr val="hlink"/>
                </a:solidFill>
              </a:rPr>
              <a:t>today</a:t>
            </a:r>
            <a:r>
              <a:rPr lang="en-GB" sz="2400"/>
              <a:t> at the front of each.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2400"/>
          </a:p>
          <a:p>
            <a:pPr>
              <a:lnSpc>
                <a:spcPct val="90000"/>
              </a:lnSpc>
            </a:pPr>
            <a:r>
              <a:rPr lang="en-GB" sz="3600"/>
              <a:t>Sarah felt hot.</a:t>
            </a:r>
          </a:p>
          <a:p>
            <a:pPr>
              <a:lnSpc>
                <a:spcPct val="90000"/>
              </a:lnSpc>
            </a:pPr>
            <a:r>
              <a:rPr lang="en-GB" sz="3600"/>
              <a:t>The cow jumped over the moon.</a:t>
            </a:r>
          </a:p>
          <a:p>
            <a:pPr>
              <a:lnSpc>
                <a:spcPct val="90000"/>
              </a:lnSpc>
            </a:pPr>
            <a:r>
              <a:rPr lang="en-GB" sz="3600"/>
              <a:t>John sat outside in the garden.</a:t>
            </a:r>
          </a:p>
          <a:p>
            <a:pPr>
              <a:lnSpc>
                <a:spcPct val="90000"/>
              </a:lnSpc>
            </a:pPr>
            <a:r>
              <a:rPr lang="en-GB" sz="3600"/>
              <a:t>The mouse ran up the clock.</a:t>
            </a:r>
          </a:p>
        </p:txBody>
      </p:sp>
      <p:pic>
        <p:nvPicPr>
          <p:cNvPr id="68612" name="Picture 4" descr="bd05213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04800"/>
            <a:ext cx="1492250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How did you do?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3600"/>
              <a:t>Today</a:t>
            </a:r>
            <a:r>
              <a:rPr lang="en-GB"/>
              <a:t> </a:t>
            </a:r>
            <a:r>
              <a:rPr lang="en-GB" sz="3600"/>
              <a:t>Sarah </a:t>
            </a:r>
            <a:r>
              <a:rPr lang="en-GB" sz="3600">
                <a:solidFill>
                  <a:schemeClr val="hlink"/>
                </a:solidFill>
              </a:rPr>
              <a:t>feels</a:t>
            </a:r>
            <a:r>
              <a:rPr lang="en-GB" sz="3600"/>
              <a:t> hot.</a:t>
            </a:r>
          </a:p>
          <a:p>
            <a:r>
              <a:rPr lang="en-GB" sz="3600"/>
              <a:t>Today the cow </a:t>
            </a:r>
            <a:r>
              <a:rPr lang="en-GB" sz="3600">
                <a:solidFill>
                  <a:schemeClr val="hlink"/>
                </a:solidFill>
              </a:rPr>
              <a:t>jumps</a:t>
            </a:r>
            <a:r>
              <a:rPr lang="en-GB" sz="3600"/>
              <a:t> over the moon.</a:t>
            </a:r>
          </a:p>
          <a:p>
            <a:r>
              <a:rPr lang="en-GB" sz="3600"/>
              <a:t>Today John </a:t>
            </a:r>
            <a:r>
              <a:rPr lang="en-GB" sz="3600">
                <a:solidFill>
                  <a:schemeClr val="hlink"/>
                </a:solidFill>
              </a:rPr>
              <a:t>sits</a:t>
            </a:r>
            <a:r>
              <a:rPr lang="en-GB" sz="3600"/>
              <a:t> outside in the garden.</a:t>
            </a:r>
          </a:p>
          <a:p>
            <a:r>
              <a:rPr lang="en-GB" sz="3600"/>
              <a:t>Today the mouse </a:t>
            </a:r>
            <a:r>
              <a:rPr lang="en-GB" sz="3600">
                <a:solidFill>
                  <a:schemeClr val="hlink"/>
                </a:solidFill>
              </a:rPr>
              <a:t>runs</a:t>
            </a:r>
            <a:r>
              <a:rPr lang="en-GB" sz="3600"/>
              <a:t> up the clock.</a:t>
            </a:r>
          </a:p>
          <a:p>
            <a:endParaRPr lang="en-GB"/>
          </a:p>
        </p:txBody>
      </p:sp>
      <p:pic>
        <p:nvPicPr>
          <p:cNvPr id="69636" name="Picture 4" descr="an02487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533400"/>
            <a:ext cx="2176463" cy="1865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future tense.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/>
              <a:t>The future tense is used to describe what </a:t>
            </a:r>
            <a:r>
              <a:rPr lang="en-GB" sz="2400">
                <a:solidFill>
                  <a:schemeClr val="hlink"/>
                </a:solidFill>
              </a:rPr>
              <a:t>will</a:t>
            </a:r>
            <a:r>
              <a:rPr lang="en-GB" sz="2400"/>
              <a:t> or </a:t>
            </a:r>
            <a:r>
              <a:rPr lang="en-GB" sz="2400">
                <a:solidFill>
                  <a:schemeClr val="hlink"/>
                </a:solidFill>
              </a:rPr>
              <a:t>could</a:t>
            </a:r>
            <a:r>
              <a:rPr lang="en-GB" sz="2400"/>
              <a:t> happen. Change these sentences to the future tense by adding tomorrow at the start of each.</a:t>
            </a:r>
          </a:p>
          <a:p>
            <a:r>
              <a:rPr lang="en-GB"/>
              <a:t>Jack and Jill went up the hill.</a:t>
            </a:r>
          </a:p>
          <a:p>
            <a:r>
              <a:rPr lang="en-GB"/>
              <a:t>Thomas chased the mouse.</a:t>
            </a:r>
          </a:p>
          <a:p>
            <a:r>
              <a:rPr lang="en-GB"/>
              <a:t>Lucy entered the wardrobe.</a:t>
            </a:r>
          </a:p>
          <a:p>
            <a:r>
              <a:rPr lang="en-GB"/>
              <a:t>Bo Peep lost her sheep.</a:t>
            </a:r>
          </a:p>
        </p:txBody>
      </p:sp>
      <p:pic>
        <p:nvPicPr>
          <p:cNvPr id="71684" name="Picture 4" descr="an02497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352800"/>
            <a:ext cx="2474913" cy="1978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685" name="Picture 5" descr="j00789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849938"/>
            <a:ext cx="877888" cy="722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How did you do?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2"/>
          </a:solidFill>
          <a:ln>
            <a:solidFill>
              <a:schemeClr val="bg2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Tomorrow Jack and Jill could/will </a:t>
            </a:r>
            <a:r>
              <a:rPr lang="en-GB">
                <a:solidFill>
                  <a:schemeClr val="hlink"/>
                </a:solidFill>
              </a:rPr>
              <a:t>go</a:t>
            </a:r>
            <a:r>
              <a:rPr lang="en-GB"/>
              <a:t> up the hill.</a:t>
            </a:r>
          </a:p>
          <a:p>
            <a:pPr>
              <a:lnSpc>
                <a:spcPct val="90000"/>
              </a:lnSpc>
            </a:pPr>
            <a:r>
              <a:rPr lang="en-GB"/>
              <a:t>Tomorrow Thomas could/will </a:t>
            </a:r>
            <a:r>
              <a:rPr lang="en-GB">
                <a:solidFill>
                  <a:schemeClr val="hlink"/>
                </a:solidFill>
              </a:rPr>
              <a:t>chase</a:t>
            </a:r>
            <a:r>
              <a:rPr lang="en-GB"/>
              <a:t> the mouse.</a:t>
            </a:r>
          </a:p>
          <a:p>
            <a:pPr>
              <a:lnSpc>
                <a:spcPct val="90000"/>
              </a:lnSpc>
            </a:pPr>
            <a:r>
              <a:rPr lang="en-GB"/>
              <a:t>Tomorrow Lucy could/will enter the wardrobe.</a:t>
            </a:r>
          </a:p>
          <a:p>
            <a:pPr>
              <a:lnSpc>
                <a:spcPct val="90000"/>
              </a:lnSpc>
            </a:pPr>
            <a:r>
              <a:rPr lang="en-GB"/>
              <a:t>Tomorrow Bo Peep could/will </a:t>
            </a:r>
            <a:r>
              <a:rPr lang="en-GB">
                <a:solidFill>
                  <a:schemeClr val="hlink"/>
                </a:solidFill>
              </a:rPr>
              <a:t>lose</a:t>
            </a:r>
            <a:r>
              <a:rPr lang="en-GB"/>
              <a:t> her sheep.</a:t>
            </a:r>
          </a:p>
          <a:p>
            <a:pPr>
              <a:lnSpc>
                <a:spcPct val="90000"/>
              </a:lnSpc>
            </a:pPr>
            <a:endParaRPr lang="en-GB"/>
          </a:p>
        </p:txBody>
      </p:sp>
      <p:pic>
        <p:nvPicPr>
          <p:cNvPr id="72709" name="Picture 5" descr="bs01297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82563"/>
            <a:ext cx="2667000" cy="1573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 animBg="1" autoUpdateAnimBg="0"/>
    </p:bldLst>
  </p:timing>
</p:sld>
</file>

<file path=ppt/theme/theme1.xml><?xml version="1.0" encoding="utf-8"?>
<a:theme xmlns:a="http://schemas.openxmlformats.org/drawingml/2006/main" name="Artsy">
  <a:themeElements>
    <a:clrScheme name="Artsy 1">
      <a:dk1>
        <a:srgbClr val="000000"/>
      </a:dk1>
      <a:lt1>
        <a:srgbClr val="FFFFCC"/>
      </a:lt1>
      <a:dk2>
        <a:srgbClr val="4D4D4D"/>
      </a:dk2>
      <a:lt2>
        <a:srgbClr val="FFCC00"/>
      </a:lt2>
      <a:accent1>
        <a:srgbClr val="808000"/>
      </a:accent1>
      <a:accent2>
        <a:srgbClr val="CC9900"/>
      </a:accent2>
      <a:accent3>
        <a:srgbClr val="B2B2B2"/>
      </a:accent3>
      <a:accent4>
        <a:srgbClr val="DADAAE"/>
      </a:accent4>
      <a:accent5>
        <a:srgbClr val="C0C0AA"/>
      </a:accent5>
      <a:accent6>
        <a:srgbClr val="B98A00"/>
      </a:accent6>
      <a:hlink>
        <a:srgbClr val="CC6600"/>
      </a:hlink>
      <a:folHlink>
        <a:srgbClr val="969696"/>
      </a:folHlink>
    </a:clrScheme>
    <a:fontScheme name="Artsy">
      <a:majorFont>
        <a:latin typeface="Arial"/>
        <a:ea typeface=""/>
        <a:cs typeface="Times New Roman"/>
      </a:majorFont>
      <a:minorFont>
        <a:latin typeface="Arial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Artsy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8080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C0C0AA"/>
        </a:accent5>
        <a:accent6>
          <a:srgbClr val="B98A00"/>
        </a:accent6>
        <a:hlink>
          <a:srgbClr val="CC66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sy 2">
        <a:dk1>
          <a:srgbClr val="660033"/>
        </a:dk1>
        <a:lt1>
          <a:srgbClr val="FFFFFF"/>
        </a:lt1>
        <a:dk2>
          <a:srgbClr val="B60009"/>
        </a:dk2>
        <a:lt2>
          <a:srgbClr val="B2B2B2"/>
        </a:lt2>
        <a:accent1>
          <a:srgbClr val="CCCC00"/>
        </a:accent1>
        <a:accent2>
          <a:srgbClr val="DE9ABC"/>
        </a:accent2>
        <a:accent3>
          <a:srgbClr val="FFFFFF"/>
        </a:accent3>
        <a:accent4>
          <a:srgbClr val="56002A"/>
        </a:accent4>
        <a:accent5>
          <a:srgbClr val="E2E2AA"/>
        </a:accent5>
        <a:accent6>
          <a:srgbClr val="C98BAA"/>
        </a:accent6>
        <a:hlink>
          <a:srgbClr val="FFAFA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sy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80808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sy 4">
        <a:dk1>
          <a:srgbClr val="2C2C42"/>
        </a:dk1>
        <a:lt1>
          <a:srgbClr val="FFFFCC"/>
        </a:lt1>
        <a:dk2>
          <a:srgbClr val="666699"/>
        </a:dk2>
        <a:lt2>
          <a:srgbClr val="FFCC00"/>
        </a:lt2>
        <a:accent1>
          <a:srgbClr val="FF9933"/>
        </a:accent1>
        <a:accent2>
          <a:srgbClr val="808000"/>
        </a:accent2>
        <a:accent3>
          <a:srgbClr val="B8B8CA"/>
        </a:accent3>
        <a:accent4>
          <a:srgbClr val="DADAAE"/>
        </a:accent4>
        <a:accent5>
          <a:srgbClr val="FFCAAD"/>
        </a:accent5>
        <a:accent6>
          <a:srgbClr val="737300"/>
        </a:accent6>
        <a:hlink>
          <a:srgbClr val="CC6600"/>
        </a:hlink>
        <a:folHlink>
          <a:srgbClr val="33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sy 5">
        <a:dk1>
          <a:srgbClr val="50000F"/>
        </a:dk1>
        <a:lt1>
          <a:srgbClr val="FFCC00"/>
        </a:lt1>
        <a:dk2>
          <a:srgbClr val="800000"/>
        </a:dk2>
        <a:lt2>
          <a:srgbClr val="FFFFCC"/>
        </a:lt2>
        <a:accent1>
          <a:srgbClr val="808000"/>
        </a:accent1>
        <a:accent2>
          <a:srgbClr val="993366"/>
        </a:accent2>
        <a:accent3>
          <a:srgbClr val="C0AAAA"/>
        </a:accent3>
        <a:accent4>
          <a:srgbClr val="DAAE00"/>
        </a:accent4>
        <a:accent5>
          <a:srgbClr val="C0C0AA"/>
        </a:accent5>
        <a:accent6>
          <a:srgbClr val="8A2D5C"/>
        </a:accent6>
        <a:hlink>
          <a:srgbClr val="FF505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sy 6">
        <a:dk1>
          <a:srgbClr val="333300"/>
        </a:dk1>
        <a:lt1>
          <a:srgbClr val="FFCC00"/>
        </a:lt1>
        <a:dk2>
          <a:srgbClr val="666633"/>
        </a:dk2>
        <a:lt2>
          <a:srgbClr val="FFFFCC"/>
        </a:lt2>
        <a:accent1>
          <a:srgbClr val="8F7401"/>
        </a:accent1>
        <a:accent2>
          <a:srgbClr val="CC6600"/>
        </a:accent2>
        <a:accent3>
          <a:srgbClr val="B8B8AD"/>
        </a:accent3>
        <a:accent4>
          <a:srgbClr val="DAAE00"/>
        </a:accent4>
        <a:accent5>
          <a:srgbClr val="C6BCAA"/>
        </a:accent5>
        <a:accent6>
          <a:srgbClr val="B95C00"/>
        </a:accent6>
        <a:hlink>
          <a:srgbClr val="666699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sy 7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Designs\Artsy.pot</Template>
  <TotalTime>71</TotalTime>
  <Words>339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Wingdings</vt:lpstr>
      <vt:lpstr>Artsy</vt:lpstr>
      <vt:lpstr>Verbs. What is a verb?</vt:lpstr>
      <vt:lpstr>Verb Tenses</vt:lpstr>
      <vt:lpstr>Present tense to past tense.</vt:lpstr>
      <vt:lpstr>How did you do?</vt:lpstr>
      <vt:lpstr>Past to present</vt:lpstr>
      <vt:lpstr>How did you do?</vt:lpstr>
      <vt:lpstr>The future tense.</vt:lpstr>
      <vt:lpstr>How did you do?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Verbs. What is a verb?</dc:title>
  <dc:creator>Lindsay</dc:creator>
  <cp:lastModifiedBy>Teacher E-Solutions</cp:lastModifiedBy>
  <cp:revision>3</cp:revision>
  <cp:lastPrinted>1601-01-01T00:00:00Z</cp:lastPrinted>
  <dcterms:created xsi:type="dcterms:W3CDTF">2004-10-05T06:43:49Z</dcterms:created>
  <dcterms:modified xsi:type="dcterms:W3CDTF">2019-01-18T16:53:58Z</dcterms:modified>
</cp:coreProperties>
</file>