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EF80C-782C-4305-A274-CE18755080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04220"/>
      </p:ext>
    </p:extLst>
  </p:cSld>
  <p:clrMapOvr>
    <a:masterClrMapping/>
  </p:clrMapOvr>
  <p:transition advClick="0" advTm="2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B3DA2-4757-4894-B57D-4DADF46CED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79448"/>
      </p:ext>
    </p:extLst>
  </p:cSld>
  <p:clrMapOvr>
    <a:masterClrMapping/>
  </p:clrMapOvr>
  <p:transition advClick="0" advTm="2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381BF-CB85-4DF0-9D3D-9732C7B205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3490"/>
      </p:ext>
    </p:extLst>
  </p:cSld>
  <p:clrMapOvr>
    <a:masterClrMapping/>
  </p:clrMapOvr>
  <p:transition advClick="0" advTm="2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253F3-826F-44F1-8FA6-46EC4C2F49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27192"/>
      </p:ext>
    </p:extLst>
  </p:cSld>
  <p:clrMapOvr>
    <a:masterClrMapping/>
  </p:clrMapOvr>
  <p:transition advClick="0" advTm="2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A5A64-6E56-4FF6-A07A-A70C7B1A98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62743"/>
      </p:ext>
    </p:extLst>
  </p:cSld>
  <p:clrMapOvr>
    <a:masterClrMapping/>
  </p:clrMapOvr>
  <p:transition advClick="0" advTm="2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7D94C-344A-43B8-B393-1786B1A124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79509"/>
      </p:ext>
    </p:extLst>
  </p:cSld>
  <p:clrMapOvr>
    <a:masterClrMapping/>
  </p:clrMapOvr>
  <p:transition advClick="0" advTm="2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FF9A4-E281-4D4A-9860-AC4AB38AC6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83411"/>
      </p:ext>
    </p:extLst>
  </p:cSld>
  <p:clrMapOvr>
    <a:masterClrMapping/>
  </p:clrMapOvr>
  <p:transition advClick="0" advTm="2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1C515-9A99-4DAF-AF82-FA9731AAAE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51080"/>
      </p:ext>
    </p:extLst>
  </p:cSld>
  <p:clrMapOvr>
    <a:masterClrMapping/>
  </p:clrMapOvr>
  <p:transition advClick="0" advTm="2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B608A-99F1-45AF-AE71-F48D10A3A6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03399"/>
      </p:ext>
    </p:extLst>
  </p:cSld>
  <p:clrMapOvr>
    <a:masterClrMapping/>
  </p:clrMapOvr>
  <p:transition advClick="0" advTm="2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A4434-895C-4D8A-B6D3-49CA299B9A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3459"/>
      </p:ext>
    </p:extLst>
  </p:cSld>
  <p:clrMapOvr>
    <a:masterClrMapping/>
  </p:clrMapOvr>
  <p:transition advClick="0" advTm="2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DDE27-344B-421F-9649-046A541E28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78613"/>
      </p:ext>
    </p:extLst>
  </p:cSld>
  <p:clrMapOvr>
    <a:masterClrMapping/>
  </p:clrMapOvr>
  <p:transition advClick="0" advTm="2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3D1329-FE5E-4C1B-A996-53357C40FC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I386\TITLE.WM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I386\TITLE.WMA" TargetMode="Externa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492500" y="0"/>
            <a:ext cx="23764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solidFill>
                  <a:srgbClr val="FF0000"/>
                </a:solidFill>
                <a:latin typeface="Comic Sans MS" pitchFamily="66" charset="0"/>
              </a:rPr>
              <a:t>Verbs</a:t>
            </a:r>
            <a:endParaRPr lang="en-US" sz="6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979613" y="1412875"/>
            <a:ext cx="53292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What is a </a:t>
            </a: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verb</a:t>
            </a:r>
            <a:r>
              <a:rPr lang="en-GB" sz="5400">
                <a:latin typeface="Comic Sans MS" pitchFamily="66" charset="0"/>
              </a:rPr>
              <a:t>?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0825" y="2636838"/>
            <a:ext cx="85693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A </a:t>
            </a: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verb</a:t>
            </a:r>
            <a:r>
              <a:rPr lang="en-GB" sz="5400">
                <a:latin typeface="Comic Sans MS" pitchFamily="66" charset="0"/>
              </a:rPr>
              <a:t> is an action word!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763713" y="4005263"/>
            <a:ext cx="6192837" cy="214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If you can ‘do it’ </a:t>
            </a:r>
          </a:p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then it’s a </a:t>
            </a: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verb</a:t>
            </a:r>
            <a:r>
              <a:rPr lang="en-GB" sz="5400">
                <a:latin typeface="Comic Sans MS" pitchFamily="66" charset="0"/>
              </a:rPr>
              <a:t>!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635375" y="6308725"/>
            <a:ext cx="5508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By Angie. Gore Norwood Primary Southport</a:t>
            </a:r>
            <a:endParaRPr lang="en-US" b="1"/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4" grpId="0"/>
      <p:bldP spid="2055" grpId="0"/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492500" y="0"/>
            <a:ext cx="23764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solidFill>
                  <a:srgbClr val="FF0000"/>
                </a:solidFill>
                <a:latin typeface="Comic Sans MS" pitchFamily="66" charset="0"/>
              </a:rPr>
              <a:t>Verbs</a:t>
            </a:r>
            <a:endParaRPr lang="en-US" sz="6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71550" y="908050"/>
            <a:ext cx="72739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Still finding it tricky?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2988" y="1844675"/>
            <a:ext cx="50403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Try this then…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971550" y="2636838"/>
            <a:ext cx="7885113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Think of the things that you have done this week.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  <p:pic>
        <p:nvPicPr>
          <p:cNvPr id="3100" name="Picture 28" descr="MCj033423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21163"/>
            <a:ext cx="29876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9" presetClass="entr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91" grpId="1"/>
      <p:bldP spid="30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643438" y="4437063"/>
            <a:ext cx="1295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ran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68313" y="5013325"/>
            <a:ext cx="12969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sat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43438" y="5589588"/>
            <a:ext cx="2520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jumped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451725" y="5013325"/>
            <a:ext cx="1295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ate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95288" y="3789363"/>
            <a:ext cx="18716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slept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43663" y="3933825"/>
            <a:ext cx="23764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walked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771775" y="3284538"/>
            <a:ext cx="295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watched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68538" y="4724400"/>
            <a:ext cx="18716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swam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258888" y="5943600"/>
            <a:ext cx="2736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shouted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492500" y="0"/>
            <a:ext cx="23764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solidFill>
                  <a:srgbClr val="FF0000"/>
                </a:solidFill>
                <a:latin typeface="Comic Sans MS" pitchFamily="66" charset="0"/>
              </a:rPr>
              <a:t>Verbs</a:t>
            </a:r>
            <a:endParaRPr lang="en-US" sz="6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39750" y="836613"/>
            <a:ext cx="78486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These are some of the things that I have done. 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3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4104" grpId="0"/>
      <p:bldP spid="4105" grpId="0"/>
      <p:bldP spid="4106" grpId="0"/>
      <p:bldP spid="4107" grpId="0"/>
      <p:bldP spid="4108" grpId="0"/>
      <p:bldP spid="4109" grpId="0"/>
      <p:bldP spid="4110" grpId="0"/>
      <p:bldP spid="4111" grpId="0"/>
      <p:bldP spid="41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3241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solidFill>
                  <a:schemeClr val="accent2"/>
                </a:solidFill>
                <a:latin typeface="Comic Sans MS" pitchFamily="66" charset="0"/>
              </a:rPr>
              <a:t>Adverbs</a:t>
            </a:r>
            <a:endParaRPr lang="en-US" sz="6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71550" y="1557338"/>
            <a:ext cx="7561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What is an </a:t>
            </a:r>
            <a:r>
              <a:rPr lang="en-GB" sz="5400">
                <a:solidFill>
                  <a:schemeClr val="accent2"/>
                </a:solidFill>
                <a:latin typeface="Comic Sans MS" pitchFamily="66" charset="0"/>
              </a:rPr>
              <a:t>adverb</a:t>
            </a:r>
            <a:r>
              <a:rPr lang="en-GB" sz="5400">
                <a:latin typeface="Comic Sans MS" pitchFamily="66" charset="0"/>
              </a:rPr>
              <a:t>?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42988" y="2708275"/>
            <a:ext cx="52562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Think about it…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27088" y="3716338"/>
            <a:ext cx="76327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It </a:t>
            </a:r>
            <a:r>
              <a:rPr lang="en-GB" sz="5400">
                <a:solidFill>
                  <a:schemeClr val="accent2"/>
                </a:solidFill>
                <a:latin typeface="Comic Sans MS" pitchFamily="66" charset="0"/>
              </a:rPr>
              <a:t>ad</a:t>
            </a:r>
            <a:r>
              <a:rPr lang="en-GB" sz="5400">
                <a:latin typeface="Comic Sans MS" pitchFamily="66" charset="0"/>
              </a:rPr>
              <a:t>ds something to the </a:t>
            </a: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verb</a:t>
            </a:r>
            <a:r>
              <a:rPr lang="en-GB" sz="5400">
                <a:latin typeface="Comic Sans MS" pitchFamily="66" charset="0"/>
              </a:rPr>
              <a:t>.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00113" y="5589588"/>
            <a:ext cx="4464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Shall we try?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27" grpId="0"/>
      <p:bldP spid="5128" grpId="0"/>
      <p:bldP spid="5129" grpId="0"/>
      <p:bldP spid="5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76600" y="2708275"/>
            <a:ext cx="25415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sz="5400">
                <a:solidFill>
                  <a:schemeClr val="accent2"/>
                </a:solidFill>
                <a:latin typeface="Comic Sans MS" pitchFamily="66" charset="0"/>
              </a:rPr>
              <a:t>soundly</a:t>
            </a:r>
            <a:endParaRPr lang="en-US" sz="54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9750" y="1844675"/>
            <a:ext cx="21653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noisily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39750" y="3716338"/>
            <a:ext cx="23574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quickly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227763" y="1700213"/>
            <a:ext cx="25003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silently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580063" y="4797425"/>
            <a:ext cx="32400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carefully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227763" y="3429000"/>
            <a:ext cx="23241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angrily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68313" y="5084763"/>
            <a:ext cx="21526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calmly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771775" y="5734050"/>
            <a:ext cx="31575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excitedly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3241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solidFill>
                  <a:schemeClr val="accent2"/>
                </a:solidFill>
                <a:latin typeface="Comic Sans MS" pitchFamily="66" charset="0"/>
              </a:rPr>
              <a:t>Adverbs</a:t>
            </a:r>
            <a:endParaRPr lang="en-US" sz="6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3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/>
      <p:bldP spid="7178" grpId="0"/>
      <p:bldP spid="7179" grpId="0"/>
      <p:bldP spid="7180" grpId="0"/>
      <p:bldP spid="71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292725" y="188913"/>
            <a:ext cx="31686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 u="sng">
                <a:solidFill>
                  <a:schemeClr val="accent2"/>
                </a:solidFill>
                <a:latin typeface="Comic Sans MS" pitchFamily="66" charset="0"/>
              </a:rPr>
              <a:t>Adverbs</a:t>
            </a:r>
            <a:endParaRPr lang="en-US" sz="5400" u="sng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196975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900113" y="1196975"/>
            <a:ext cx="18716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slept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167063" y="1268413"/>
            <a:ext cx="597693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sleep?)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55650" y="188913"/>
            <a:ext cx="23764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 u="sng">
                <a:solidFill>
                  <a:srgbClr val="FF0000"/>
                </a:solidFill>
                <a:latin typeface="Comic Sans MS" pitchFamily="66" charset="0"/>
              </a:rPr>
              <a:t>Verbs</a:t>
            </a:r>
            <a:endParaRPr lang="en-US" sz="5400" u="sng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508625" y="1196975"/>
            <a:ext cx="25415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sz="5400">
                <a:solidFill>
                  <a:schemeClr val="accent2"/>
                </a:solidFill>
                <a:latin typeface="Comic Sans MS" pitchFamily="66" charset="0"/>
              </a:rPr>
              <a:t>soundly</a:t>
            </a:r>
            <a:endParaRPr lang="en-US" sz="54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2420938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755650" y="2420938"/>
            <a:ext cx="23764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walked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167063" y="2492375"/>
            <a:ext cx="59769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walk?)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508625" y="2492375"/>
            <a:ext cx="21526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calmly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827088" y="3789363"/>
            <a:ext cx="12969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sat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0" y="3789363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5508625" y="3716338"/>
            <a:ext cx="23352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quietly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167063" y="3860800"/>
            <a:ext cx="59769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sit?)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84213" y="5084763"/>
            <a:ext cx="295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watched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0" y="5157788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419475" y="5084763"/>
            <a:ext cx="59769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watch?)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5508625" y="4940300"/>
            <a:ext cx="32400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carefully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5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7000"/>
                            </p:stCondLst>
                            <p:childTnLst>
                              <p:par>
                                <p:cTn id="7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74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4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9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94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990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3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1" grpId="0"/>
      <p:bldP spid="6151" grpId="1"/>
      <p:bldP spid="6152" grpId="0"/>
      <p:bldP spid="6153" grpId="0"/>
      <p:bldP spid="6154" grpId="0"/>
      <p:bldP spid="6155" grpId="0"/>
      <p:bldP spid="6156" grpId="0"/>
      <p:bldP spid="6156" grpId="1"/>
      <p:bldP spid="6157" grpId="0"/>
      <p:bldP spid="6158" grpId="0"/>
      <p:bldP spid="6159" grpId="0"/>
      <p:bldP spid="6160" grpId="0"/>
      <p:bldP spid="6161" grpId="0"/>
      <p:bldP spid="6161" grpId="1"/>
      <p:bldP spid="6163" grpId="0"/>
      <p:bldP spid="6164" grpId="0"/>
      <p:bldP spid="6165" grpId="0"/>
      <p:bldP spid="6165" grpId="1"/>
      <p:bldP spid="6166" grpId="0"/>
      <p:bldP spid="61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292725" y="188913"/>
            <a:ext cx="31686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 u="sng">
                <a:solidFill>
                  <a:schemeClr val="accent2"/>
                </a:solidFill>
                <a:latin typeface="Comic Sans MS" pitchFamily="66" charset="0"/>
              </a:rPr>
              <a:t>Adverbs</a:t>
            </a:r>
            <a:endParaRPr lang="en-US" sz="5400" u="sng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1196975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4213" y="1196975"/>
            <a:ext cx="18716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ran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167063" y="1268413"/>
            <a:ext cx="597693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run?)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55650" y="188913"/>
            <a:ext cx="23764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 u="sng">
                <a:solidFill>
                  <a:srgbClr val="FF0000"/>
                </a:solidFill>
                <a:latin typeface="Comic Sans MS" pitchFamily="66" charset="0"/>
              </a:rPr>
              <a:t>Verbs</a:t>
            </a:r>
            <a:endParaRPr lang="en-US" sz="5400" u="sng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364163" y="1196975"/>
            <a:ext cx="23574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sz="5400">
                <a:solidFill>
                  <a:schemeClr val="accent2"/>
                </a:solidFill>
                <a:latin typeface="Comic Sans MS" pitchFamily="66" charset="0"/>
              </a:rPr>
              <a:t>quickly</a:t>
            </a:r>
            <a:endParaRPr lang="en-US" sz="54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0" y="2420938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39750" y="2420938"/>
            <a:ext cx="2736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shouted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167063" y="2492375"/>
            <a:ext cx="59769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shout?)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508625" y="2492375"/>
            <a:ext cx="20367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loudly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11188" y="3789363"/>
            <a:ext cx="21605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wrote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3789363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5508625" y="3716338"/>
            <a:ext cx="23352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neatly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167063" y="3860800"/>
            <a:ext cx="59769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write?)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11188" y="5373688"/>
            <a:ext cx="295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listened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0" y="5373688"/>
            <a:ext cx="5762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419475" y="5445125"/>
            <a:ext cx="59769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>
                <a:latin typeface="Comic Sans MS" pitchFamily="66" charset="0"/>
              </a:rPr>
              <a:t>(how did I listen?)</a:t>
            </a:r>
            <a:endParaRPr lang="en-US" sz="4800">
              <a:latin typeface="Comic Sans MS" pitchFamily="66" charset="0"/>
            </a:endParaRP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5508625" y="5300663"/>
            <a:ext cx="32400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5400">
                <a:solidFill>
                  <a:schemeClr val="accent2"/>
                </a:solidFill>
                <a:latin typeface="Comic Sans MS" pitchFamily="66" charset="0"/>
              </a:rPr>
              <a:t>intently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5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7000"/>
                            </p:stCondLst>
                            <p:childTnLst>
                              <p:par>
                                <p:cTn id="7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74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2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4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90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2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94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990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3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  <p:bldP spid="10245" grpId="1"/>
      <p:bldP spid="10246" grpId="0"/>
      <p:bldP spid="10247" grpId="0"/>
      <p:bldP spid="10248" grpId="0"/>
      <p:bldP spid="10249" grpId="0"/>
      <p:bldP spid="10250" grpId="0"/>
      <p:bldP spid="10250" grpId="1"/>
      <p:bldP spid="10251" grpId="0"/>
      <p:bldP spid="10252" grpId="0"/>
      <p:bldP spid="10253" grpId="0"/>
      <p:bldP spid="10254" grpId="0"/>
      <p:bldP spid="10255" grpId="0"/>
      <p:bldP spid="10255" grpId="1"/>
      <p:bldP spid="10256" grpId="0"/>
      <p:bldP spid="10257" grpId="0"/>
      <p:bldP spid="10258" grpId="0"/>
      <p:bldP spid="10258" grpId="1"/>
      <p:bldP spid="10259" grpId="0"/>
      <p:bldP spid="102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35375" y="0"/>
            <a:ext cx="2232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rgbClr val="FF0000"/>
                </a:solidFill>
                <a:latin typeface="Comic Sans MS" pitchFamily="66" charset="0"/>
              </a:rPr>
              <a:t>Verbs</a:t>
            </a:r>
            <a:endParaRPr lang="en-US" sz="5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27088" y="981075"/>
            <a:ext cx="7559675" cy="543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Verbs are the words for things that…</a:t>
            </a:r>
          </a:p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 can do. </a:t>
            </a:r>
          </a:p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I have done.</a:t>
            </a:r>
          </a:p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Or I will do.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  <p:pic>
        <p:nvPicPr>
          <p:cNvPr id="8199" name="TITLE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260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1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9"/>
                </p:tgtEl>
              </p:cMediaNode>
            </p:audio>
          </p:childTnLst>
        </p:cTn>
      </p:par>
    </p:tnLst>
    <p:bldLst>
      <p:bldP spid="8196" grpId="0"/>
      <p:bldP spid="8197" grpId="0"/>
      <p:bldP spid="81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987675" y="260350"/>
            <a:ext cx="34575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solidFill>
                  <a:schemeClr val="accent2"/>
                </a:solidFill>
                <a:latin typeface="Comic Sans MS" pitchFamily="66" charset="0"/>
              </a:rPr>
              <a:t>Adverbs</a:t>
            </a:r>
            <a:endParaRPr lang="en-US" sz="6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4213" y="1916113"/>
            <a:ext cx="76327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chemeClr val="accent2"/>
                </a:solidFill>
                <a:latin typeface="Comic Sans MS" pitchFamily="66" charset="0"/>
              </a:rPr>
              <a:t>Adverbs </a:t>
            </a:r>
            <a:r>
              <a:rPr lang="en-GB" sz="5400">
                <a:latin typeface="Comic Sans MS" pitchFamily="66" charset="0"/>
              </a:rPr>
              <a:t>are words to explain how I did it.</a:t>
            </a:r>
            <a:endParaRPr lang="en-US" sz="54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84213" y="4652963"/>
            <a:ext cx="4895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latin typeface="Comic Sans MS" pitchFamily="66" charset="0"/>
              </a:rPr>
              <a:t>You try some…</a:t>
            </a:r>
            <a:endParaRPr lang="en-US" sz="5400">
              <a:latin typeface="Comic Sans MS" pitchFamily="66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300788" y="64531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CCFF"/>
                </a:solidFill>
              </a:rPr>
              <a:t>By A. Gore</a:t>
            </a:r>
            <a:endParaRPr lang="en-US">
              <a:solidFill>
                <a:srgbClr val="FFCCFF"/>
              </a:solidFill>
            </a:endParaRPr>
          </a:p>
        </p:txBody>
      </p:sp>
      <p:pic>
        <p:nvPicPr>
          <p:cNvPr id="9224" name="TITLE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260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MCj033423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005263"/>
            <a:ext cx="29876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4"/>
                </p:tgtEl>
              </p:cMediaNode>
            </p:audio>
          </p:childTnLst>
        </p:cTn>
      </p:par>
    </p:tnLst>
    <p:bldLst>
      <p:bldP spid="9220" grpId="0"/>
      <p:bldP spid="9221" grpId="0"/>
      <p:bldP spid="9222" grpId="0"/>
      <p:bldP spid="92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253</Words>
  <Application>Microsoft Office PowerPoint</Application>
  <PresentationFormat>On-screen Show (4:3)</PresentationFormat>
  <Paragraphs>88</Paragraphs>
  <Slides>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" DFES Student User"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Angie Gore</dc:creator>
  <cp:lastModifiedBy>Teacher E-Solutions</cp:lastModifiedBy>
  <cp:revision>16</cp:revision>
  <dcterms:created xsi:type="dcterms:W3CDTF">2005-11-23T13:34:33Z</dcterms:created>
  <dcterms:modified xsi:type="dcterms:W3CDTF">2019-01-18T16:54:01Z</dcterms:modified>
</cp:coreProperties>
</file>