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5" r:id="rId5"/>
    <p:sldId id="259" r:id="rId6"/>
    <p:sldId id="264" r:id="rId7"/>
    <p:sldId id="266" r:id="rId8"/>
    <p:sldId id="258" r:id="rId9"/>
    <p:sldId id="260" r:id="rId10"/>
    <p:sldId id="261" r:id="rId11"/>
    <p:sldId id="267" r:id="rId12"/>
    <p:sldId id="270" r:id="rId13"/>
    <p:sldId id="262" r:id="rId14"/>
    <p:sldId id="268" r:id="rId15"/>
    <p:sldId id="269" r:id="rId16"/>
    <p:sldId id="272" r:id="rId17"/>
    <p:sldId id="273" r:id="rId18"/>
    <p:sldId id="275" r:id="rId19"/>
    <p:sldId id="276" r:id="rId20"/>
    <p:sldId id="274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269"/>
    <a:srgbClr val="0DFF86"/>
    <a:srgbClr val="DDFFEE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60"/>
  </p:normalViewPr>
  <p:slideViewPr>
    <p:cSldViewPr>
      <p:cViewPr varScale="1">
        <p:scale>
          <a:sx n="41" d="100"/>
          <a:sy n="41" d="100"/>
        </p:scale>
        <p:origin x="-67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68411-CC6B-4313-8DE8-BA6DAC6B5D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90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26D50-40BB-47B1-9D43-F1B426BACB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6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A8D0C-CD41-4806-BE76-FFE79D6107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00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BE78F-B489-4866-8F52-1FF46A1EED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836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F1F39-5464-4A67-86A1-681DA36F7A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27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71D39-BD0C-4C58-B567-BD5B5CAF63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31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EC1C4-9502-41E4-857A-BDF3F63216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3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EA42A-9A99-470A-9DD7-DA38C55049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403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45FBE-6253-4C23-963A-71E9B5715C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79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0AC15-60DF-4E73-AC8D-92D992C572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962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EF2D5-F60F-47F2-B0A2-56A49DD763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74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FF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50AF492-1797-46C1-84B8-20BC232BF6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96975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Animals that live in Water</a:t>
            </a:r>
          </a:p>
        </p:txBody>
      </p:sp>
      <p:pic>
        <p:nvPicPr>
          <p:cNvPr id="2051" name="Picture 7" descr="j035663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005263"/>
            <a:ext cx="2519363" cy="184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seahorse</a:t>
            </a:r>
          </a:p>
        </p:txBody>
      </p:sp>
      <p:pic>
        <p:nvPicPr>
          <p:cNvPr id="11267" name="Picture 5" descr="bd0734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488" y="2276475"/>
            <a:ext cx="231457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CG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spider</a:t>
            </a:r>
          </a:p>
        </p:txBody>
      </p:sp>
      <p:pic>
        <p:nvPicPr>
          <p:cNvPr id="13315" name="Picture 3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73675"/>
            <a:ext cx="1452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 descr="an00148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205038"/>
            <a:ext cx="381635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cat</a:t>
            </a:r>
          </a:p>
        </p:txBody>
      </p:sp>
      <p:pic>
        <p:nvPicPr>
          <p:cNvPr id="17411" name="Picture 3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73675"/>
            <a:ext cx="1452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j03358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205038"/>
            <a:ext cx="3395662" cy="403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frog</a:t>
            </a:r>
          </a:p>
        </p:txBody>
      </p:sp>
      <p:pic>
        <p:nvPicPr>
          <p:cNvPr id="8197" name="Picture 5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6" descr="j035616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636838"/>
            <a:ext cx="4537075" cy="276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octopus</a:t>
            </a:r>
          </a:p>
        </p:txBody>
      </p:sp>
      <p:pic>
        <p:nvPicPr>
          <p:cNvPr id="14340" name="Picture 4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5" descr="j02092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276475"/>
            <a:ext cx="4824412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cow</a:t>
            </a:r>
          </a:p>
        </p:txBody>
      </p:sp>
      <p:pic>
        <p:nvPicPr>
          <p:cNvPr id="15363" name="Picture 3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73675"/>
            <a:ext cx="1452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5" descr="sy00623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276475"/>
            <a:ext cx="5040312" cy="300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newt</a:t>
            </a:r>
          </a:p>
        </p:txBody>
      </p:sp>
      <p:pic>
        <p:nvPicPr>
          <p:cNvPr id="19459" name="Picture 3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5" descr="an0437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566988"/>
            <a:ext cx="5656263" cy="215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eel</a:t>
            </a:r>
          </a:p>
        </p:txBody>
      </p:sp>
      <p:pic>
        <p:nvPicPr>
          <p:cNvPr id="20483" name="Picture 3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5" descr="j03581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420938"/>
            <a:ext cx="3862387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mouse</a:t>
            </a:r>
          </a:p>
        </p:txBody>
      </p:sp>
      <p:pic>
        <p:nvPicPr>
          <p:cNvPr id="22531" name="Picture 3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73675"/>
            <a:ext cx="1452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6" descr="an0059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420938"/>
            <a:ext cx="4583112" cy="298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horse</a:t>
            </a:r>
          </a:p>
        </p:txBody>
      </p:sp>
      <p:pic>
        <p:nvPicPr>
          <p:cNvPr id="23555" name="Picture 3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73675"/>
            <a:ext cx="1452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5" descr="j03561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565400"/>
            <a:ext cx="46799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35238"/>
            <a:ext cx="9144000" cy="1470025"/>
          </a:xfrm>
        </p:spPr>
        <p:txBody>
          <a:bodyPr/>
          <a:lstStyle/>
          <a:p>
            <a:pPr eaLnBrk="1" hangingPunct="1"/>
            <a:r>
              <a:rPr lang="en-GB" sz="11700" smtClean="0">
                <a:solidFill>
                  <a:srgbClr val="00D269"/>
                </a:solidFill>
                <a:latin typeface="Berlin Sans FB Demi" pitchFamily="34" charset="0"/>
              </a:rPr>
              <a:t>Which animals live in water?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lobster</a:t>
            </a:r>
          </a:p>
        </p:txBody>
      </p:sp>
      <p:pic>
        <p:nvPicPr>
          <p:cNvPr id="21507" name="Picture 3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5" descr="j01511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349500"/>
            <a:ext cx="3973513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shark</a:t>
            </a:r>
          </a:p>
        </p:txBody>
      </p:sp>
      <p:pic>
        <p:nvPicPr>
          <p:cNvPr id="4099" name="Picture 9" descr="j00911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781300"/>
            <a:ext cx="4824412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 descr="CG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hen</a:t>
            </a:r>
          </a:p>
        </p:txBody>
      </p:sp>
      <p:pic>
        <p:nvPicPr>
          <p:cNvPr id="11269" name="Picture 5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73675"/>
            <a:ext cx="1452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" descr="an01919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492375"/>
            <a:ext cx="3360737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starfish</a:t>
            </a:r>
          </a:p>
        </p:txBody>
      </p:sp>
      <p:pic>
        <p:nvPicPr>
          <p:cNvPr id="6147" name="Picture 4" descr="j03581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349500"/>
            <a:ext cx="3816350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CG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dog</a:t>
            </a:r>
          </a:p>
        </p:txBody>
      </p:sp>
      <p:pic>
        <p:nvPicPr>
          <p:cNvPr id="10245" name="Picture 5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73675"/>
            <a:ext cx="1452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 descr="j03264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349500"/>
            <a:ext cx="3108325" cy="372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pig</a:t>
            </a:r>
          </a:p>
        </p:txBody>
      </p:sp>
      <p:pic>
        <p:nvPicPr>
          <p:cNvPr id="12293" name="Picture 5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73675"/>
            <a:ext cx="1452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6" descr="an0062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528888"/>
            <a:ext cx="4968875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fish</a:t>
            </a:r>
          </a:p>
        </p:txBody>
      </p:sp>
      <p:pic>
        <p:nvPicPr>
          <p:cNvPr id="9219" name="Picture 5" descr="j03581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349500"/>
            <a:ext cx="3673475" cy="350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9" descr="CG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rgbClr val="00D269"/>
                </a:solidFill>
                <a:latin typeface="Berlin Sans FB Demi" pitchFamily="34" charset="0"/>
              </a:rPr>
              <a:t>whale</a:t>
            </a:r>
          </a:p>
        </p:txBody>
      </p:sp>
      <p:pic>
        <p:nvPicPr>
          <p:cNvPr id="10243" name="Picture 3" descr="j04246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349500"/>
            <a:ext cx="4248150" cy="341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 descr="CG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29</Words>
  <Application>Microsoft Office PowerPoint</Application>
  <PresentationFormat>On-screen Show (4:3)</PresentationFormat>
  <Paragraphs>20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Berlin Sans FB Demi</vt:lpstr>
      <vt:lpstr>Default Design</vt:lpstr>
      <vt:lpstr>Animals that live in Water</vt:lpstr>
      <vt:lpstr>Which animals live in water?</vt:lpstr>
      <vt:lpstr>shark</vt:lpstr>
      <vt:lpstr>hen</vt:lpstr>
      <vt:lpstr>starfish</vt:lpstr>
      <vt:lpstr>dog</vt:lpstr>
      <vt:lpstr>pig</vt:lpstr>
      <vt:lpstr>fish</vt:lpstr>
      <vt:lpstr>whale</vt:lpstr>
      <vt:lpstr>seahorse</vt:lpstr>
      <vt:lpstr>spider</vt:lpstr>
      <vt:lpstr>cat</vt:lpstr>
      <vt:lpstr>frog</vt:lpstr>
      <vt:lpstr>octopus</vt:lpstr>
      <vt:lpstr>cow</vt:lpstr>
      <vt:lpstr>newt</vt:lpstr>
      <vt:lpstr>eel</vt:lpstr>
      <vt:lpstr>mouse</vt:lpstr>
      <vt:lpstr>horse</vt:lpstr>
      <vt:lpstr>lobster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Animals that live in Water</dc:title>
  <dc:creator>kleeds</dc:creator>
  <cp:lastModifiedBy>Teacher E-Solutions</cp:lastModifiedBy>
  <cp:revision>4</cp:revision>
  <dcterms:created xsi:type="dcterms:W3CDTF">2007-03-22T15:44:00Z</dcterms:created>
  <dcterms:modified xsi:type="dcterms:W3CDTF">2019-01-18T17:29:12Z</dcterms:modified>
</cp:coreProperties>
</file>