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57" r:id="rId4"/>
    <p:sldId id="265" r:id="rId5"/>
    <p:sldId id="259" r:id="rId6"/>
    <p:sldId id="264" r:id="rId7"/>
    <p:sldId id="266" r:id="rId8"/>
    <p:sldId id="258" r:id="rId9"/>
    <p:sldId id="260" r:id="rId10"/>
    <p:sldId id="261" r:id="rId11"/>
    <p:sldId id="267" r:id="rId12"/>
    <p:sldId id="270" r:id="rId13"/>
    <p:sldId id="262" r:id="rId14"/>
    <p:sldId id="268" r:id="rId15"/>
    <p:sldId id="269" r:id="rId16"/>
    <p:sldId id="272" r:id="rId17"/>
    <p:sldId id="273" r:id="rId18"/>
    <p:sldId id="275" r:id="rId19"/>
    <p:sldId id="276" r:id="rId20"/>
    <p:sldId id="274" r:id="rId21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D269"/>
    <a:srgbClr val="0DFF86"/>
    <a:srgbClr val="DDFFEE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94" autoAdjust="0"/>
    <p:restoredTop sz="94660"/>
  </p:normalViewPr>
  <p:slideViewPr>
    <p:cSldViewPr>
      <p:cViewPr varScale="1">
        <p:scale>
          <a:sx n="41" d="100"/>
          <a:sy n="41" d="100"/>
        </p:scale>
        <p:origin x="-677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C68411-CC6B-4313-8DE8-BA6DAC6B5D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39050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EA26D50-40BB-47B1-9D43-F1B426BACB0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9642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EA8D0C-CD41-4806-BE76-FFE79D6107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430034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CBE78F-B489-4866-8F52-1FF46A1EEDE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48368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75F1F39-5464-4A67-86A1-681DA36F7A5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2279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971D39-BD0C-4C58-B567-BD5B5CAF633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73150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8EC1C4-9502-41E4-857A-BDF3F632169A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9380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7EA42A-9A99-470A-9DD7-DA38C55049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04032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FB45FBE-6253-4C23-963A-71E9B5715C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747941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D0AC15-60DF-4E73-AC8D-92D992C5725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19622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5EF2D5-F60F-47F2-B0A2-56A49DD7636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727465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DDFFE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650AF492-1797-46C1-84B8-20BC232BF6B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9.wmf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1196975"/>
            <a:ext cx="9144000" cy="1470025"/>
          </a:xfrm>
        </p:spPr>
        <p:txBody>
          <a:bodyPr/>
          <a:lstStyle/>
          <a:p>
            <a:pPr eaLnBrk="1" hangingPunct="1"/>
            <a:r>
              <a:rPr lang="en-GB" sz="10600" smtClean="0">
                <a:solidFill>
                  <a:srgbClr val="00D269"/>
                </a:solidFill>
                <a:latin typeface="Berlin Sans FB Demi" pitchFamily="34" charset="0"/>
              </a:rPr>
              <a:t>Animals that live in Water</a:t>
            </a:r>
          </a:p>
        </p:txBody>
      </p:sp>
      <p:pic>
        <p:nvPicPr>
          <p:cNvPr id="2051" name="Picture 7" descr="j035663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9475" y="4005263"/>
            <a:ext cx="2519363" cy="1843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0713"/>
            <a:ext cx="9144000" cy="1470025"/>
          </a:xfrm>
        </p:spPr>
        <p:txBody>
          <a:bodyPr/>
          <a:lstStyle/>
          <a:p>
            <a:pPr eaLnBrk="1" hangingPunct="1"/>
            <a:r>
              <a:rPr lang="en-GB" sz="10600" smtClean="0">
                <a:solidFill>
                  <a:srgbClr val="00D269"/>
                </a:solidFill>
                <a:latin typeface="Berlin Sans FB Demi" pitchFamily="34" charset="0"/>
              </a:rPr>
              <a:t>seahorse</a:t>
            </a:r>
          </a:p>
        </p:txBody>
      </p:sp>
      <p:pic>
        <p:nvPicPr>
          <p:cNvPr id="11267" name="Picture 5" descr="bd07340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65488" y="2276475"/>
            <a:ext cx="2314575" cy="4076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4" name="Picture 6" descr="CG3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5300663"/>
            <a:ext cx="1825625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0713"/>
            <a:ext cx="9144000" cy="1470025"/>
          </a:xfrm>
        </p:spPr>
        <p:txBody>
          <a:bodyPr/>
          <a:lstStyle/>
          <a:p>
            <a:pPr eaLnBrk="1" hangingPunct="1"/>
            <a:r>
              <a:rPr lang="en-GB" sz="10600" smtClean="0">
                <a:solidFill>
                  <a:srgbClr val="00D269"/>
                </a:solidFill>
                <a:latin typeface="Berlin Sans FB Demi" pitchFamily="34" charset="0"/>
              </a:rPr>
              <a:t>spider</a:t>
            </a:r>
          </a:p>
        </p:txBody>
      </p:sp>
      <p:pic>
        <p:nvPicPr>
          <p:cNvPr id="13315" name="Picture 3" descr="CG3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5273675"/>
            <a:ext cx="145256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2" name="Picture 7" descr="an00148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2205038"/>
            <a:ext cx="3816350" cy="4464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33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0713"/>
            <a:ext cx="9144000" cy="1470025"/>
          </a:xfrm>
        </p:spPr>
        <p:txBody>
          <a:bodyPr/>
          <a:lstStyle/>
          <a:p>
            <a:pPr eaLnBrk="1" hangingPunct="1"/>
            <a:r>
              <a:rPr lang="en-GB" sz="10600" smtClean="0">
                <a:solidFill>
                  <a:srgbClr val="00D269"/>
                </a:solidFill>
                <a:latin typeface="Berlin Sans FB Demi" pitchFamily="34" charset="0"/>
              </a:rPr>
              <a:t>cat</a:t>
            </a:r>
          </a:p>
        </p:txBody>
      </p:sp>
      <p:pic>
        <p:nvPicPr>
          <p:cNvPr id="17411" name="Picture 3" descr="CG3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5273675"/>
            <a:ext cx="145256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16" name="Picture 4" descr="j033587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16238" y="2205038"/>
            <a:ext cx="3395662" cy="40338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41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0713"/>
            <a:ext cx="9144000" cy="1470025"/>
          </a:xfrm>
        </p:spPr>
        <p:txBody>
          <a:bodyPr/>
          <a:lstStyle/>
          <a:p>
            <a:pPr eaLnBrk="1" hangingPunct="1"/>
            <a:r>
              <a:rPr lang="en-GB" sz="10600" smtClean="0">
                <a:solidFill>
                  <a:srgbClr val="00D269"/>
                </a:solidFill>
                <a:latin typeface="Berlin Sans FB Demi" pitchFamily="34" charset="0"/>
              </a:rPr>
              <a:t>frog</a:t>
            </a:r>
          </a:p>
        </p:txBody>
      </p:sp>
      <p:pic>
        <p:nvPicPr>
          <p:cNvPr id="8197" name="Picture 5" descr="CG3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5300663"/>
            <a:ext cx="1825625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40" name="Picture 6" descr="j035616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9975" y="2636838"/>
            <a:ext cx="4537075" cy="2760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0713"/>
            <a:ext cx="9144000" cy="1470025"/>
          </a:xfrm>
        </p:spPr>
        <p:txBody>
          <a:bodyPr/>
          <a:lstStyle/>
          <a:p>
            <a:pPr eaLnBrk="1" hangingPunct="1"/>
            <a:r>
              <a:rPr lang="en-GB" sz="10600" smtClean="0">
                <a:solidFill>
                  <a:srgbClr val="00D269"/>
                </a:solidFill>
                <a:latin typeface="Berlin Sans FB Demi" pitchFamily="34" charset="0"/>
              </a:rPr>
              <a:t>octopus</a:t>
            </a:r>
          </a:p>
        </p:txBody>
      </p:sp>
      <p:pic>
        <p:nvPicPr>
          <p:cNvPr id="14340" name="Picture 4" descr="CG3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5300663"/>
            <a:ext cx="1825625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5" descr="j02092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2276475"/>
            <a:ext cx="4824412" cy="395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43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0713"/>
            <a:ext cx="9144000" cy="1470025"/>
          </a:xfrm>
        </p:spPr>
        <p:txBody>
          <a:bodyPr/>
          <a:lstStyle/>
          <a:p>
            <a:pPr eaLnBrk="1" hangingPunct="1"/>
            <a:r>
              <a:rPr lang="en-GB" sz="10600" smtClean="0">
                <a:solidFill>
                  <a:srgbClr val="00D269"/>
                </a:solidFill>
                <a:latin typeface="Berlin Sans FB Demi" pitchFamily="34" charset="0"/>
              </a:rPr>
              <a:t>cow</a:t>
            </a:r>
          </a:p>
        </p:txBody>
      </p:sp>
      <p:pic>
        <p:nvPicPr>
          <p:cNvPr id="15363" name="Picture 3" descr="CG3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5273675"/>
            <a:ext cx="145256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388" name="Picture 5" descr="sy00623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2276475"/>
            <a:ext cx="5040312" cy="3005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53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0713"/>
            <a:ext cx="9144000" cy="1470025"/>
          </a:xfrm>
        </p:spPr>
        <p:txBody>
          <a:bodyPr/>
          <a:lstStyle/>
          <a:p>
            <a:pPr eaLnBrk="1" hangingPunct="1"/>
            <a:r>
              <a:rPr lang="en-GB" sz="10600" smtClean="0">
                <a:solidFill>
                  <a:srgbClr val="00D269"/>
                </a:solidFill>
                <a:latin typeface="Berlin Sans FB Demi" pitchFamily="34" charset="0"/>
              </a:rPr>
              <a:t>newt</a:t>
            </a:r>
          </a:p>
        </p:txBody>
      </p:sp>
      <p:pic>
        <p:nvPicPr>
          <p:cNvPr id="19459" name="Picture 3" descr="CG3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5300663"/>
            <a:ext cx="1825625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2" name="Picture 5" descr="an04372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9250" y="2566988"/>
            <a:ext cx="5656263" cy="2157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94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94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0713"/>
            <a:ext cx="9144000" cy="1470025"/>
          </a:xfrm>
        </p:spPr>
        <p:txBody>
          <a:bodyPr/>
          <a:lstStyle/>
          <a:p>
            <a:pPr eaLnBrk="1" hangingPunct="1"/>
            <a:r>
              <a:rPr lang="en-GB" sz="10600" smtClean="0">
                <a:solidFill>
                  <a:srgbClr val="00D269"/>
                </a:solidFill>
                <a:latin typeface="Berlin Sans FB Demi" pitchFamily="34" charset="0"/>
              </a:rPr>
              <a:t>eel</a:t>
            </a:r>
          </a:p>
        </p:txBody>
      </p:sp>
      <p:pic>
        <p:nvPicPr>
          <p:cNvPr id="20483" name="Picture 3" descr="CG3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5300663"/>
            <a:ext cx="1825625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436" name="Picture 5" descr="j035813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420938"/>
            <a:ext cx="3862387" cy="3771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4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04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0713"/>
            <a:ext cx="9144000" cy="1470025"/>
          </a:xfrm>
        </p:spPr>
        <p:txBody>
          <a:bodyPr/>
          <a:lstStyle/>
          <a:p>
            <a:pPr eaLnBrk="1" hangingPunct="1"/>
            <a:r>
              <a:rPr lang="en-GB" sz="10600" smtClean="0">
                <a:solidFill>
                  <a:srgbClr val="00D269"/>
                </a:solidFill>
                <a:latin typeface="Berlin Sans FB Demi" pitchFamily="34" charset="0"/>
              </a:rPr>
              <a:t>mouse</a:t>
            </a:r>
          </a:p>
        </p:txBody>
      </p:sp>
      <p:pic>
        <p:nvPicPr>
          <p:cNvPr id="22531" name="Picture 3" descr="CG3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5273675"/>
            <a:ext cx="145256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0" name="Picture 6" descr="an00597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2420938"/>
            <a:ext cx="4583112" cy="2986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0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0713"/>
            <a:ext cx="9144000" cy="1470025"/>
          </a:xfrm>
        </p:spPr>
        <p:txBody>
          <a:bodyPr/>
          <a:lstStyle/>
          <a:p>
            <a:pPr eaLnBrk="1" hangingPunct="1"/>
            <a:r>
              <a:rPr lang="en-GB" sz="10600" smtClean="0">
                <a:solidFill>
                  <a:srgbClr val="00D269"/>
                </a:solidFill>
                <a:latin typeface="Berlin Sans FB Demi" pitchFamily="34" charset="0"/>
              </a:rPr>
              <a:t>horse</a:t>
            </a:r>
          </a:p>
        </p:txBody>
      </p:sp>
      <p:pic>
        <p:nvPicPr>
          <p:cNvPr id="23555" name="Picture 3" descr="CG3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5273675"/>
            <a:ext cx="145256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484" name="Picture 5" descr="j035610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5" y="2565400"/>
            <a:ext cx="4679950" cy="2771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5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5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2535238"/>
            <a:ext cx="9144000" cy="1470025"/>
          </a:xfrm>
        </p:spPr>
        <p:txBody>
          <a:bodyPr/>
          <a:lstStyle/>
          <a:p>
            <a:pPr eaLnBrk="1" hangingPunct="1"/>
            <a:r>
              <a:rPr lang="en-GB" sz="11700" smtClean="0">
                <a:solidFill>
                  <a:srgbClr val="00D269"/>
                </a:solidFill>
                <a:latin typeface="Berlin Sans FB Demi" pitchFamily="34" charset="0"/>
              </a:rPr>
              <a:t>Which animals live in water?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0713"/>
            <a:ext cx="9144000" cy="1470025"/>
          </a:xfrm>
        </p:spPr>
        <p:txBody>
          <a:bodyPr/>
          <a:lstStyle/>
          <a:p>
            <a:pPr eaLnBrk="1" hangingPunct="1"/>
            <a:r>
              <a:rPr lang="en-GB" sz="10600" smtClean="0">
                <a:solidFill>
                  <a:srgbClr val="00D269"/>
                </a:solidFill>
                <a:latin typeface="Berlin Sans FB Demi" pitchFamily="34" charset="0"/>
              </a:rPr>
              <a:t>lobster</a:t>
            </a:r>
          </a:p>
        </p:txBody>
      </p:sp>
      <p:pic>
        <p:nvPicPr>
          <p:cNvPr id="21507" name="Picture 3" descr="CG3B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5300663"/>
            <a:ext cx="1825625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8" name="Picture 5" descr="j015119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2349500"/>
            <a:ext cx="3973513" cy="3508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5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5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0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0713"/>
            <a:ext cx="9144000" cy="1470025"/>
          </a:xfrm>
        </p:spPr>
        <p:txBody>
          <a:bodyPr/>
          <a:lstStyle/>
          <a:p>
            <a:pPr eaLnBrk="1" hangingPunct="1"/>
            <a:r>
              <a:rPr lang="en-GB" sz="10600" smtClean="0">
                <a:solidFill>
                  <a:srgbClr val="00D269"/>
                </a:solidFill>
                <a:latin typeface="Berlin Sans FB Demi" pitchFamily="34" charset="0"/>
              </a:rPr>
              <a:t>shark</a:t>
            </a:r>
          </a:p>
        </p:txBody>
      </p:sp>
      <p:pic>
        <p:nvPicPr>
          <p:cNvPr id="4099" name="Picture 9" descr="j009114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8538" y="2781300"/>
            <a:ext cx="4824412" cy="3084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10" descr="CG3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5300663"/>
            <a:ext cx="1825625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0713"/>
            <a:ext cx="9144000" cy="1470025"/>
          </a:xfrm>
        </p:spPr>
        <p:txBody>
          <a:bodyPr/>
          <a:lstStyle/>
          <a:p>
            <a:pPr eaLnBrk="1" hangingPunct="1"/>
            <a:r>
              <a:rPr lang="en-GB" sz="10600" smtClean="0">
                <a:solidFill>
                  <a:srgbClr val="00D269"/>
                </a:solidFill>
                <a:latin typeface="Berlin Sans FB Demi" pitchFamily="34" charset="0"/>
              </a:rPr>
              <a:t>hen</a:t>
            </a:r>
          </a:p>
        </p:txBody>
      </p:sp>
      <p:pic>
        <p:nvPicPr>
          <p:cNvPr id="11269" name="Picture 5" descr="CG3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5273675"/>
            <a:ext cx="145256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6" descr="an01919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3213" y="2492375"/>
            <a:ext cx="3360737" cy="3713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1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0713"/>
            <a:ext cx="9144000" cy="1470025"/>
          </a:xfrm>
        </p:spPr>
        <p:txBody>
          <a:bodyPr/>
          <a:lstStyle/>
          <a:p>
            <a:pPr eaLnBrk="1" hangingPunct="1"/>
            <a:r>
              <a:rPr lang="en-GB" sz="10600" smtClean="0">
                <a:solidFill>
                  <a:srgbClr val="00D269"/>
                </a:solidFill>
                <a:latin typeface="Berlin Sans FB Demi" pitchFamily="34" charset="0"/>
              </a:rPr>
              <a:t>starfish</a:t>
            </a:r>
          </a:p>
        </p:txBody>
      </p:sp>
      <p:pic>
        <p:nvPicPr>
          <p:cNvPr id="6147" name="Picture 4" descr="j035813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2349500"/>
            <a:ext cx="3816350" cy="3346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8" name="Picture 8" descr="CG3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5300663"/>
            <a:ext cx="1825625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5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0713"/>
            <a:ext cx="9144000" cy="1470025"/>
          </a:xfrm>
        </p:spPr>
        <p:txBody>
          <a:bodyPr/>
          <a:lstStyle/>
          <a:p>
            <a:pPr eaLnBrk="1" hangingPunct="1"/>
            <a:r>
              <a:rPr lang="en-GB" sz="10600" smtClean="0">
                <a:solidFill>
                  <a:srgbClr val="00D269"/>
                </a:solidFill>
                <a:latin typeface="Berlin Sans FB Demi" pitchFamily="34" charset="0"/>
              </a:rPr>
              <a:t>dog</a:t>
            </a:r>
          </a:p>
        </p:txBody>
      </p:sp>
      <p:pic>
        <p:nvPicPr>
          <p:cNvPr id="10245" name="Picture 5" descr="CG3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5273675"/>
            <a:ext cx="145256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2" name="Picture 6" descr="j0326466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7675" y="2349500"/>
            <a:ext cx="3108325" cy="3722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0713"/>
            <a:ext cx="9144000" cy="1470025"/>
          </a:xfrm>
        </p:spPr>
        <p:txBody>
          <a:bodyPr/>
          <a:lstStyle/>
          <a:p>
            <a:pPr eaLnBrk="1" hangingPunct="1"/>
            <a:r>
              <a:rPr lang="en-GB" sz="10600" smtClean="0">
                <a:solidFill>
                  <a:srgbClr val="00D269"/>
                </a:solidFill>
                <a:latin typeface="Berlin Sans FB Demi" pitchFamily="34" charset="0"/>
              </a:rPr>
              <a:t>pig</a:t>
            </a:r>
          </a:p>
        </p:txBody>
      </p:sp>
      <p:pic>
        <p:nvPicPr>
          <p:cNvPr id="12293" name="Picture 5" descr="CG3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1725" y="5273675"/>
            <a:ext cx="1452563" cy="1339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196" name="Picture 6" descr="an00627_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513" y="2528888"/>
            <a:ext cx="4968875" cy="284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2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0713"/>
            <a:ext cx="9144000" cy="1470025"/>
          </a:xfrm>
        </p:spPr>
        <p:txBody>
          <a:bodyPr/>
          <a:lstStyle/>
          <a:p>
            <a:pPr eaLnBrk="1" hangingPunct="1"/>
            <a:r>
              <a:rPr lang="en-GB" sz="10600" smtClean="0">
                <a:solidFill>
                  <a:srgbClr val="00D269"/>
                </a:solidFill>
                <a:latin typeface="Berlin Sans FB Demi" pitchFamily="34" charset="0"/>
              </a:rPr>
              <a:t>fish</a:t>
            </a:r>
          </a:p>
        </p:txBody>
      </p:sp>
      <p:pic>
        <p:nvPicPr>
          <p:cNvPr id="9219" name="Picture 5" descr="j035817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00338" y="2349500"/>
            <a:ext cx="3673475" cy="3503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5" name="Picture 9" descr="CG3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5300663"/>
            <a:ext cx="1825625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1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620713"/>
            <a:ext cx="9144000" cy="1470025"/>
          </a:xfrm>
        </p:spPr>
        <p:txBody>
          <a:bodyPr/>
          <a:lstStyle/>
          <a:p>
            <a:pPr eaLnBrk="1" hangingPunct="1"/>
            <a:r>
              <a:rPr lang="en-GB" sz="10600" smtClean="0">
                <a:solidFill>
                  <a:srgbClr val="00D269"/>
                </a:solidFill>
                <a:latin typeface="Berlin Sans FB Demi" pitchFamily="34" charset="0"/>
              </a:rPr>
              <a:t>whale</a:t>
            </a:r>
          </a:p>
        </p:txBody>
      </p:sp>
      <p:pic>
        <p:nvPicPr>
          <p:cNvPr id="10243" name="Picture 3" descr="j042469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1413" y="2349500"/>
            <a:ext cx="4248150" cy="3414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1" name="Picture 7" descr="CG3B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950" y="5300663"/>
            <a:ext cx="1825625" cy="1336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6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29</Words>
  <Application>Microsoft Office PowerPoint</Application>
  <PresentationFormat>On-screen Show (4:3)</PresentationFormat>
  <Paragraphs>20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4" baseType="lpstr">
      <vt:lpstr>Arial</vt:lpstr>
      <vt:lpstr>Calibri</vt:lpstr>
      <vt:lpstr>Berlin Sans FB Demi</vt:lpstr>
      <vt:lpstr>Default Design</vt:lpstr>
      <vt:lpstr>Animals that live in Water</vt:lpstr>
      <vt:lpstr>Which animals live in water?</vt:lpstr>
      <vt:lpstr>shark</vt:lpstr>
      <vt:lpstr>hen</vt:lpstr>
      <vt:lpstr>starfish</vt:lpstr>
      <vt:lpstr>dog</vt:lpstr>
      <vt:lpstr>pig</vt:lpstr>
      <vt:lpstr>fish</vt:lpstr>
      <vt:lpstr>whale</vt:lpstr>
      <vt:lpstr>seahorse</vt:lpstr>
      <vt:lpstr>spider</vt:lpstr>
      <vt:lpstr>cat</vt:lpstr>
      <vt:lpstr>frog</vt:lpstr>
      <vt:lpstr>octopus</vt:lpstr>
      <vt:lpstr>cow</vt:lpstr>
      <vt:lpstr>newt</vt:lpstr>
      <vt:lpstr>eel</vt:lpstr>
      <vt:lpstr>mouse</vt:lpstr>
      <vt:lpstr>horse</vt:lpstr>
      <vt:lpstr>lobster</vt:lpstr>
    </vt:vector>
  </TitlesOfParts>
  <Company>RM plc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Animals that live in Water</dc:title>
  <dc:creator>kleeds</dc:creator>
  <cp:lastModifiedBy>Teacher E-Solutions</cp:lastModifiedBy>
  <cp:revision>4</cp:revision>
  <dcterms:created xsi:type="dcterms:W3CDTF">2007-03-22T15:44:00Z</dcterms:created>
  <dcterms:modified xsi:type="dcterms:W3CDTF">2019-01-18T17:29:12Z</dcterms:modified>
</cp:coreProperties>
</file>