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70" r:id="rId7"/>
    <p:sldId id="267" r:id="rId8"/>
    <p:sldId id="268" r:id="rId9"/>
    <p:sldId id="269" r:id="rId10"/>
    <p:sldId id="266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8FF"/>
    <a:srgbClr val="05FF05"/>
    <a:srgbClr val="EFFFEF"/>
    <a:srgbClr val="C5FFC5"/>
    <a:srgbClr val="DAD500"/>
    <a:srgbClr val="EBF3FF"/>
    <a:srgbClr val="FFFFFF"/>
    <a:srgbClr val="0057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B37F8-E1C5-4EB9-BEA9-54EA13C0C5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20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905BF-A332-4639-B33F-5DAAD1069C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74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629BB-1900-42FF-8166-2BE69078AD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77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E9DBE-52DA-4957-9EED-BA0B10A8B6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0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B0E11-42EE-43F6-B54C-C00536D71E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607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452B2-7529-4E34-B01F-5613B53EFE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74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DFCC2-F43A-4A23-8FFF-B39DE0EC2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49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617DB-D582-424C-888E-57D50A5A81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91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A0FED-65A0-49C8-8821-C6E98709D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6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BCB4F-81B7-407D-8709-6DDB2E97B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373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C2934-0877-49DC-BE57-D483CDCC32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22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CC7EEDB-7D50-48B0-9835-172C46B7B4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j0389358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725488"/>
            <a:ext cx="9144000" cy="544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700" b="1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Vehicles that travel on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gondola</a:t>
            </a:r>
          </a:p>
        </p:txBody>
      </p:sp>
      <p:pic>
        <p:nvPicPr>
          <p:cNvPr id="24580" name="Picture 4" descr="j03119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565400"/>
            <a:ext cx="5616575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boat</a:t>
            </a:r>
          </a:p>
        </p:txBody>
      </p:sp>
      <p:pic>
        <p:nvPicPr>
          <p:cNvPr id="8198" name="Picture 6" descr="j03209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133600"/>
            <a:ext cx="3821112" cy="40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speed boat</a:t>
            </a:r>
          </a:p>
        </p:txBody>
      </p:sp>
      <p:pic>
        <p:nvPicPr>
          <p:cNvPr id="21508" name="Picture 4" descr="j03520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565400"/>
            <a:ext cx="5870575" cy="314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dinghy</a:t>
            </a:r>
          </a:p>
        </p:txBody>
      </p:sp>
      <p:pic>
        <p:nvPicPr>
          <p:cNvPr id="22532" name="Picture 4" descr="j03549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708275"/>
            <a:ext cx="7326312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ferry</a:t>
            </a:r>
          </a:p>
        </p:txBody>
      </p:sp>
      <p:pic>
        <p:nvPicPr>
          <p:cNvPr id="23556" name="Picture 4" descr="j03112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781300"/>
            <a:ext cx="5486400" cy="331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canoe</a:t>
            </a:r>
          </a:p>
        </p:txBody>
      </p:sp>
      <p:pic>
        <p:nvPicPr>
          <p:cNvPr id="28676" name="Picture 4" descr="j03684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989138"/>
            <a:ext cx="5473700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ship</a:t>
            </a:r>
          </a:p>
        </p:txBody>
      </p:sp>
      <p:pic>
        <p:nvPicPr>
          <p:cNvPr id="25604" name="Picture 4" descr="j03292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565400"/>
            <a:ext cx="7318375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log raft</a:t>
            </a:r>
          </a:p>
        </p:txBody>
      </p:sp>
      <p:pic>
        <p:nvPicPr>
          <p:cNvPr id="26628" name="Picture 4" descr="j03687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852738"/>
            <a:ext cx="7459662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057D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submarine</a:t>
            </a:r>
          </a:p>
        </p:txBody>
      </p:sp>
      <p:pic>
        <p:nvPicPr>
          <p:cNvPr id="27652" name="Picture 4" descr="j02503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492375"/>
            <a:ext cx="5502275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Berlin Sans FB Demi</vt:lpstr>
      <vt:lpstr>Default Design</vt:lpstr>
      <vt:lpstr>PowerPoint Presentation</vt:lpstr>
      <vt:lpstr>boat</vt:lpstr>
      <vt:lpstr>speed boat</vt:lpstr>
      <vt:lpstr>dinghy</vt:lpstr>
      <vt:lpstr>ferry</vt:lpstr>
      <vt:lpstr>canoe</vt:lpstr>
      <vt:lpstr>ship</vt:lpstr>
      <vt:lpstr>log raft</vt:lpstr>
      <vt:lpstr>submarine</vt:lpstr>
      <vt:lpstr>gondola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kleeds</dc:creator>
  <cp:lastModifiedBy>Teacher E-Solutions</cp:lastModifiedBy>
  <cp:revision>8</cp:revision>
  <dcterms:created xsi:type="dcterms:W3CDTF">2007-04-17T08:21:43Z</dcterms:created>
  <dcterms:modified xsi:type="dcterms:W3CDTF">2019-01-18T17:29:17Z</dcterms:modified>
</cp:coreProperties>
</file>