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9EE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35587-CE2A-46B5-B2EF-39D9778BAB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21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1BAC4-809C-4532-B406-A83A19F6B2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774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05BB8-D302-4B3D-983C-5CC447F29B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54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FB53B-21DE-4586-88F3-29B81E6E2D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8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4D029-F6AB-40E4-990D-EFC956D932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688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C675-7FD8-4695-9116-81D2EBAA2B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78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34817-467F-4BA3-B6BC-7D612243A0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53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A9153-FCEA-4C85-AC44-ED0A05D2D0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0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54373-3114-43B8-8AF0-DA33CF9D31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317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A35C0-DB1C-4557-80A6-4A923C00FC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260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D109C-8BC7-4F8C-B5C6-CC6ABFE8A8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201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E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74927A7-DC75-4CEB-A929-94056535D4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5900" y="2636838"/>
            <a:ext cx="9109075" cy="14700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1290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Where does water come  from?</a:t>
            </a:r>
          </a:p>
        </p:txBody>
      </p:sp>
      <p:pic>
        <p:nvPicPr>
          <p:cNvPr id="2051" name="Picture 7" descr="j025451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365625"/>
            <a:ext cx="273685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4925" y="1022350"/>
            <a:ext cx="9144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800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Water falls as rain from the sky.</a:t>
            </a:r>
          </a:p>
        </p:txBody>
      </p:sp>
      <p:pic>
        <p:nvPicPr>
          <p:cNvPr id="3075" name="Picture 3" descr="j028347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500438"/>
            <a:ext cx="2495550" cy="265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4925" y="1022350"/>
            <a:ext cx="9144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800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The water runs into streams.</a:t>
            </a:r>
          </a:p>
        </p:txBody>
      </p:sp>
      <p:pic>
        <p:nvPicPr>
          <p:cNvPr id="4099" name="Picture 8" descr="j028286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050" y="3357563"/>
            <a:ext cx="2728913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4925" y="1022350"/>
            <a:ext cx="9144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800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The stream water goes into rivers.</a:t>
            </a:r>
          </a:p>
        </p:txBody>
      </p:sp>
      <p:pic>
        <p:nvPicPr>
          <p:cNvPr id="5123" name="Picture 4" descr="j033646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284538"/>
            <a:ext cx="3455988" cy="254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4925" y="1022350"/>
            <a:ext cx="9144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800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The rivers flow into seas and oceans.</a:t>
            </a:r>
          </a:p>
        </p:txBody>
      </p:sp>
      <p:pic>
        <p:nvPicPr>
          <p:cNvPr id="6147" name="Picture 4" descr="j016298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3268663"/>
            <a:ext cx="4033838" cy="289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4925" y="1022350"/>
            <a:ext cx="9144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800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The sun warms up the sea water.</a:t>
            </a:r>
          </a:p>
        </p:txBody>
      </p:sp>
      <p:pic>
        <p:nvPicPr>
          <p:cNvPr id="7171" name="Picture 4" descr="j018925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3068638"/>
            <a:ext cx="3529012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4925" y="1022350"/>
            <a:ext cx="9144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800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The water rises up into the clouds.</a:t>
            </a:r>
          </a:p>
        </p:txBody>
      </p:sp>
      <p:pic>
        <p:nvPicPr>
          <p:cNvPr id="8195" name="Picture 4" descr="j028322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997200"/>
            <a:ext cx="3816350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4925" y="1022350"/>
            <a:ext cx="9144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800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The water then falls as rain again.</a:t>
            </a:r>
          </a:p>
        </p:txBody>
      </p:sp>
      <p:pic>
        <p:nvPicPr>
          <p:cNvPr id="9219" name="Picture 5" descr="j028347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3213100"/>
            <a:ext cx="2655887" cy="283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59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Berlin Sans FB Demi</vt:lpstr>
      <vt:lpstr>Default Design</vt:lpstr>
      <vt:lpstr>Where does water come  from?</vt:lpstr>
      <vt:lpstr>Water falls as rain from the sky.</vt:lpstr>
      <vt:lpstr>The water runs into streams.</vt:lpstr>
      <vt:lpstr>The stream water goes into rivers.</vt:lpstr>
      <vt:lpstr>The rivers flow into seas and oceans.</vt:lpstr>
      <vt:lpstr>The sun warms up the sea water.</vt:lpstr>
      <vt:lpstr>The water rises up into the clouds.</vt:lpstr>
      <vt:lpstr>The water then falls as rain again.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does water come  from?</dc:title>
  <dc:creator>kleeds</dc:creator>
  <cp:lastModifiedBy>Teacher E-Solutions</cp:lastModifiedBy>
  <cp:revision>3</cp:revision>
  <dcterms:created xsi:type="dcterms:W3CDTF">2007-03-21T09:47:42Z</dcterms:created>
  <dcterms:modified xsi:type="dcterms:W3CDTF">2019-01-18T17:29:19Z</dcterms:modified>
</cp:coreProperties>
</file>