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E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35587-CE2A-46B5-B2EF-39D9778BAB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21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1BAC4-809C-4532-B406-A83A19F6B2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77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05BB8-D302-4B3D-983C-5CC447F29B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FB53B-21DE-4586-88F3-29B81E6E2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98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D029-F6AB-40E4-990D-EFC956D93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68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C675-7FD8-4695-9116-81D2EBAA2B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7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34817-467F-4BA3-B6BC-7D612243A0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3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A9153-FCEA-4C85-AC44-ED0A05D2D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0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4373-3114-43B8-8AF0-DA33CF9D31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1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A35C0-DB1C-4557-80A6-4A923C00F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6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D109C-8BC7-4F8C-B5C6-CC6ABFE8A8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0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4927A7-DC75-4CEB-A929-94056535D4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2636838"/>
            <a:ext cx="9109075" cy="14700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29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Where does water come  from?</a:t>
            </a:r>
          </a:p>
        </p:txBody>
      </p:sp>
      <p:pic>
        <p:nvPicPr>
          <p:cNvPr id="2051" name="Picture 7" descr="j02545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365625"/>
            <a:ext cx="27368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Water falls as rain from the sky.</a:t>
            </a:r>
          </a:p>
        </p:txBody>
      </p:sp>
      <p:pic>
        <p:nvPicPr>
          <p:cNvPr id="3075" name="Picture 3" descr="j02834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0438"/>
            <a:ext cx="2495550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water runs into streams.</a:t>
            </a:r>
          </a:p>
        </p:txBody>
      </p:sp>
      <p:pic>
        <p:nvPicPr>
          <p:cNvPr id="4099" name="Picture 8" descr="j02828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3357563"/>
            <a:ext cx="27289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stream water goes into rivers.</a:t>
            </a:r>
          </a:p>
        </p:txBody>
      </p:sp>
      <p:pic>
        <p:nvPicPr>
          <p:cNvPr id="5123" name="Picture 4" descr="j033646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84538"/>
            <a:ext cx="3455988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rivers flow into seas and oceans.</a:t>
            </a:r>
          </a:p>
        </p:txBody>
      </p:sp>
      <p:pic>
        <p:nvPicPr>
          <p:cNvPr id="6147" name="Picture 4" descr="j01629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268663"/>
            <a:ext cx="4033838" cy="28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sun warms up the sea water.</a:t>
            </a:r>
          </a:p>
        </p:txBody>
      </p:sp>
      <p:pic>
        <p:nvPicPr>
          <p:cNvPr id="7171" name="Picture 4" descr="j018925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068638"/>
            <a:ext cx="3529012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water rises up into the clouds.</a:t>
            </a:r>
          </a:p>
        </p:txBody>
      </p:sp>
      <p:pic>
        <p:nvPicPr>
          <p:cNvPr id="8195" name="Picture 4" descr="j02832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997200"/>
            <a:ext cx="38163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4925" y="1022350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sz="800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 Demi" pitchFamily="34" charset="0"/>
              </a:rPr>
              <a:t>The water then falls as rain again.</a:t>
            </a:r>
          </a:p>
        </p:txBody>
      </p:sp>
      <p:pic>
        <p:nvPicPr>
          <p:cNvPr id="9219" name="Picture 5" descr="j028347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213100"/>
            <a:ext cx="2655887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Berlin Sans FB Demi</vt:lpstr>
      <vt:lpstr>Default Design</vt:lpstr>
      <vt:lpstr>Where does water come  from?</vt:lpstr>
      <vt:lpstr>Water falls as rain from the sky.</vt:lpstr>
      <vt:lpstr>The water runs into streams.</vt:lpstr>
      <vt:lpstr>The stream water goes into rivers.</vt:lpstr>
      <vt:lpstr>The rivers flow into seas and oceans.</vt:lpstr>
      <vt:lpstr>The sun warms up the sea water.</vt:lpstr>
      <vt:lpstr>The water rises up into the clouds.</vt:lpstr>
      <vt:lpstr>The water then falls as rain again.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does water come  from?</dc:title>
  <dc:creator>kleeds</dc:creator>
  <cp:lastModifiedBy>Teacher E-Solutions</cp:lastModifiedBy>
  <cp:revision>3</cp:revision>
  <dcterms:created xsi:type="dcterms:W3CDTF">2007-03-21T09:47:42Z</dcterms:created>
  <dcterms:modified xsi:type="dcterms:W3CDTF">2019-01-18T17:29:19Z</dcterms:modified>
</cp:coreProperties>
</file>